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8F77-293D-4F59-9184-BD36A7FC898F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1A1B-84DB-4588-ADD3-936BB93D6BF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8F77-293D-4F59-9184-BD36A7FC898F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1A1B-84DB-4588-ADD3-936BB93D6B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8F77-293D-4F59-9184-BD36A7FC898F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1A1B-84DB-4588-ADD3-936BB93D6B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8F77-293D-4F59-9184-BD36A7FC898F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1A1B-84DB-4588-ADD3-936BB93D6B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8F77-293D-4F59-9184-BD36A7FC898F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1A1B-84DB-4588-ADD3-936BB93D6BF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8F77-293D-4F59-9184-BD36A7FC898F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1A1B-84DB-4588-ADD3-936BB93D6B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8F77-293D-4F59-9184-BD36A7FC898F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1A1B-84DB-4588-ADD3-936BB93D6B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8F77-293D-4F59-9184-BD36A7FC898F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1A1B-84DB-4588-ADD3-936BB93D6B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8F77-293D-4F59-9184-BD36A7FC898F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1A1B-84DB-4588-ADD3-936BB93D6B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8F77-293D-4F59-9184-BD36A7FC898F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1A1B-84DB-4588-ADD3-936BB93D6B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8F77-293D-4F59-9184-BD36A7FC898F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F1C1A1B-84DB-4588-ADD3-936BB93D6BF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418F77-293D-4F59-9184-BD36A7FC898F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F1C1A1B-84DB-4588-ADD3-936BB93D6BFA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Waqar</a:t>
            </a:r>
            <a:r>
              <a:rPr lang="en-US" dirty="0" smtClean="0"/>
              <a:t> </a:t>
            </a:r>
            <a:r>
              <a:rPr lang="en-US" dirty="0" err="1" smtClean="0"/>
              <a:t>Yar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685800"/>
            <a:ext cx="7772400" cy="1143000"/>
          </a:xfrm>
        </p:spPr>
        <p:txBody>
          <a:bodyPr/>
          <a:lstStyle/>
          <a:p>
            <a:r>
              <a:rPr smtClean="0"/>
              <a:t>ServletContext Listener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39133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ServletContextListener</a:t>
            </a:r>
            <a:r>
              <a:rPr lang="en-US" dirty="0" smtClean="0"/>
              <a:t> is used to run some code before the rest of the application can service a client. </a:t>
            </a:r>
          </a:p>
          <a:p>
            <a:endParaRPr lang="en-US" dirty="0" smtClean="0"/>
          </a:p>
          <a:p>
            <a:r>
              <a:rPr lang="en-US" dirty="0" smtClean="0"/>
              <a:t>To Listen for </a:t>
            </a:r>
            <a:r>
              <a:rPr lang="en-US" dirty="0" err="1" smtClean="0"/>
              <a:t>ServletContext</a:t>
            </a:r>
            <a:r>
              <a:rPr lang="en-US" dirty="0" smtClean="0"/>
              <a:t> events write a listener class that implements </a:t>
            </a:r>
            <a:r>
              <a:rPr lang="en-US" dirty="0" err="1" smtClean="0"/>
              <a:t>ServletContextListener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Put this class in the WEB-INF classes directory.</a:t>
            </a:r>
          </a:p>
          <a:p>
            <a:endParaRPr lang="en-US" dirty="0" smtClean="0"/>
          </a:p>
          <a:p>
            <a:r>
              <a:rPr lang="en-US" dirty="0" smtClean="0"/>
              <a:t>Put the listener element in the Deployment Descriptor.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1362456"/>
          </a:xfrm>
        </p:spPr>
        <p:txBody>
          <a:bodyPr/>
          <a:lstStyle/>
          <a:p>
            <a:r>
              <a:rPr smtClean="0"/>
              <a:t>Init Parmeters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905000"/>
            <a:ext cx="7772400" cy="1509712"/>
          </a:xfrm>
        </p:spPr>
        <p:txBody>
          <a:bodyPr/>
          <a:lstStyle/>
          <a:p>
            <a:r>
              <a:rPr lang="en-US" dirty="0" smtClean="0"/>
              <a:t>This is a way to initialize parameters in </a:t>
            </a:r>
            <a:r>
              <a:rPr lang="en-US" dirty="0" err="1" smtClean="0"/>
              <a:t>Servlets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6000"/>
            <a:ext cx="7732432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4800600"/>
            <a:ext cx="7162800" cy="2012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362456"/>
          </a:xfrm>
        </p:spPr>
        <p:txBody>
          <a:bodyPr/>
          <a:lstStyle/>
          <a:p>
            <a:r>
              <a:rPr smtClean="0"/>
              <a:t>Init 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286000"/>
            <a:ext cx="4572000" cy="323893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the container initializes a </a:t>
            </a:r>
            <a:r>
              <a:rPr lang="en-US" dirty="0" err="1" smtClean="0"/>
              <a:t>servlet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smtClean="0"/>
              <a:t>it makes a unique </a:t>
            </a:r>
            <a:r>
              <a:rPr lang="en-US" dirty="0" err="1" smtClean="0"/>
              <a:t>ServletConfig</a:t>
            </a:r>
            <a:r>
              <a:rPr lang="en-US" dirty="0" smtClean="0"/>
              <a:t> for the </a:t>
            </a:r>
            <a:r>
              <a:rPr lang="en-US" dirty="0" err="1" smtClean="0"/>
              <a:t>servlet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The  container reads the </a:t>
            </a:r>
            <a:r>
              <a:rPr lang="en-US" dirty="0" err="1" smtClean="0"/>
              <a:t>servlet</a:t>
            </a:r>
            <a:r>
              <a:rPr lang="en-US" dirty="0" smtClean="0"/>
              <a:t> init parameters from the DD and gives them to the </a:t>
            </a:r>
            <a:r>
              <a:rPr lang="en-US" dirty="0" err="1" smtClean="0"/>
              <a:t>ServletConfig</a:t>
            </a:r>
            <a:r>
              <a:rPr lang="en-US" dirty="0" smtClean="0"/>
              <a:t>. Then passes the </a:t>
            </a:r>
            <a:r>
              <a:rPr lang="en-US" dirty="0" err="1" smtClean="0"/>
              <a:t>ServletConfig</a:t>
            </a:r>
            <a:r>
              <a:rPr lang="en-US" dirty="0" smtClean="0"/>
              <a:t> to the </a:t>
            </a:r>
            <a:r>
              <a:rPr lang="en-US" dirty="0" err="1" smtClean="0"/>
              <a:t>servlets’s</a:t>
            </a:r>
            <a:r>
              <a:rPr lang="en-US" dirty="0" smtClean="0"/>
              <a:t> init() method.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6864" y="2057400"/>
            <a:ext cx="409713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362456"/>
          </a:xfrm>
        </p:spPr>
        <p:txBody>
          <a:bodyPr/>
          <a:lstStyle/>
          <a:p>
            <a:r>
              <a:rPr smtClean="0"/>
              <a:t>Init 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981200"/>
            <a:ext cx="829375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7772400" cy="1362456"/>
          </a:xfrm>
        </p:spPr>
        <p:txBody>
          <a:bodyPr/>
          <a:lstStyle/>
          <a:p>
            <a:r>
              <a:rPr smtClean="0"/>
              <a:t>Init Parameters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971800"/>
            <a:ext cx="7847346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19200"/>
            <a:ext cx="7772400" cy="1362456"/>
          </a:xfrm>
        </p:spPr>
        <p:txBody>
          <a:bodyPr/>
          <a:lstStyle/>
          <a:p>
            <a:r>
              <a:rPr smtClean="0"/>
              <a:t>Context Init parameter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429000"/>
            <a:ext cx="7772400" cy="15097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Context Init parameter works like </a:t>
            </a:r>
            <a:r>
              <a:rPr lang="en-US" dirty="0" err="1" smtClean="0"/>
              <a:t>servlet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Parameter , except context parameter are available to the entire </a:t>
            </a:r>
            <a:r>
              <a:rPr lang="en-US" dirty="0" err="1" smtClean="0"/>
              <a:t>webapp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When the value changes it has to be changed in only one </a:t>
            </a:r>
            <a:r>
              <a:rPr lang="en-US" dirty="0" err="1" smtClean="0"/>
              <a:t>palce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57200"/>
            <a:ext cx="7467600" cy="3917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745580"/>
            <a:ext cx="7543800" cy="1807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7772400" cy="1362456"/>
          </a:xfrm>
        </p:spPr>
        <p:txBody>
          <a:bodyPr/>
          <a:lstStyle/>
          <a:p>
            <a:r>
              <a:rPr smtClean="0"/>
              <a:t>ServletContext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77233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Container reads the DD and creates the name\value pair.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Container creates a new instance of </a:t>
            </a:r>
            <a:r>
              <a:rPr lang="en-US" dirty="0" err="1" smtClean="0"/>
              <a:t>ServletContext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Container gives the </a:t>
            </a:r>
            <a:r>
              <a:rPr lang="en-US" dirty="0" err="1" smtClean="0"/>
              <a:t>ServletContext</a:t>
            </a:r>
            <a:r>
              <a:rPr lang="en-US" dirty="0" smtClean="0"/>
              <a:t> a reference to each name\value pair of the context init parameter.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Every </a:t>
            </a:r>
            <a:r>
              <a:rPr lang="en-US" dirty="0" err="1" smtClean="0"/>
              <a:t>servlet</a:t>
            </a:r>
            <a:r>
              <a:rPr lang="en-US" dirty="0" smtClean="0"/>
              <a:t> and JSP deployed as part of a single web app has access to that same </a:t>
            </a:r>
            <a:r>
              <a:rPr lang="en-US" dirty="0" err="1" smtClean="0"/>
              <a:t>ServletContext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76400"/>
            <a:ext cx="8183166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306</TotalTime>
  <Words>206</Words>
  <Application>Microsoft Office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Web Application</vt:lpstr>
      <vt:lpstr>Init Parmeters</vt:lpstr>
      <vt:lpstr>Init Parameters</vt:lpstr>
      <vt:lpstr>Init Parameters</vt:lpstr>
      <vt:lpstr>Init Parameters</vt:lpstr>
      <vt:lpstr>Context Init parameter</vt:lpstr>
      <vt:lpstr>Slide 7</vt:lpstr>
      <vt:lpstr>ServletContext</vt:lpstr>
      <vt:lpstr>Slide 9</vt:lpstr>
      <vt:lpstr>ServletContext Listener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waqar.yar</dc:creator>
  <cp:lastModifiedBy>waqar.yar</cp:lastModifiedBy>
  <cp:revision>28</cp:revision>
  <dcterms:created xsi:type="dcterms:W3CDTF">2016-02-12T05:40:49Z</dcterms:created>
  <dcterms:modified xsi:type="dcterms:W3CDTF">2016-02-12T10:47:45Z</dcterms:modified>
</cp:coreProperties>
</file>