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1" r:id="rId3"/>
    <p:sldId id="273" r:id="rId4"/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Proposal.html" TargetMode="External"/><Relationship Id="rId2" Type="http://schemas.openxmlformats.org/officeDocument/2006/relationships/hyperlink" Target="http://home.web.cern.ch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WlryJFlyr10" TargetMode="External"/><Relationship Id="rId5" Type="http://schemas.openxmlformats.org/officeDocument/2006/relationships/hyperlink" Target="http://webfoundation.org/about/vision/history-of-the-web/" TargetMode="External"/><Relationship Id="rId4" Type="http://schemas.openxmlformats.org/officeDocument/2006/relationships/hyperlink" Target="https://www.w3.org/People/Berners-Lee/Weaving/Overview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49086" y="195942"/>
          <a:ext cx="10567851" cy="7480761"/>
        </p:xfrm>
        <a:graphic>
          <a:graphicData uri="http://schemas.openxmlformats.org/drawingml/2006/table">
            <a:tbl>
              <a:tblPr/>
              <a:tblGrid>
                <a:gridCol w="10567851"/>
              </a:tblGrid>
              <a:tr h="2349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</a:rPr>
                        <a:t>Topics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</a:rPr>
                        <a:t>Introduction and overview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Components of the Web Architecture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HTTP Protocol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</a:rPr>
                        <a:t>Client-side Programming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HTML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CSS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Javascript language and frameworks (JQuery, YUI, etc)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Cross browser compatibility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5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</a:rPr>
                        <a:t>Server-side Programming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Introduction to web servers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Request/Response cycle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State management issues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MVC Architecture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latin typeface="Arial"/>
                          <a:ea typeface="Times New Roman"/>
                        </a:rPr>
                        <a:t>Programming Technologies and Frameworks</a:t>
                      </a:r>
                      <a:endParaRPr lang="en-US" sz="1800" dirty="0">
                        <a:latin typeface="Symbo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</a:rPr>
                        <a:t>Advanced Web Programming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XML &amp; JSON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Web services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</a:rPr>
                        <a:t>Ajax patterns</a:t>
                      </a:r>
                      <a:endParaRPr lang="en-US" sz="1800">
                        <a:latin typeface="Symbo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5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</a:rPr>
                        <a:t>Web Engineering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Performance and scalability issues</a:t>
                      </a:r>
                      <a:endParaRPr lang="en-US" sz="1800">
                        <a:latin typeface="Symbol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SSL</a:t>
                      </a:r>
                      <a:endParaRPr lang="en-US" sz="1800">
                        <a:latin typeface="Symbol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Prevention from Sql Injection and cross-site attacks</a:t>
                      </a:r>
                      <a:endParaRPr lang="en-US" sz="1800">
                        <a:latin typeface="Symbol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Internationalization &amp; Localization</a:t>
                      </a:r>
                      <a:endParaRPr lang="en-US" sz="1800">
                        <a:latin typeface="Symbo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70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</a:rPr>
                        <a:t>Emerging Trends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392382"/>
          </a:xfrm>
        </p:spPr>
        <p:txBody>
          <a:bodyPr/>
          <a:lstStyle/>
          <a:p>
            <a:r>
              <a:rPr lang="en-AU" dirty="0" smtClean="0"/>
              <a:t>http request methods	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96836"/>
            <a:ext cx="8535988" cy="35975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5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101436"/>
          </a:xfrm>
        </p:spPr>
        <p:txBody>
          <a:bodyPr/>
          <a:lstStyle/>
          <a:p>
            <a:r>
              <a:rPr lang="en-AU" dirty="0" smtClean="0"/>
              <a:t>http – get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923309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GET is a simple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Its job is to ask the server to get a resource and send it 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total amount of characters are limited in a GET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data sent is appended to the URL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9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18309"/>
          </a:xfrm>
        </p:spPr>
        <p:txBody>
          <a:bodyPr/>
          <a:lstStyle/>
          <a:p>
            <a:r>
              <a:rPr lang="en-AU" dirty="0" smtClean="0"/>
              <a:t>http request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1288473"/>
            <a:ext cx="9609715" cy="470592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dirty="0" smtClean="0">
                <a:solidFill>
                  <a:schemeClr val="tx1"/>
                </a:solidFill>
              </a:rPr>
              <a:t>/select/</a:t>
            </a:r>
            <a:r>
              <a:rPr lang="en-US" dirty="0" err="1" smtClean="0">
                <a:solidFill>
                  <a:schemeClr val="tx1"/>
                </a:solidFill>
              </a:rPr>
              <a:t>student.jsp?name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li </a:t>
            </a:r>
            <a:r>
              <a:rPr lang="en-US" dirty="0">
                <a:solidFill>
                  <a:schemeClr val="tx1"/>
                </a:solidFill>
              </a:rPr>
              <a:t>HTTP/1.1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User-Agent</a:t>
            </a:r>
            <a:r>
              <a:rPr lang="en-US" dirty="0">
                <a:solidFill>
                  <a:schemeClr val="tx1"/>
                </a:solidFill>
              </a:rPr>
              <a:t>: Mozilla/4.0 (compatible; MSIE5.01; Windows NT)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Host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www.nu.edu.pk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Accept-Language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-us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Accept-Encoding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, deflate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Connection</a:t>
            </a:r>
            <a:r>
              <a:rPr lang="en-US" dirty="0">
                <a:solidFill>
                  <a:schemeClr val="tx1"/>
                </a:solidFill>
              </a:rPr>
              <a:t>: Keep-Alive</a:t>
            </a:r>
          </a:p>
        </p:txBody>
      </p:sp>
    </p:spTree>
    <p:extLst>
      <p:ext uri="{BB962C8B-B14F-4D97-AF65-F5344CB8AC3E}">
        <p14:creationId xmlns:p14="http://schemas.microsoft.com/office/powerpoint/2010/main" xmlns="" val="21817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http-post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147455"/>
            <a:ext cx="9152515" cy="38469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POST request is designed to make complex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Example is that user might want form data to be added to the 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Data to be sent to the server is in “payload” or “message body”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55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239982"/>
          </a:xfrm>
        </p:spPr>
        <p:txBody>
          <a:bodyPr/>
          <a:lstStyle/>
          <a:p>
            <a:r>
              <a:rPr lang="en-AU" dirty="0" smtClean="0"/>
              <a:t>http-post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576945"/>
            <a:ext cx="9443461" cy="341745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POST /</a:t>
            </a:r>
            <a:r>
              <a:rPr lang="en-US" dirty="0" err="1">
                <a:solidFill>
                  <a:schemeClr val="tx1"/>
                </a:solidFill>
              </a:rPr>
              <a:t>cgi</a:t>
            </a:r>
            <a:r>
              <a:rPr lang="en-US" dirty="0">
                <a:solidFill>
                  <a:schemeClr val="tx1"/>
                </a:solidFill>
              </a:rPr>
              <a:t>-bin/</a:t>
            </a:r>
            <a:r>
              <a:rPr lang="en-US" dirty="0" err="1">
                <a:solidFill>
                  <a:schemeClr val="tx1"/>
                </a:solidFill>
              </a:rPr>
              <a:t>process.cgi</a:t>
            </a:r>
            <a:r>
              <a:rPr lang="en-US" dirty="0">
                <a:solidFill>
                  <a:schemeClr val="tx1"/>
                </a:solidFill>
              </a:rPr>
              <a:t> HTTP/1.1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User-Agent</a:t>
            </a:r>
            <a:r>
              <a:rPr lang="en-US" dirty="0">
                <a:solidFill>
                  <a:schemeClr val="tx1"/>
                </a:solidFill>
              </a:rPr>
              <a:t>: Mozilla/4.0 (compatible; MSIE5.01; Windows NT)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Host</a:t>
            </a:r>
            <a:r>
              <a:rPr lang="en-US" dirty="0">
                <a:solidFill>
                  <a:schemeClr val="tx1"/>
                </a:solidFill>
              </a:rPr>
              <a:t>: www.tutorialspoint.com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Content-Type</a:t>
            </a:r>
            <a:r>
              <a:rPr lang="en-US" dirty="0">
                <a:solidFill>
                  <a:schemeClr val="tx1"/>
                </a:solidFill>
              </a:rPr>
              <a:t>: application/x-www-form-</a:t>
            </a:r>
            <a:r>
              <a:rPr lang="en-US" dirty="0" err="1">
                <a:solidFill>
                  <a:schemeClr val="tx1"/>
                </a:solidFill>
              </a:rPr>
              <a:t>urlencoded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Content-Length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Accept-Language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-us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Accept-Encoding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, deflate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Connection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Keep-Alive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licenseID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string&amp;content</a:t>
            </a:r>
            <a:r>
              <a:rPr lang="en-US" dirty="0">
                <a:solidFill>
                  <a:schemeClr val="tx1"/>
                </a:solidFill>
              </a:rPr>
              <a:t>=string&amp;/</a:t>
            </a:r>
            <a:r>
              <a:rPr lang="en-US" dirty="0" err="1">
                <a:solidFill>
                  <a:schemeClr val="tx1"/>
                </a:solidFill>
              </a:rPr>
              <a:t>paramsXML</a:t>
            </a:r>
            <a:r>
              <a:rPr lang="en-US" dirty="0">
                <a:solidFill>
                  <a:schemeClr val="tx1"/>
                </a:solidFill>
              </a:rPr>
              <a:t>=string</a:t>
            </a:r>
          </a:p>
        </p:txBody>
      </p:sp>
    </p:spTree>
    <p:extLst>
      <p:ext uri="{BB962C8B-B14F-4D97-AF65-F5344CB8AC3E}">
        <p14:creationId xmlns:p14="http://schemas.microsoft.com/office/powerpoint/2010/main" xmlns="" val="12121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http-response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410691"/>
            <a:ext cx="9526588" cy="35837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A HTTP response has a header and a body.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Header tell about the protocol and if the request was successful and what type of content is included.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body contains the content.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3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8200"/>
          </a:xfrm>
        </p:spPr>
        <p:txBody>
          <a:bodyPr/>
          <a:lstStyle/>
          <a:p>
            <a:r>
              <a:rPr lang="en-AU" dirty="0" smtClean="0"/>
              <a:t>http-response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24001"/>
            <a:ext cx="10399424" cy="4470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HTTP/1.1 200 OK</a:t>
            </a:r>
          </a:p>
          <a:p>
            <a:r>
              <a:rPr lang="en-US" dirty="0">
                <a:solidFill>
                  <a:schemeClr val="tx1"/>
                </a:solidFill>
              </a:rPr>
              <a:t>Date: Mon, 27 Jul 2009 12:28:53 GMT</a:t>
            </a:r>
          </a:p>
          <a:p>
            <a:r>
              <a:rPr lang="en-US" dirty="0">
                <a:solidFill>
                  <a:schemeClr val="tx1"/>
                </a:solidFill>
              </a:rPr>
              <a:t>Server: Apache/2.2.14 (Win32)</a:t>
            </a:r>
          </a:p>
          <a:p>
            <a:r>
              <a:rPr lang="en-US" dirty="0">
                <a:solidFill>
                  <a:schemeClr val="tx1"/>
                </a:solidFill>
              </a:rPr>
              <a:t>Last-Modified: Wed, 22 Jul 2009 19:15:56 GMT</a:t>
            </a:r>
          </a:p>
          <a:p>
            <a:r>
              <a:rPr lang="en-US" dirty="0">
                <a:solidFill>
                  <a:schemeClr val="tx1"/>
                </a:solidFill>
              </a:rPr>
              <a:t>Content-Length: 88</a:t>
            </a:r>
          </a:p>
          <a:p>
            <a:r>
              <a:rPr lang="en-US" dirty="0">
                <a:solidFill>
                  <a:schemeClr val="tx1"/>
                </a:solidFill>
              </a:rPr>
              <a:t>Content-Type: text/html</a:t>
            </a:r>
          </a:p>
          <a:p>
            <a:r>
              <a:rPr lang="en-US" dirty="0">
                <a:solidFill>
                  <a:schemeClr val="tx1"/>
                </a:solidFill>
              </a:rPr>
              <a:t>Connection: Closed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&lt;h1&gt;Hello, World!&lt;/h1&gt;</a:t>
            </a: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71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97873"/>
            <a:ext cx="10058400" cy="810491"/>
          </a:xfrm>
        </p:spPr>
        <p:txBody>
          <a:bodyPr/>
          <a:lstStyle/>
          <a:p>
            <a:r>
              <a:rPr lang="en-AU" dirty="0" smtClean="0"/>
              <a:t>http-response 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2"/>
            <a:ext cx="11036733" cy="470592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HTTP/1.1 404 Not Found</a:t>
            </a:r>
          </a:p>
          <a:p>
            <a:r>
              <a:rPr lang="en-US" dirty="0">
                <a:solidFill>
                  <a:schemeClr val="tx1"/>
                </a:solidFill>
              </a:rPr>
              <a:t>Date: Sun, 18 Oct 2012 10:36:20 GMT</a:t>
            </a:r>
          </a:p>
          <a:p>
            <a:r>
              <a:rPr lang="en-US" dirty="0">
                <a:solidFill>
                  <a:schemeClr val="tx1"/>
                </a:solidFill>
              </a:rPr>
              <a:t>Server: Apache/2.2.14 (Win32)</a:t>
            </a:r>
          </a:p>
          <a:p>
            <a:r>
              <a:rPr lang="en-US" dirty="0">
                <a:solidFill>
                  <a:schemeClr val="tx1"/>
                </a:solidFill>
              </a:rPr>
              <a:t>Content-Length: 230</a:t>
            </a:r>
          </a:p>
          <a:p>
            <a:r>
              <a:rPr lang="en-US" dirty="0">
                <a:solidFill>
                  <a:schemeClr val="tx1"/>
                </a:solidFill>
              </a:rPr>
              <a:t>Connection: Closed</a:t>
            </a:r>
          </a:p>
          <a:p>
            <a:r>
              <a:rPr lang="en-US" dirty="0">
                <a:solidFill>
                  <a:schemeClr val="tx1"/>
                </a:solidFill>
              </a:rPr>
              <a:t>Content-Type: text/html; charset=iso-8859-1</a:t>
            </a:r>
          </a:p>
          <a:p>
            <a:r>
              <a:rPr lang="en-US" dirty="0">
                <a:solidFill>
                  <a:schemeClr val="tx1"/>
                </a:solidFill>
              </a:rPr>
              <a:t>&lt;!DOCTYPE HTML PUBLIC "-//IETF//DTD HTML 2.0//EN"&gt;</a:t>
            </a:r>
          </a:p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&lt;title&gt;404 Not Found&lt;/title&gt;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&lt;/head&gt;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&lt;h1&gt;Not Found&lt;/h1&gt;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&lt;p&gt;The requested URL /t.html was not found on this server.&lt;/p&gt;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0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7" y="1627909"/>
            <a:ext cx="10058400" cy="2743200"/>
          </a:xfrm>
        </p:spPr>
        <p:txBody>
          <a:bodyPr/>
          <a:lstStyle/>
          <a:p>
            <a:pPr algn="ctr"/>
            <a:r>
              <a:rPr lang="en-AU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3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217" y="1058091"/>
            <a:ext cx="95620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Assessment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Assignments/Quiz/Project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30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Mid Terms						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30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Final							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40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Total							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	100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0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6" y="1225689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/>
              <a:t>Tim </a:t>
            </a:r>
            <a:r>
              <a:rPr lang="en-US" b="1" u="sng" dirty="0" err="1" smtClean="0"/>
              <a:t>Bernes</a:t>
            </a:r>
            <a:r>
              <a:rPr lang="en-US" b="1" u="sng" dirty="0" smtClean="0"/>
              <a:t> Lee </a:t>
            </a:r>
            <a:r>
              <a:rPr lang="en-US" dirty="0" smtClean="0"/>
              <a:t>- </a:t>
            </a:r>
            <a:r>
              <a:rPr lang="en-US" b="1" dirty="0" smtClean="0"/>
              <a:t>Weaving the Web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Sir Tim Berners-Lee is a British computer scientist. He was born in London, and his parents were early computer scientists, working on one of the earliest computers.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graduating from Oxford University, Berners-Lee became a software engineer at</a:t>
            </a:r>
            <a:r>
              <a:rPr lang="en-US" dirty="0" smtClean="0">
                <a:hlinkClick r:id="rId2"/>
              </a:rPr>
              <a:t> CERN</a:t>
            </a:r>
            <a:r>
              <a:rPr lang="en-US" dirty="0" smtClean="0"/>
              <a:t>, the large particle physics laboratory near Geneva, Switzerland.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March 1989, Tim laid out his vision for what would become the web in a document called “</a:t>
            </a:r>
            <a:r>
              <a:rPr lang="en-US" dirty="0" smtClean="0">
                <a:hlinkClick r:id="rId3"/>
              </a:rPr>
              <a:t>Information Management: A Proposal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https://www.w3.org/People/Berners-Lee/Weaving/Overview.html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http://webfoundation.org/about/vision/history-of-the-web/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9691" y="222068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History of the Web</a:t>
            </a:r>
            <a:endParaRPr lang="en-US" sz="5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3109" y="199861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History </a:t>
            </a:r>
            <a:r>
              <a:rPr lang="en-US" dirty="0" err="1" smtClean="0">
                <a:hlinkClick r:id="rId6"/>
              </a:rPr>
              <a:t>Vedio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HTTP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662" y="705394"/>
            <a:ext cx="105025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URL-Universal Resource Locator.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662" y="1813390"/>
            <a:ext cx="6766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URLs are location dependant.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It contains four different parts: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protocol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machine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directory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file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0" y="4010352"/>
            <a:ext cx="9694450" cy="28695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90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79764"/>
          </a:xfrm>
        </p:spPr>
        <p:txBody>
          <a:bodyPr/>
          <a:lstStyle/>
          <a:p>
            <a:r>
              <a:rPr lang="en-AU" dirty="0" smtClean="0"/>
              <a:t>HTML – Quick overview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65564"/>
            <a:ext cx="8535988" cy="4428836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AU" dirty="0">
                <a:solidFill>
                  <a:schemeClr val="tx1"/>
                </a:solidFill>
              </a:rPr>
              <a:t>&lt;html&gt;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&lt;body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  <a:endParaRPr lang="en-AU" dirty="0">
              <a:solidFill>
                <a:schemeClr val="tx1"/>
              </a:solidFill>
            </a:endParaRPr>
          </a:p>
          <a:p>
            <a:pPr lvl="2"/>
            <a:r>
              <a:rPr lang="en-AU" dirty="0">
                <a:solidFill>
                  <a:schemeClr val="tx1"/>
                </a:solidFill>
              </a:rPr>
              <a:t>&lt;form&gt;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  First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	  </a:t>
            </a:r>
            <a:r>
              <a:rPr lang="en-AU" dirty="0">
                <a:solidFill>
                  <a:schemeClr val="tx1"/>
                </a:solidFill>
              </a:rPr>
              <a:t>&lt;input type="text" name="</a:t>
            </a:r>
            <a:r>
              <a:rPr lang="en-AU" dirty="0" err="1">
                <a:solidFill>
                  <a:schemeClr val="tx1"/>
                </a:solidFill>
              </a:rPr>
              <a:t>firstname</a:t>
            </a:r>
            <a:r>
              <a:rPr lang="en-AU" dirty="0">
                <a:solidFill>
                  <a:schemeClr val="tx1"/>
                </a:solidFill>
              </a:rPr>
              <a:t>"&gt;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  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  Last name:&lt;</a:t>
            </a:r>
            <a:r>
              <a:rPr lang="en-AU" dirty="0" err="1">
                <a:solidFill>
                  <a:schemeClr val="tx1"/>
                </a:solidFill>
              </a:rPr>
              <a:t>br</a:t>
            </a:r>
            <a:r>
              <a:rPr lang="en-AU" dirty="0">
                <a:solidFill>
                  <a:schemeClr val="tx1"/>
                </a:solidFill>
              </a:rPr>
              <a:t>&gt;</a:t>
            </a:r>
          </a:p>
          <a:p>
            <a:pPr lvl="2"/>
            <a:r>
              <a:rPr lang="en-AU" dirty="0" smtClean="0">
                <a:solidFill>
                  <a:schemeClr val="tx1"/>
                </a:solidFill>
              </a:rPr>
              <a:t>	  </a:t>
            </a:r>
            <a:r>
              <a:rPr lang="en-AU" dirty="0">
                <a:solidFill>
                  <a:schemeClr val="tx1"/>
                </a:solidFill>
              </a:rPr>
              <a:t>&lt;input type="text" name="</a:t>
            </a:r>
            <a:r>
              <a:rPr lang="en-AU" dirty="0" err="1">
                <a:solidFill>
                  <a:schemeClr val="tx1"/>
                </a:solidFill>
              </a:rPr>
              <a:t>lastname</a:t>
            </a:r>
            <a:r>
              <a:rPr lang="en-AU" dirty="0">
                <a:solidFill>
                  <a:schemeClr val="tx1"/>
                </a:solidFill>
              </a:rPr>
              <a:t>"&gt;</a:t>
            </a:r>
          </a:p>
          <a:p>
            <a:pPr lvl="2"/>
            <a:r>
              <a:rPr lang="en-AU" dirty="0">
                <a:solidFill>
                  <a:schemeClr val="tx1"/>
                </a:solidFill>
              </a:rPr>
              <a:t>&lt;/form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  <a:endParaRPr lang="en-AU" dirty="0">
              <a:solidFill>
                <a:schemeClr val="tx1"/>
              </a:solidFill>
            </a:endParaRPr>
          </a:p>
          <a:p>
            <a:pPr lvl="1"/>
            <a:r>
              <a:rPr lang="en-AU" dirty="0">
                <a:solidFill>
                  <a:schemeClr val="tx1"/>
                </a:solidFill>
              </a:rPr>
              <a:t>&lt;</a:t>
            </a:r>
            <a:r>
              <a:rPr lang="en-AU" dirty="0" smtClean="0">
                <a:solidFill>
                  <a:schemeClr val="tx1"/>
                </a:solidFill>
              </a:rPr>
              <a:t>p&gt;Simple form to enter First Name and Last Name.&lt;/</a:t>
            </a:r>
            <a:r>
              <a:rPr lang="en-AU" dirty="0">
                <a:solidFill>
                  <a:schemeClr val="tx1"/>
                </a:solidFill>
              </a:rPr>
              <a:t>p</a:t>
            </a:r>
            <a:r>
              <a:rPr lang="en-AU" dirty="0" smtClean="0">
                <a:solidFill>
                  <a:schemeClr val="tx1"/>
                </a:solidFill>
              </a:rPr>
              <a:t>&gt;</a:t>
            </a:r>
            <a:endParaRPr lang="en-AU" dirty="0">
              <a:solidFill>
                <a:schemeClr val="tx1"/>
              </a:solidFill>
            </a:endParaRPr>
          </a:p>
          <a:p>
            <a:pPr lvl="1"/>
            <a:r>
              <a:rPr lang="en-AU" dirty="0">
                <a:solidFill>
                  <a:schemeClr val="tx1"/>
                </a:solidFill>
              </a:rPr>
              <a:t>&lt;/body&gt;</a:t>
            </a:r>
          </a:p>
          <a:p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8200"/>
          </a:xfrm>
        </p:spPr>
        <p:txBody>
          <a:bodyPr/>
          <a:lstStyle/>
          <a:p>
            <a:r>
              <a:rPr lang="en-AU" dirty="0" smtClean="0"/>
              <a:t>http protocol- request\response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76400"/>
            <a:ext cx="8535988" cy="1260764"/>
          </a:xfrm>
        </p:spPr>
        <p:txBody>
          <a:bodyPr/>
          <a:lstStyle/>
          <a:p>
            <a:r>
              <a:rPr lang="en-AU" dirty="0" smtClean="0"/>
              <a:t>The Browser send a request</a:t>
            </a:r>
          </a:p>
          <a:p>
            <a:r>
              <a:rPr lang="en-AU" dirty="0" smtClean="0"/>
              <a:t>The Server responds.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3" y="2937164"/>
            <a:ext cx="6277841" cy="33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51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10491"/>
          </a:xfrm>
        </p:spPr>
        <p:txBody>
          <a:bodyPr/>
          <a:lstStyle/>
          <a:p>
            <a:r>
              <a:rPr lang="en-AU" dirty="0" smtClean="0"/>
              <a:t>http-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496291"/>
            <a:ext cx="8535988" cy="44981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http method (the action to be performed)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page to access (a URL)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Form parameters (like the arguments to a method)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3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65909"/>
          </a:xfrm>
        </p:spPr>
        <p:txBody>
          <a:bodyPr/>
          <a:lstStyle/>
          <a:p>
            <a:r>
              <a:rPr lang="en-AU" dirty="0" smtClean="0"/>
              <a:t>http- response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73382"/>
            <a:ext cx="8535988" cy="42210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A status code (for whether the request was successful)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Content-type (text, picture, HTML </a:t>
            </a:r>
            <a:r>
              <a:rPr lang="en-AU" dirty="0" err="1" smtClean="0">
                <a:solidFill>
                  <a:schemeClr val="tx1"/>
                </a:solidFill>
              </a:rPr>
              <a:t>ect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content (the actual content, image, </a:t>
            </a:r>
            <a:r>
              <a:rPr lang="en-AU" dirty="0" err="1" smtClean="0">
                <a:solidFill>
                  <a:schemeClr val="tx1"/>
                </a:solidFill>
              </a:rPr>
              <a:t>ect</a:t>
            </a:r>
            <a:r>
              <a:rPr lang="en-AU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4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3126</TotalTime>
  <Words>615</Words>
  <Application>Microsoft Office PowerPoint</Application>
  <PresentationFormat>Custom</PresentationFormat>
  <Paragraphs>150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Slice</vt:lpstr>
      <vt:lpstr>Slide 1</vt:lpstr>
      <vt:lpstr>Slide 2</vt:lpstr>
      <vt:lpstr>Slide 3</vt:lpstr>
      <vt:lpstr>HTTP protocol</vt:lpstr>
      <vt:lpstr>Slide 5</vt:lpstr>
      <vt:lpstr>HTML – Quick overview </vt:lpstr>
      <vt:lpstr>http protocol- request\response</vt:lpstr>
      <vt:lpstr>http- request</vt:lpstr>
      <vt:lpstr>http- response</vt:lpstr>
      <vt:lpstr>http request methods  </vt:lpstr>
      <vt:lpstr>http – get </vt:lpstr>
      <vt:lpstr>http request example</vt:lpstr>
      <vt:lpstr>http-post </vt:lpstr>
      <vt:lpstr>http-post example</vt:lpstr>
      <vt:lpstr>http-response</vt:lpstr>
      <vt:lpstr>http-response example</vt:lpstr>
      <vt:lpstr>http-response example 2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protocol</dc:title>
  <dc:creator>waqar Yar</dc:creator>
  <cp:lastModifiedBy>waqar.yar</cp:lastModifiedBy>
  <cp:revision>94</cp:revision>
  <dcterms:created xsi:type="dcterms:W3CDTF">2016-01-17T16:38:04Z</dcterms:created>
  <dcterms:modified xsi:type="dcterms:W3CDTF">2017-08-16T06:20:10Z</dcterms:modified>
</cp:coreProperties>
</file>