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1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 dirty="0"/>
              <a:t>Components of the Web Architecture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636693"/>
          </a:xfrm>
        </p:spPr>
        <p:txBody>
          <a:bodyPr/>
          <a:lstStyle/>
          <a:p>
            <a:r>
              <a:rPr lang="en-US" dirty="0" err="1" smtClean="0"/>
              <a:t>Waqar</a:t>
            </a:r>
            <a:r>
              <a:rPr lang="en-US" dirty="0" smtClean="0"/>
              <a:t> </a:t>
            </a:r>
            <a:r>
              <a:rPr lang="en-US" dirty="0" err="1" smtClean="0"/>
              <a:t>Yar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69792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84662" y="705394"/>
            <a:ext cx="99538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000" dirty="0" smtClean="0"/>
              <a:t>Server Side \ Client Side Processing</a:t>
            </a:r>
            <a:endParaRPr lang="en-US" sz="4000" dirty="0"/>
          </a:p>
        </p:txBody>
      </p:sp>
      <p:sp>
        <p:nvSpPr>
          <p:cNvPr id="10" name="TextBox 9"/>
          <p:cNvSpPr txBox="1"/>
          <p:nvPr/>
        </p:nvSpPr>
        <p:spPr>
          <a:xfrm>
            <a:off x="1384663" y="2090058"/>
            <a:ext cx="314814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 smtClean="0"/>
              <a:t>Server Side: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AU" sz="2400" dirty="0" smtClean="0"/>
              <a:t>PHP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AU" sz="2400" dirty="0" smtClean="0"/>
              <a:t>J2EE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AU" sz="2400" dirty="0" smtClean="0"/>
              <a:t>ASP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AU" sz="2400" dirty="0" err="1" smtClean="0"/>
              <a:t>ASP.Net</a:t>
            </a:r>
            <a:endParaRPr lang="en-AU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AU" sz="2400" dirty="0" smtClean="0"/>
              <a:t>Perl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AU" sz="2400" dirty="0" smtClean="0"/>
              <a:t>Python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AU" sz="2400" dirty="0" smtClean="0"/>
              <a:t>Ruby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AU" sz="2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946469" y="2090058"/>
            <a:ext cx="31481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 smtClean="0"/>
              <a:t>Client Side: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AU" sz="2400" dirty="0" smtClean="0"/>
              <a:t>CSS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AU" sz="2400" dirty="0" smtClean="0"/>
              <a:t>HTML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AU" sz="2400" dirty="0" smtClean="0"/>
              <a:t>Java Script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AU" sz="2400" dirty="0" smtClean="0"/>
              <a:t>Adobe Flex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AU" sz="2400" dirty="0" smtClean="0"/>
              <a:t>Microsoft </a:t>
            </a:r>
            <a:r>
              <a:rPr lang="en-AU" sz="2400" dirty="0" err="1" smtClean="0"/>
              <a:t>Sliverlight</a:t>
            </a:r>
            <a:endParaRPr lang="en-AU" sz="2400" dirty="0" smtClean="0"/>
          </a:p>
        </p:txBody>
      </p:sp>
    </p:spTree>
    <p:extLst>
      <p:ext uri="{BB962C8B-B14F-4D97-AF65-F5344CB8AC3E}">
        <p14:creationId xmlns="" xmlns:p14="http://schemas.microsoft.com/office/powerpoint/2010/main" val="1127219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84663" y="365759"/>
            <a:ext cx="995389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800" dirty="0" smtClean="0"/>
              <a:t>Ajax- Asynchronous JavaScript and XML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384663" y="2090058"/>
            <a:ext cx="660980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 smtClean="0"/>
              <a:t>AJAX is not a technology.  Its really several technologies each flouring in its own right.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 smtClean="0"/>
              <a:t>Ajax incorporates: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AU" sz="2400" dirty="0" smtClean="0"/>
              <a:t>XHTML and CSS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AU" sz="2400" dirty="0" smtClean="0"/>
              <a:t>Document Object Model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AU" sz="2400" dirty="0" smtClean="0"/>
              <a:t>XML and XSLT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AU" sz="2400" dirty="0" err="1" smtClean="0"/>
              <a:t>XMLHttprequest</a:t>
            </a:r>
            <a:endParaRPr lang="en-AU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AU" sz="2400" dirty="0" err="1" smtClean="0"/>
              <a:t>Javascript</a:t>
            </a:r>
            <a:endParaRPr lang="en-AU" sz="2400" dirty="0" smtClean="0"/>
          </a:p>
          <a:p>
            <a:pPr lvl="1"/>
            <a:endParaRPr lang="en-AU" sz="2400" dirty="0" smtClean="0"/>
          </a:p>
        </p:txBody>
      </p:sp>
    </p:spTree>
    <p:extLst>
      <p:ext uri="{BB962C8B-B14F-4D97-AF65-F5344CB8AC3E}">
        <p14:creationId xmlns="" xmlns:p14="http://schemas.microsoft.com/office/powerpoint/2010/main" val="1007400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84663" y="365759"/>
            <a:ext cx="995389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800" dirty="0" smtClean="0"/>
              <a:t>Web Services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384663" y="2090058"/>
            <a:ext cx="660980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AU" sz="2400" dirty="0" smtClean="0"/>
              <a:t>Web services is a software system designed to support machine to machine interaction over a network</a:t>
            </a:r>
          </a:p>
          <a:p>
            <a:pPr lvl="1"/>
            <a:endParaRPr lang="en-AU" sz="2400" dirty="0"/>
          </a:p>
          <a:p>
            <a:pPr lvl="1"/>
            <a:r>
              <a:rPr lang="en-AU" sz="2400" dirty="0" smtClean="0"/>
              <a:t>Web services are Internet Application Programming Interfaces (API) that can be used over a network. </a:t>
            </a:r>
          </a:p>
        </p:txBody>
      </p:sp>
    </p:spTree>
    <p:extLst>
      <p:ext uri="{BB962C8B-B14F-4D97-AF65-F5344CB8AC3E}">
        <p14:creationId xmlns="" xmlns:p14="http://schemas.microsoft.com/office/powerpoint/2010/main" val="14611684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84663" y="365759"/>
            <a:ext cx="1054172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800" dirty="0" smtClean="0"/>
              <a:t>XML-</a:t>
            </a:r>
            <a:r>
              <a:rPr lang="en-AU" sz="4800" dirty="0" err="1" smtClean="0"/>
              <a:t>eXtensibe</a:t>
            </a:r>
            <a:r>
              <a:rPr lang="en-AU" sz="4800" dirty="0" smtClean="0"/>
              <a:t> </a:t>
            </a:r>
            <a:r>
              <a:rPr lang="en-AU" sz="4800" dirty="0" err="1" smtClean="0"/>
              <a:t>Markup</a:t>
            </a:r>
            <a:r>
              <a:rPr lang="en-AU" sz="4800" dirty="0" smtClean="0"/>
              <a:t> Language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384663" y="2090058"/>
            <a:ext cx="660980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AU" sz="2400" dirty="0" smtClean="0"/>
              <a:t>XML is a universally agreed </a:t>
            </a:r>
            <a:r>
              <a:rPr lang="en-AU" sz="2400" dirty="0" err="1" smtClean="0"/>
              <a:t>markup</a:t>
            </a:r>
            <a:r>
              <a:rPr lang="en-AU" sz="2400" dirty="0" smtClean="0"/>
              <a:t> meta-language primarily used for information exchange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AU" sz="2400" dirty="0" smtClean="0"/>
              <a:t>The two primary building blocks of XML are Elements and attributes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AU" sz="2400" dirty="0"/>
              <a:t>	</a:t>
            </a:r>
            <a:r>
              <a:rPr lang="en-AU" sz="2400" dirty="0" smtClean="0"/>
              <a:t>Elements are tags and have values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AU" sz="2400" dirty="0"/>
              <a:t>	</a:t>
            </a:r>
            <a:r>
              <a:rPr lang="en-AU" sz="2400" dirty="0" smtClean="0"/>
              <a:t>Elements are structured as a tree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AU" sz="2400" dirty="0" smtClean="0"/>
              <a:t>	Elements may have attributes and 	values. </a:t>
            </a:r>
          </a:p>
        </p:txBody>
      </p:sp>
    </p:spTree>
    <p:extLst>
      <p:ext uri="{BB962C8B-B14F-4D97-AF65-F5344CB8AC3E}">
        <p14:creationId xmlns="" xmlns:p14="http://schemas.microsoft.com/office/powerpoint/2010/main" val="2915765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84663" y="365759"/>
            <a:ext cx="105417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800" dirty="0" smtClean="0"/>
              <a:t>XML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97725" y="1267098"/>
            <a:ext cx="660980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AU" sz="2400" dirty="0" smtClean="0"/>
              <a:t>XML is a universally agreed </a:t>
            </a:r>
            <a:r>
              <a:rPr lang="en-AU" sz="2400" dirty="0" err="1" smtClean="0"/>
              <a:t>markup</a:t>
            </a:r>
            <a:r>
              <a:rPr lang="en-AU" sz="2400" dirty="0" smtClean="0"/>
              <a:t> meta-language primarily used for information exchange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AU" sz="2400" dirty="0" smtClean="0"/>
              <a:t>The two primary building blocks of XML are Elements and attributes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AU" sz="2400" dirty="0"/>
              <a:t>	</a:t>
            </a:r>
            <a:r>
              <a:rPr lang="en-AU" sz="2400" dirty="0" smtClean="0"/>
              <a:t>Elements are tags and have values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AU" sz="2400" dirty="0"/>
              <a:t>	</a:t>
            </a:r>
            <a:r>
              <a:rPr lang="en-AU" sz="2400" dirty="0" smtClean="0"/>
              <a:t>Elements are structured as a tree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AU" sz="2400" dirty="0" smtClean="0"/>
              <a:t>	Elements may have attributes and 	values. </a:t>
            </a:r>
            <a:r>
              <a:rPr lang="en-US" sz="2400" dirty="0"/>
              <a:t>&lt;person gender="female"&gt;</a:t>
            </a:r>
            <a:br>
              <a:rPr lang="en-US" sz="2400" dirty="0"/>
            </a:br>
            <a:r>
              <a:rPr lang="en-US" sz="2400" dirty="0"/>
              <a:t>  &lt;</a:t>
            </a:r>
            <a:r>
              <a:rPr lang="en-US" sz="2400" dirty="0" err="1"/>
              <a:t>firstname</a:t>
            </a:r>
            <a:r>
              <a:rPr lang="en-US" sz="2400" dirty="0"/>
              <a:t>&gt;Anna&lt;/</a:t>
            </a:r>
            <a:r>
              <a:rPr lang="en-US" sz="2400" dirty="0" err="1"/>
              <a:t>firstname</a:t>
            </a:r>
            <a:r>
              <a:rPr lang="en-US" sz="2400" dirty="0"/>
              <a:t>&gt;</a:t>
            </a:r>
            <a:br>
              <a:rPr lang="en-US" sz="2400" dirty="0"/>
            </a:br>
            <a:r>
              <a:rPr lang="en-US" sz="2400" dirty="0"/>
              <a:t>  &lt;</a:t>
            </a:r>
            <a:r>
              <a:rPr lang="en-US" sz="2400" dirty="0" err="1"/>
              <a:t>lastname</a:t>
            </a:r>
            <a:r>
              <a:rPr lang="en-US" sz="2400" dirty="0"/>
              <a:t>&gt;Smith&lt;/</a:t>
            </a:r>
            <a:r>
              <a:rPr lang="en-US" sz="2400" dirty="0" err="1"/>
              <a:t>lastname</a:t>
            </a:r>
            <a:r>
              <a:rPr lang="en-US" sz="2400" dirty="0"/>
              <a:t>&gt;</a:t>
            </a:r>
            <a:br>
              <a:rPr lang="en-US" sz="2400" dirty="0"/>
            </a:br>
            <a:r>
              <a:rPr lang="en-US" sz="2400" dirty="0"/>
              <a:t>&lt;/person&gt;</a:t>
            </a:r>
            <a:endParaRPr lang="en-AU" sz="2400" dirty="0" smtClean="0"/>
          </a:p>
        </p:txBody>
      </p:sp>
    </p:spTree>
    <p:extLst>
      <p:ext uri="{BB962C8B-B14F-4D97-AF65-F5344CB8AC3E}">
        <p14:creationId xmlns="" xmlns:p14="http://schemas.microsoft.com/office/powerpoint/2010/main" val="16295458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84663" y="365759"/>
            <a:ext cx="105417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800" dirty="0" smtClean="0"/>
              <a:t>XML-example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84663" y="2090058"/>
            <a:ext cx="66098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&lt;</a:t>
            </a:r>
            <a:r>
              <a:rPr lang="en-US" sz="2400" dirty="0"/>
              <a:t>person gender="female"&gt;</a:t>
            </a:r>
            <a:br>
              <a:rPr lang="en-US" sz="2400" dirty="0"/>
            </a:br>
            <a:r>
              <a:rPr lang="en-US" sz="2400" dirty="0"/>
              <a:t>  &lt;</a:t>
            </a:r>
            <a:r>
              <a:rPr lang="en-US" sz="2400" dirty="0" err="1"/>
              <a:t>firstname</a:t>
            </a:r>
            <a:r>
              <a:rPr lang="en-US" sz="2400" dirty="0"/>
              <a:t>&gt;Anna&lt;/</a:t>
            </a:r>
            <a:r>
              <a:rPr lang="en-US" sz="2400" dirty="0" err="1"/>
              <a:t>firstname</a:t>
            </a:r>
            <a:r>
              <a:rPr lang="en-US" sz="2400" dirty="0"/>
              <a:t>&gt;</a:t>
            </a:r>
            <a:br>
              <a:rPr lang="en-US" sz="2400" dirty="0"/>
            </a:br>
            <a:r>
              <a:rPr lang="en-US" sz="2400" dirty="0"/>
              <a:t>  &lt;</a:t>
            </a:r>
            <a:r>
              <a:rPr lang="en-US" sz="2400" dirty="0" err="1"/>
              <a:t>lastname</a:t>
            </a:r>
            <a:r>
              <a:rPr lang="en-US" sz="2400" dirty="0"/>
              <a:t>&gt;Smith&lt;/</a:t>
            </a:r>
            <a:r>
              <a:rPr lang="en-US" sz="2400" dirty="0" err="1"/>
              <a:t>lastname</a:t>
            </a:r>
            <a:r>
              <a:rPr lang="en-US" sz="2400" dirty="0"/>
              <a:t>&gt;</a:t>
            </a:r>
            <a:br>
              <a:rPr lang="en-US" sz="2400" dirty="0"/>
            </a:br>
            <a:r>
              <a:rPr lang="en-US" sz="2400" dirty="0"/>
              <a:t>&lt;/person&gt;</a:t>
            </a:r>
            <a:endParaRPr lang="en-AU" sz="2400" dirty="0" smtClean="0"/>
          </a:p>
        </p:txBody>
      </p:sp>
    </p:spTree>
    <p:extLst>
      <p:ext uri="{BB962C8B-B14F-4D97-AF65-F5344CB8AC3E}">
        <p14:creationId xmlns="" xmlns:p14="http://schemas.microsoft.com/office/powerpoint/2010/main" val="31793734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84663" y="365759"/>
            <a:ext cx="105417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800" dirty="0" smtClean="0"/>
              <a:t>XML-example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84663" y="2090058"/>
            <a:ext cx="66098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&lt;</a:t>
            </a:r>
            <a:r>
              <a:rPr lang="en-US" sz="2400" dirty="0"/>
              <a:t>person gender="female"&gt;</a:t>
            </a:r>
            <a:br>
              <a:rPr lang="en-US" sz="2400" dirty="0"/>
            </a:br>
            <a:r>
              <a:rPr lang="en-US" sz="2400" dirty="0"/>
              <a:t>  &lt;</a:t>
            </a:r>
            <a:r>
              <a:rPr lang="en-US" sz="2400" dirty="0" err="1"/>
              <a:t>firstname</a:t>
            </a:r>
            <a:r>
              <a:rPr lang="en-US" sz="2400" dirty="0"/>
              <a:t>&gt;Anna&lt;/</a:t>
            </a:r>
            <a:r>
              <a:rPr lang="en-US" sz="2400" dirty="0" err="1"/>
              <a:t>firstname</a:t>
            </a:r>
            <a:r>
              <a:rPr lang="en-US" sz="2400" dirty="0"/>
              <a:t>&gt;</a:t>
            </a:r>
            <a:br>
              <a:rPr lang="en-US" sz="2400" dirty="0"/>
            </a:br>
            <a:r>
              <a:rPr lang="en-US" sz="2400" dirty="0"/>
              <a:t>  &lt;</a:t>
            </a:r>
            <a:r>
              <a:rPr lang="en-US" sz="2400" dirty="0" err="1"/>
              <a:t>lastname</a:t>
            </a:r>
            <a:r>
              <a:rPr lang="en-US" sz="2400" dirty="0"/>
              <a:t>&gt;Smith&lt;/</a:t>
            </a:r>
            <a:r>
              <a:rPr lang="en-US" sz="2400" dirty="0" err="1"/>
              <a:t>lastname</a:t>
            </a:r>
            <a:r>
              <a:rPr lang="en-US" sz="2400" dirty="0"/>
              <a:t>&gt;</a:t>
            </a:r>
            <a:br>
              <a:rPr lang="en-US" sz="2400" dirty="0"/>
            </a:br>
            <a:r>
              <a:rPr lang="en-US" sz="2400" dirty="0"/>
              <a:t>&lt;/person&gt;</a:t>
            </a:r>
            <a:endParaRPr lang="en-AU" sz="2400" dirty="0" smtClean="0"/>
          </a:p>
        </p:txBody>
      </p:sp>
    </p:spTree>
    <p:extLst>
      <p:ext uri="{BB962C8B-B14F-4D97-AF65-F5344CB8AC3E}">
        <p14:creationId xmlns="" xmlns:p14="http://schemas.microsoft.com/office/powerpoint/2010/main" val="18248335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84663" y="365759"/>
            <a:ext cx="105417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800" dirty="0" smtClean="0"/>
              <a:t>JSON-JavaScript Object Notation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84663" y="2090058"/>
            <a:ext cx="660980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AU" sz="2400" dirty="0" smtClean="0"/>
              <a:t>JSON is a light weight computer data interchange format.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AU" sz="2400" dirty="0" smtClean="0"/>
              <a:t>JSON is based on a subset of JavaScript programing language.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AU" sz="2400" dirty="0" smtClean="0"/>
              <a:t>It is considered </a:t>
            </a:r>
            <a:r>
              <a:rPr lang="en-AU" sz="2400" dirty="0" err="1" smtClean="0"/>
              <a:t>tobe</a:t>
            </a:r>
            <a:r>
              <a:rPr lang="en-AU" sz="2400" dirty="0" smtClean="0"/>
              <a:t> language independent data format.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AU" sz="2400" dirty="0" smtClean="0"/>
              <a:t>It serves as an alternate to use of XML format.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AU" sz="2400" dirty="0"/>
          </a:p>
          <a:p>
            <a:pPr lvl="1"/>
            <a:endParaRPr lang="en-AU" sz="2400" dirty="0" smtClean="0"/>
          </a:p>
        </p:txBody>
      </p:sp>
    </p:spTree>
    <p:extLst>
      <p:ext uri="{BB962C8B-B14F-4D97-AF65-F5344CB8AC3E}">
        <p14:creationId xmlns="" xmlns:p14="http://schemas.microsoft.com/office/powerpoint/2010/main" val="33718581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84663" y="365759"/>
            <a:ext cx="105417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800" dirty="0" smtClean="0"/>
              <a:t>JSON-example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84663" y="2090058"/>
            <a:ext cx="660980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AU" sz="2400" dirty="0"/>
              <a:t>{"employees":[</a:t>
            </a:r>
          </a:p>
          <a:p>
            <a:pPr lvl="1"/>
            <a:r>
              <a:rPr lang="en-AU" sz="2400" dirty="0"/>
              <a:t>     {"</a:t>
            </a:r>
            <a:r>
              <a:rPr lang="en-AU" sz="2400" dirty="0" err="1"/>
              <a:t>firstName</a:t>
            </a:r>
            <a:r>
              <a:rPr lang="en-AU" sz="2400" dirty="0"/>
              <a:t>":"John", "</a:t>
            </a:r>
            <a:r>
              <a:rPr lang="en-AU" sz="2400" dirty="0" err="1"/>
              <a:t>lastName</a:t>
            </a:r>
            <a:r>
              <a:rPr lang="en-AU" sz="2400" dirty="0"/>
              <a:t>":"Doe"},</a:t>
            </a:r>
          </a:p>
          <a:p>
            <a:pPr lvl="1"/>
            <a:r>
              <a:rPr lang="en-AU" sz="2400" dirty="0"/>
              <a:t>     {"</a:t>
            </a:r>
            <a:r>
              <a:rPr lang="en-AU" sz="2400" dirty="0" err="1"/>
              <a:t>firstName</a:t>
            </a:r>
            <a:r>
              <a:rPr lang="en-AU" sz="2400" dirty="0"/>
              <a:t>":"Anna", </a:t>
            </a:r>
            <a:r>
              <a:rPr lang="en-AU" sz="2400" dirty="0" smtClean="0"/>
              <a:t>			"</a:t>
            </a:r>
            <a:r>
              <a:rPr lang="en-AU" sz="2400" dirty="0" err="1"/>
              <a:t>lastName</a:t>
            </a:r>
            <a:r>
              <a:rPr lang="en-AU" sz="2400" dirty="0"/>
              <a:t>":"Smith"},</a:t>
            </a:r>
          </a:p>
          <a:p>
            <a:pPr lvl="1"/>
            <a:r>
              <a:rPr lang="en-AU" sz="2400" dirty="0"/>
              <a:t>     {"</a:t>
            </a:r>
            <a:r>
              <a:rPr lang="en-AU" sz="2400" dirty="0" err="1"/>
              <a:t>firstName</a:t>
            </a:r>
            <a:r>
              <a:rPr lang="en-AU" sz="2400" dirty="0"/>
              <a:t>":"Peter", </a:t>
            </a:r>
            <a:r>
              <a:rPr lang="en-AU" sz="2400" dirty="0" smtClean="0"/>
              <a:t>	</a:t>
            </a:r>
            <a:r>
              <a:rPr lang="en-AU" sz="2400" dirty="0" err="1" smtClean="0"/>
              <a:t>lastName</a:t>
            </a:r>
            <a:r>
              <a:rPr lang="en-AU" sz="2400" dirty="0"/>
              <a:t>":"Jones"}</a:t>
            </a:r>
          </a:p>
          <a:p>
            <a:pPr lvl="1"/>
            <a:r>
              <a:rPr lang="en-AU" sz="2400" dirty="0"/>
              <a:t> ]}</a:t>
            </a:r>
            <a:endParaRPr lang="en-AU" sz="2400" dirty="0" smtClean="0"/>
          </a:p>
        </p:txBody>
      </p:sp>
    </p:spTree>
    <p:extLst>
      <p:ext uri="{BB962C8B-B14F-4D97-AF65-F5344CB8AC3E}">
        <p14:creationId xmlns="" xmlns:p14="http://schemas.microsoft.com/office/powerpoint/2010/main" val="1886754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84663" y="705394"/>
            <a:ext cx="56692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800" dirty="0" smtClean="0"/>
              <a:t>AGENDA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384663" y="2090058"/>
            <a:ext cx="491163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 smtClean="0"/>
              <a:t>Basic Web Architecture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 smtClean="0"/>
              <a:t>HTML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 smtClean="0"/>
              <a:t>URI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 smtClean="0"/>
              <a:t>HTTP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 smtClean="0"/>
              <a:t>Server Side \ Client Side Processing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 smtClean="0"/>
              <a:t>AJAX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 smtClean="0"/>
              <a:t>Web Services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 smtClean="0"/>
              <a:t>XML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 smtClean="0"/>
              <a:t>JSON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sz="2400" dirty="0"/>
          </a:p>
        </p:txBody>
      </p:sp>
    </p:spTree>
    <p:extLst>
      <p:ext uri="{BB962C8B-B14F-4D97-AF65-F5344CB8AC3E}">
        <p14:creationId xmlns="" xmlns:p14="http://schemas.microsoft.com/office/powerpoint/2010/main" val="1933958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502922"/>
            <a:ext cx="6957558" cy="594359"/>
          </a:xfrm>
        </p:spPr>
        <p:txBody>
          <a:bodyPr>
            <a:normAutofit fontScale="90000"/>
          </a:bodyPr>
          <a:lstStyle/>
          <a:p>
            <a:r>
              <a:rPr lang="en-AU" dirty="0"/>
              <a:t>Basic Web Architecture</a:t>
            </a:r>
            <a:br>
              <a:rPr lang="en-AU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705394"/>
            <a:ext cx="8535988" cy="1879600"/>
          </a:xfrm>
        </p:spPr>
        <p:txBody>
          <a:bodyPr/>
          <a:lstStyle/>
          <a:p>
            <a:r>
              <a:rPr lang="en-AU" dirty="0" smtClean="0"/>
              <a:t>The Web is a two-tiered architecture</a:t>
            </a:r>
          </a:p>
          <a:p>
            <a:r>
              <a:rPr lang="en-AU" dirty="0"/>
              <a:t>	</a:t>
            </a:r>
            <a:r>
              <a:rPr lang="en-AU" dirty="0" smtClean="0"/>
              <a:t>A web browser displays information content</a:t>
            </a:r>
          </a:p>
          <a:p>
            <a:r>
              <a:rPr lang="en-AU" dirty="0" smtClean="0"/>
              <a:t>	A Web server transfers information to the client.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694" y="2483012"/>
            <a:ext cx="7066597" cy="422766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928966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84663" y="705394"/>
            <a:ext cx="56692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800" dirty="0" smtClean="0"/>
              <a:t>Web Browser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384663" y="2090058"/>
            <a:ext cx="491163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 smtClean="0"/>
              <a:t>A web browser is a software application for retrieving, presenting and traversing information resources on the World Wide Web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 smtClean="0"/>
              <a:t>The primary purpose of  web browser is to bring information resources to the user.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sz="2400" dirty="0"/>
          </a:p>
        </p:txBody>
      </p:sp>
    </p:spTree>
    <p:extLst>
      <p:ext uri="{BB962C8B-B14F-4D97-AF65-F5344CB8AC3E}">
        <p14:creationId xmlns="" xmlns:p14="http://schemas.microsoft.com/office/powerpoint/2010/main" val="2695987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84663" y="705394"/>
            <a:ext cx="56692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800" dirty="0" smtClean="0"/>
              <a:t>Web Server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384662" y="2090058"/>
            <a:ext cx="70539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The term web server means: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AU" sz="2400" dirty="0" smtClean="0"/>
              <a:t>A computer program that accepts HTTP requests and returns HTTP responses with optional data content. </a:t>
            </a:r>
            <a:endParaRPr lang="en-AU" sz="2400" dirty="0"/>
          </a:p>
        </p:txBody>
      </p:sp>
    </p:spTree>
    <p:extLst>
      <p:ext uri="{BB962C8B-B14F-4D97-AF65-F5344CB8AC3E}">
        <p14:creationId xmlns="" xmlns:p14="http://schemas.microsoft.com/office/powerpoint/2010/main" val="3951902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84662" y="705394"/>
            <a:ext cx="727601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800" dirty="0" smtClean="0"/>
              <a:t>The World Wide Web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384663" y="2090058"/>
            <a:ext cx="491163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 smtClean="0"/>
              <a:t>In 1989, Tim </a:t>
            </a:r>
            <a:r>
              <a:rPr lang="en-AU" sz="2400" dirty="0" err="1" smtClean="0"/>
              <a:t>Bernes</a:t>
            </a:r>
            <a:r>
              <a:rPr lang="en-AU" sz="2400" dirty="0" smtClean="0"/>
              <a:t>-Lee had suggested to let all users particularly scientists browse each others papers on the internet.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 smtClean="0"/>
              <a:t>He developed HTML,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/>
              <a:t> </a:t>
            </a:r>
            <a:r>
              <a:rPr lang="en-AU" sz="2400" dirty="0" smtClean="0"/>
              <a:t>URL and HTTP. </a:t>
            </a:r>
            <a:endParaRPr lang="en-AU" sz="2400" dirty="0"/>
          </a:p>
        </p:txBody>
      </p:sp>
    </p:spTree>
    <p:extLst>
      <p:ext uri="{BB962C8B-B14F-4D97-AF65-F5344CB8AC3E}">
        <p14:creationId xmlns="" xmlns:p14="http://schemas.microsoft.com/office/powerpoint/2010/main" val="3455841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84663" y="705394"/>
            <a:ext cx="56692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800" dirty="0" smtClean="0"/>
              <a:t>HTML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384663" y="2090058"/>
            <a:ext cx="660980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 smtClean="0"/>
              <a:t>A Document Layout Language.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 smtClean="0"/>
              <a:t>Defines the structure and appearance of a web page.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 smtClean="0"/>
              <a:t>Many HTML documents are a result of manual authoring or word processing HTML converters.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 smtClean="0"/>
              <a:t>HTML files are viewed using web browsers. </a:t>
            </a:r>
          </a:p>
        </p:txBody>
      </p:sp>
    </p:spTree>
    <p:extLst>
      <p:ext uri="{BB962C8B-B14F-4D97-AF65-F5344CB8AC3E}">
        <p14:creationId xmlns="" xmlns:p14="http://schemas.microsoft.com/office/powerpoint/2010/main" val="1152428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84662" y="705394"/>
            <a:ext cx="1050253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800" dirty="0" smtClean="0"/>
              <a:t>URL-Universal Resource Locator. 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384662" y="1813390"/>
            <a:ext cx="676656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 smtClean="0"/>
              <a:t>URLs are location dependant.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 smtClean="0"/>
              <a:t>It contains four different parts: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AU" sz="2400" dirty="0" smtClean="0"/>
              <a:t>The protocol type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AU" sz="2400" dirty="0" smtClean="0"/>
              <a:t>The machine name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AU" sz="2400" dirty="0" smtClean="0"/>
              <a:t>The directory path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AU" sz="2400" dirty="0" smtClean="0"/>
              <a:t>The file name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AU" sz="24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270" y="4010352"/>
            <a:ext cx="9694450" cy="286955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09083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84662" y="705394"/>
            <a:ext cx="995389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800" dirty="0" smtClean="0"/>
              <a:t>HTTP-</a:t>
            </a:r>
            <a:r>
              <a:rPr lang="en-AU" sz="4800" dirty="0" err="1" smtClean="0"/>
              <a:t>HyperText</a:t>
            </a:r>
            <a:r>
              <a:rPr lang="en-AU" sz="4800" dirty="0" smtClean="0"/>
              <a:t> Transfer Protocol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384663" y="2090058"/>
            <a:ext cx="660980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 smtClean="0"/>
              <a:t>HTTP is an application level protocol for distributed, collaborative, hypermedia information systems.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 smtClean="0"/>
              <a:t>HTTP is a request response standard of a client and server.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 smtClean="0"/>
              <a:t>Typically, an HTTP client initiates a request. Resources to be accessed buy HTTP are identified by URI. </a:t>
            </a:r>
          </a:p>
        </p:txBody>
      </p:sp>
    </p:spTree>
    <p:extLst>
      <p:ext uri="{BB962C8B-B14F-4D97-AF65-F5344CB8AC3E}">
        <p14:creationId xmlns="" xmlns:p14="http://schemas.microsoft.com/office/powerpoint/2010/main" val="2131781434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3230</TotalTime>
  <Words>474</Words>
  <Application>Microsoft Office PowerPoint</Application>
  <PresentationFormat>Custom</PresentationFormat>
  <Paragraphs>96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Slice</vt:lpstr>
      <vt:lpstr>Components of the Web Architecture </vt:lpstr>
      <vt:lpstr>Slide 2</vt:lpstr>
      <vt:lpstr>Basic Web Architecture 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Components of the Web Architecture</dc:title>
  <dc:creator>waqar Yar</dc:creator>
  <cp:lastModifiedBy>waqar.yar</cp:lastModifiedBy>
  <cp:revision>16</cp:revision>
  <dcterms:created xsi:type="dcterms:W3CDTF">2016-01-10T11:25:31Z</dcterms:created>
  <dcterms:modified xsi:type="dcterms:W3CDTF">2017-01-23T06:32:15Z</dcterms:modified>
</cp:coreProperties>
</file>