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DCD98E-8955-4855-B34E-CB4F3AF7687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5166FB-4DBB-42FC-B762-153DF8AEF6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JavaScript-Data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Objct 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 person = new Object();</a:t>
            </a:r>
            <a:br>
              <a:rPr lang="en-US" dirty="0" smtClean="0"/>
            </a:br>
            <a:r>
              <a:rPr lang="en-US" dirty="0" err="1" smtClean="0"/>
              <a:t>person.firstName</a:t>
            </a:r>
            <a:r>
              <a:rPr lang="en-US" dirty="0" smtClean="0"/>
              <a:t> = “Muhammad ";</a:t>
            </a:r>
            <a:br>
              <a:rPr lang="en-US" dirty="0" smtClean="0"/>
            </a:br>
            <a:r>
              <a:rPr lang="en-US" dirty="0" err="1" smtClean="0"/>
              <a:t>person.lastName</a:t>
            </a:r>
            <a:r>
              <a:rPr lang="en-US" dirty="0" smtClean="0"/>
              <a:t> = “Ali";</a:t>
            </a:r>
            <a:br>
              <a:rPr lang="en-US" dirty="0" smtClean="0"/>
            </a:br>
            <a:r>
              <a:rPr lang="en-US" dirty="0" err="1" smtClean="0"/>
              <a:t>person.age</a:t>
            </a:r>
            <a:r>
              <a:rPr lang="en-US" dirty="0" smtClean="0"/>
              <a:t> = 50;</a:t>
            </a:r>
            <a:br>
              <a:rPr lang="en-US" dirty="0" smtClean="0"/>
            </a:br>
            <a:r>
              <a:rPr lang="en-US" dirty="0" err="1" smtClean="0"/>
              <a:t>person.eyeColor</a:t>
            </a:r>
            <a:r>
              <a:rPr lang="en-US" dirty="0" smtClean="0"/>
              <a:t> = "black";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Objct-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96136"/>
          </a:xfrm>
        </p:spPr>
        <p:txBody>
          <a:bodyPr>
            <a:normAutofit/>
          </a:bodyPr>
          <a:lstStyle/>
          <a:p>
            <a:r>
              <a:rPr lang="en-US" dirty="0" smtClean="0"/>
              <a:t>To create more than one object using a constructor:</a:t>
            </a:r>
          </a:p>
          <a:p>
            <a:endParaRPr lang="en-US" dirty="0" smtClean="0"/>
          </a:p>
          <a:p>
            <a:r>
              <a:rPr lang="en-US" dirty="0" smtClean="0"/>
              <a:t>function person(first, last, age, eye)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studentOne</a:t>
            </a:r>
            <a:r>
              <a:rPr lang="en-US" dirty="0" smtClean="0"/>
              <a:t> = new person(“</a:t>
            </a:r>
            <a:r>
              <a:rPr lang="en-US" dirty="0" err="1" smtClean="0"/>
              <a:t>Muhmmad”,”Ali</a:t>
            </a:r>
            <a:r>
              <a:rPr lang="en-US" dirty="0" smtClean="0"/>
              <a:t>", </a:t>
            </a:r>
            <a:r>
              <a:rPr lang="en-US" dirty="0" smtClean="0"/>
              <a:t>25</a:t>
            </a:r>
            <a:r>
              <a:rPr lang="en-US" dirty="0" smtClean="0"/>
              <a:t>,</a:t>
            </a:r>
            <a:r>
              <a:rPr lang="en-US" dirty="0" smtClean="0"/>
              <a:t> "blue");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studentTwo</a:t>
            </a:r>
            <a:r>
              <a:rPr lang="en-US" dirty="0" smtClean="0"/>
              <a:t> = new person(“</a:t>
            </a:r>
            <a:r>
              <a:rPr lang="en-US" dirty="0" err="1" smtClean="0"/>
              <a:t>Rizwan</a:t>
            </a:r>
            <a:r>
              <a:rPr lang="en-US" dirty="0" smtClean="0"/>
              <a:t>", ”Khan",</a:t>
            </a:r>
            <a:r>
              <a:rPr lang="en-US" smtClean="0"/>
              <a:t> </a:t>
            </a:r>
            <a:r>
              <a:rPr lang="en-US" smtClean="0"/>
              <a:t>38</a:t>
            </a:r>
            <a:r>
              <a:rPr lang="en-US" dirty="0" smtClean="0"/>
              <a:t>, "green");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7772400" cy="816864"/>
          </a:xfrm>
        </p:spPr>
        <p:txBody>
          <a:bodyPr/>
          <a:lstStyle/>
          <a:p>
            <a:r>
              <a:rPr b="0" smtClean="0"/>
              <a:t>Objects are Mutable</a:t>
            </a:r>
            <a:br>
              <a:rPr b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924736"/>
          </a:xfrm>
        </p:spPr>
        <p:txBody>
          <a:bodyPr>
            <a:normAutofit/>
          </a:bodyPr>
          <a:lstStyle/>
          <a:p>
            <a:r>
              <a:rPr lang="en-US" dirty="0" smtClean="0"/>
              <a:t>They are addressed by reference, not by value.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x = y;  // This will not create a copy of y.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person = {</a:t>
            </a: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  <a:r>
              <a:rPr lang="en-US" dirty="0" err="1" smtClean="0"/>
              <a:t>lastName</a:t>
            </a:r>
            <a:r>
              <a:rPr lang="en-US" dirty="0" smtClean="0"/>
              <a:t>:"Doe", age:50, </a:t>
            </a:r>
            <a:r>
              <a:rPr lang="en-US" dirty="0" err="1" smtClean="0"/>
              <a:t>eyeColor</a:t>
            </a:r>
            <a:r>
              <a:rPr lang="en-US" dirty="0" smtClean="0"/>
              <a:t>:"blue"}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x = person;</a:t>
            </a:r>
            <a:br>
              <a:rPr lang="en-US" dirty="0" smtClean="0"/>
            </a:br>
            <a:r>
              <a:rPr lang="en-US" dirty="0" err="1" smtClean="0"/>
              <a:t>x.age</a:t>
            </a:r>
            <a:r>
              <a:rPr lang="en-US" dirty="0" smtClean="0"/>
              <a:t> = 10;           // This will change both </a:t>
            </a:r>
            <a:r>
              <a:rPr lang="en-US" dirty="0" err="1" smtClean="0"/>
              <a:t>x.age</a:t>
            </a:r>
            <a:r>
              <a:rPr lang="en-US" dirty="0" smtClean="0"/>
              <a:t> and </a:t>
            </a:r>
            <a:r>
              <a:rPr lang="en-US" dirty="0" err="1" smtClean="0"/>
              <a:t>person.age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838200"/>
          </a:xfrm>
        </p:spPr>
        <p:txBody>
          <a:bodyPr/>
          <a:lstStyle/>
          <a:p>
            <a:r>
              <a:rPr smtClean="0"/>
              <a:t>Object -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050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JavaScript object has a prototype. The prototype is also an object.</a:t>
            </a:r>
          </a:p>
          <a:p>
            <a:r>
              <a:rPr lang="en-US" dirty="0" smtClean="0"/>
              <a:t>All JavaScript objects inherit their properties and methods from their prototype.</a:t>
            </a:r>
          </a:p>
          <a:p>
            <a:endParaRPr lang="en-US" dirty="0" smtClean="0"/>
          </a:p>
          <a:p>
            <a:r>
              <a:rPr lang="en-US" dirty="0" smtClean="0"/>
              <a:t>The standard way to create an object prototype is to use an object constructor function:</a:t>
            </a:r>
          </a:p>
          <a:p>
            <a:r>
              <a:rPr lang="en-US" dirty="0" smtClean="0"/>
              <a:t>function person(first, last, age, </a:t>
            </a:r>
            <a:r>
              <a:rPr lang="en-US" dirty="0" err="1" smtClean="0"/>
              <a:t>eyecolor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this.eyeColor</a:t>
            </a:r>
            <a:r>
              <a:rPr lang="en-US" dirty="0" smtClean="0"/>
              <a:t> = </a:t>
            </a:r>
            <a:r>
              <a:rPr lang="en-US" dirty="0" err="1" smtClean="0"/>
              <a:t>eyecolor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7772400" cy="1362456"/>
          </a:xfrm>
        </p:spPr>
        <p:txBody>
          <a:bodyPr/>
          <a:lstStyle/>
          <a:p>
            <a:r>
              <a:rPr b="0" smtClean="0"/>
              <a:t>Adding a Property to an Object</a:t>
            </a:r>
            <a:br>
              <a:rPr b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362200"/>
            <a:ext cx="7772400" cy="38862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function person(first, last, age, eye)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myStudentOne</a:t>
            </a:r>
            <a:r>
              <a:rPr lang="en-US" dirty="0" smtClean="0"/>
              <a:t> = new person(“Muhammad", “Ali", 25, “Black");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myStudentTwo</a:t>
            </a:r>
            <a:r>
              <a:rPr lang="en-US" dirty="0" smtClean="0"/>
              <a:t> = new person(“</a:t>
            </a:r>
            <a:r>
              <a:rPr lang="en-US" dirty="0" err="1" smtClean="0"/>
              <a:t>Raza</a:t>
            </a:r>
            <a:r>
              <a:rPr lang="en-US" dirty="0" smtClean="0"/>
              <a:t>", “</a:t>
            </a:r>
            <a:r>
              <a:rPr lang="en-US" dirty="0" err="1" smtClean="0"/>
              <a:t>Malik</a:t>
            </a:r>
            <a:r>
              <a:rPr lang="en-US" dirty="0" smtClean="0"/>
              <a:t>", 21, “Black");</a:t>
            </a:r>
          </a:p>
          <a:p>
            <a:endParaRPr lang="en-US" dirty="0" smtClean="0"/>
          </a:p>
          <a:p>
            <a:r>
              <a:rPr lang="en-US" dirty="0" err="1" smtClean="0"/>
              <a:t>myStudentOne</a:t>
            </a:r>
            <a:r>
              <a:rPr lang="en-US" dirty="0" smtClean="0"/>
              <a:t> .nationality = “Pakistani";</a:t>
            </a:r>
          </a:p>
          <a:p>
            <a:endParaRPr lang="en-US" dirty="0" smtClean="0"/>
          </a:p>
          <a:p>
            <a:r>
              <a:rPr lang="en-US" dirty="0" smtClean="0"/>
              <a:t>The property will be added to </a:t>
            </a:r>
            <a:r>
              <a:rPr lang="en-US" dirty="0" err="1" smtClean="0"/>
              <a:t>myStudent</a:t>
            </a:r>
            <a:r>
              <a:rPr lang="en-US" dirty="0" smtClean="0"/>
              <a:t> . Not to </a:t>
            </a:r>
            <a:r>
              <a:rPr lang="en-US" dirty="0" err="1" smtClean="0"/>
              <a:t>myStudentTwo</a:t>
            </a:r>
            <a:r>
              <a:rPr lang="en-US" dirty="0" smtClean="0"/>
              <a:t>. Not to any other person objects.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mtClean="0"/>
              <a:t>Adding Properties to a Prototype</a:t>
            </a:r>
            <a:br>
              <a:rPr b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7526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 person(first, last, age, eye)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person.prototype.name = function()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myStudent</a:t>
            </a:r>
            <a:r>
              <a:rPr lang="en-US" dirty="0" smtClean="0"/>
              <a:t> = new person("Muhammad", "Ali", 25, "black");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r>
              <a:rPr lang="en-US" dirty="0" smtClean="0"/>
              <a:t>"My student is " + myStudent.name();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smtClean="0"/>
              <a:t>ndefined variables.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You can also empty an object by setting it to undefined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person = undefined;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String manuplation methods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indexOf</a:t>
            </a:r>
            <a:r>
              <a:rPr lang="en-US" b="1" dirty="0" smtClean="0"/>
              <a:t>()</a:t>
            </a:r>
            <a:r>
              <a:rPr lang="en-US" dirty="0" smtClean="0"/>
              <a:t> method returns the index of (the position of) the </a:t>
            </a:r>
            <a:r>
              <a:rPr lang="en-US" b="1" dirty="0" smtClean="0"/>
              <a:t>first</a:t>
            </a:r>
            <a:r>
              <a:rPr lang="en-US" dirty="0" smtClean="0"/>
              <a:t> occurrence of a specified text in a string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search()</a:t>
            </a:r>
            <a:r>
              <a:rPr lang="en-US" dirty="0" smtClean="0"/>
              <a:t> method searches a string for a specified value and returns the position of the match</a:t>
            </a:r>
          </a:p>
          <a:p>
            <a:endParaRPr lang="en-US" dirty="0" smtClean="0"/>
          </a:p>
          <a:p>
            <a:r>
              <a:rPr lang="en-US" dirty="0" smtClean="0"/>
              <a:t>A regular expression is a sequence of characters that forms a </a:t>
            </a:r>
            <a:r>
              <a:rPr lang="en-US" b="1" dirty="0" smtClean="0"/>
              <a:t>search pattern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Regularexpression Example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96136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Regular Expression: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patt</a:t>
            </a:r>
            <a:r>
              <a:rPr lang="en-US" dirty="0" smtClean="0"/>
              <a:t> = /FAST/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"Visit FAST";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n = </a:t>
            </a:r>
            <a:r>
              <a:rPr lang="en-US" dirty="0" err="1" smtClean="0"/>
              <a:t>str.search</a:t>
            </a:r>
            <a:r>
              <a:rPr lang="en-US" dirty="0" smtClean="0"/>
              <a:t>(/FAST/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String -replace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913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use regular expression to replace text within a string.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var str = "Visit Microsoft!";</a:t>
            </a:r>
            <a:br>
              <a:rPr lang="nn-NO" dirty="0" smtClean="0"/>
            </a:br>
            <a:r>
              <a:rPr lang="nn-NO" dirty="0" smtClean="0"/>
              <a:t>var res = str.replace(/microsoft/i, ”FAST”);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JavaScript-Data Types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/>
          </a:bodyPr>
          <a:lstStyle/>
          <a:p>
            <a:r>
              <a:rPr lang="en-US" dirty="0" smtClean="0"/>
              <a:t>To be able to work with variables, the program must know about data types.</a:t>
            </a:r>
          </a:p>
          <a:p>
            <a:endParaRPr lang="en-US" dirty="0" smtClean="0"/>
          </a:p>
          <a:p>
            <a:r>
              <a:rPr lang="en-US" dirty="0" smtClean="0"/>
              <a:t>In JavaScript variables  are defined by ‘</a:t>
            </a:r>
            <a:r>
              <a:rPr lang="en-US" dirty="0" err="1" smtClean="0"/>
              <a:t>var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Data types are interpreted by JavaScript.</a:t>
            </a:r>
          </a:p>
          <a:p>
            <a:endParaRPr lang="en-US" dirty="0" smtClean="0"/>
          </a:p>
          <a:p>
            <a:r>
              <a:rPr lang="en-US" dirty="0" smtClean="0"/>
              <a:t>Example:  </a:t>
            </a:r>
            <a:r>
              <a:rPr lang="en-US" dirty="0" err="1" smtClean="0"/>
              <a:t>var</a:t>
            </a:r>
            <a:r>
              <a:rPr lang="en-US" dirty="0" smtClean="0"/>
              <a:t>  x = 5 + “FAST";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Regular Expression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743200"/>
            <a:ext cx="8915400" cy="3696136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Expression                       Description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                       Find any of the characters between the brackets</a:t>
            </a:r>
          </a:p>
          <a:p>
            <a:r>
              <a:rPr lang="en-US" dirty="0" smtClean="0"/>
              <a:t>[0-9]                       Find any of the digits between the brackets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x|y</a:t>
            </a:r>
            <a:r>
              <a:rPr lang="en-US" dirty="0" smtClean="0"/>
              <a:t>)                       Find any of the alternatives separated with |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1362456"/>
          </a:xfrm>
        </p:spPr>
        <p:txBody>
          <a:bodyPr/>
          <a:lstStyle/>
          <a:p>
            <a:r>
              <a:rPr smtClean="0"/>
              <a:t>JavaScript </a:t>
            </a:r>
            <a:r>
              <a:rPr lang="en-US" dirty="0" smtClean="0"/>
              <a:t>–</a:t>
            </a:r>
            <a:r>
              <a:rPr smtClean="0"/>
              <a:t> Try Catch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try</a:t>
            </a:r>
            <a:r>
              <a:rPr lang="en-US" dirty="0" smtClean="0"/>
              <a:t> statement lets you test a block of code for errors.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catch</a:t>
            </a:r>
            <a:r>
              <a:rPr lang="en-US" dirty="0" smtClean="0"/>
              <a:t> statement lets you handle the error.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throw</a:t>
            </a:r>
            <a:r>
              <a:rPr lang="en-US" dirty="0" smtClean="0"/>
              <a:t> statement lets you create custom errors.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finally</a:t>
            </a:r>
            <a:r>
              <a:rPr lang="en-US" dirty="0" smtClean="0"/>
              <a:t> statement lets you execute code, after try and catch, regardless of the result.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1362456"/>
          </a:xfrm>
        </p:spPr>
        <p:txBody>
          <a:bodyPr/>
          <a:lstStyle/>
          <a:p>
            <a:r>
              <a:rPr smtClean="0"/>
              <a:t>Try catch 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 id="demo"&gt;&lt;/p&gt;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try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addalert</a:t>
            </a:r>
            <a:r>
              <a:rPr lang="en-US" dirty="0" smtClean="0"/>
              <a:t>("Welcome students!");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catch(err)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err.message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Throw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96136"/>
          </a:xfrm>
        </p:spPr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throw</a:t>
            </a:r>
            <a:r>
              <a:rPr lang="en-US" dirty="0" smtClean="0"/>
              <a:t> statement allows you to create a custom error.</a:t>
            </a:r>
          </a:p>
          <a:p>
            <a:endParaRPr lang="en-US" dirty="0" smtClean="0"/>
          </a:p>
          <a:p>
            <a:r>
              <a:rPr lang="en-US" dirty="0" smtClean="0"/>
              <a:t>If you use </a:t>
            </a:r>
            <a:r>
              <a:rPr lang="en-US" b="1" dirty="0" smtClean="0"/>
              <a:t>throw</a:t>
            </a:r>
            <a:r>
              <a:rPr lang="en-US" dirty="0" smtClean="0"/>
              <a:t> together with </a:t>
            </a:r>
            <a:r>
              <a:rPr lang="en-US" b="1" dirty="0" smtClean="0"/>
              <a:t>try</a:t>
            </a:r>
            <a:r>
              <a:rPr lang="en-US" dirty="0" smtClean="0"/>
              <a:t> and </a:t>
            </a:r>
            <a:r>
              <a:rPr lang="en-US" b="1" dirty="0" smtClean="0"/>
              <a:t>catch</a:t>
            </a:r>
            <a:r>
              <a:rPr lang="en-US" dirty="0" smtClean="0"/>
              <a:t>, you can control program flow and generate custom error messages.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914400"/>
          </a:xfrm>
        </p:spPr>
        <p:txBody>
          <a:bodyPr/>
          <a:lstStyle/>
          <a:p>
            <a:r>
              <a:rPr smtClean="0"/>
              <a:t>Validation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var</a:t>
            </a:r>
            <a:r>
              <a:rPr lang="en-US" dirty="0" smtClean="0"/>
              <a:t> message, x;</a:t>
            </a:r>
            <a:br>
              <a:rPr lang="en-US" dirty="0" smtClean="0"/>
            </a:br>
            <a:r>
              <a:rPr lang="en-US" dirty="0" smtClean="0"/>
              <a:t>    message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("message");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message.innerHTML</a:t>
            </a:r>
            <a:r>
              <a:rPr lang="en-US" dirty="0" smtClean="0"/>
              <a:t> = "";</a:t>
            </a:r>
            <a:br>
              <a:rPr lang="en-US" dirty="0" smtClean="0"/>
            </a:br>
            <a:r>
              <a:rPr lang="en-US" dirty="0" smtClean="0"/>
              <a:t>    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("demo").value;</a:t>
            </a:r>
            <a:br>
              <a:rPr lang="en-US" dirty="0" smtClean="0"/>
            </a:br>
            <a:r>
              <a:rPr lang="en-US" dirty="0" smtClean="0"/>
              <a:t>    try { </a:t>
            </a:r>
            <a:br>
              <a:rPr lang="en-US" dirty="0" smtClean="0"/>
            </a:br>
            <a:r>
              <a:rPr lang="en-US" dirty="0" smtClean="0"/>
              <a:t>        if(x == "") throw "empty";</a:t>
            </a:r>
            <a:br>
              <a:rPr lang="en-US" dirty="0" smtClean="0"/>
            </a:br>
            <a:r>
              <a:rPr lang="en-US" dirty="0" smtClean="0"/>
              <a:t>        if(</a:t>
            </a:r>
            <a:r>
              <a:rPr lang="en-US" dirty="0" err="1" smtClean="0"/>
              <a:t>isNaN</a:t>
            </a:r>
            <a:r>
              <a:rPr lang="en-US" dirty="0" smtClean="0"/>
              <a:t>(x)) throw "not a number";</a:t>
            </a:r>
            <a:br>
              <a:rPr lang="en-US" dirty="0" smtClean="0"/>
            </a:br>
            <a:r>
              <a:rPr lang="en-US" dirty="0" smtClean="0"/>
              <a:t>        x = Number(x);</a:t>
            </a:r>
            <a:br>
              <a:rPr lang="en-US" dirty="0" smtClean="0"/>
            </a:br>
            <a:r>
              <a:rPr lang="en-US" dirty="0" smtClean="0"/>
              <a:t>        if(x &lt; 5) throw "too low";</a:t>
            </a:r>
            <a:br>
              <a:rPr lang="en-US" dirty="0" smtClean="0"/>
            </a:br>
            <a:r>
              <a:rPr lang="en-US" dirty="0" smtClean="0"/>
              <a:t>        if(x &gt; 10) throw "too high";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   catch(err) {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message.innerHTML</a:t>
            </a:r>
            <a:r>
              <a:rPr lang="en-US" dirty="0" smtClean="0"/>
              <a:t> = "Input is " + err;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Data Types -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will be the result: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  x = “FAST“ +5 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 x = 16 + 4 + " FAST ";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  x = " FAST " + 16 + 4;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362456"/>
          </a:xfrm>
        </p:spPr>
        <p:txBody>
          <a:bodyPr/>
          <a:lstStyle/>
          <a:p>
            <a:r>
              <a:rPr smtClean="0"/>
              <a:t>JavaScript-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String:</a:t>
            </a:r>
          </a:p>
          <a:p>
            <a:r>
              <a:rPr lang="en-US" dirty="0" smtClean="0"/>
              <a:t>Any text with </a:t>
            </a:r>
            <a:r>
              <a:rPr lang="en-US" dirty="0" smtClean="0"/>
              <a:t>quotes </a:t>
            </a:r>
            <a:r>
              <a:rPr lang="en-US" dirty="0" smtClean="0"/>
              <a:t>is considered as String.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carName</a:t>
            </a:r>
            <a:r>
              <a:rPr lang="en-US" dirty="0" smtClean="0"/>
              <a:t> = “Tesla S3";</a:t>
            </a:r>
          </a:p>
          <a:p>
            <a:endParaRPr lang="en-US" dirty="0" smtClean="0"/>
          </a:p>
          <a:p>
            <a:r>
              <a:rPr lang="en-US" dirty="0" smtClean="0"/>
              <a:t>Numbers:</a:t>
            </a:r>
          </a:p>
          <a:p>
            <a:r>
              <a:rPr lang="en-US" dirty="0" smtClean="0"/>
              <a:t>Numbers are defined without </a:t>
            </a:r>
            <a:r>
              <a:rPr lang="en-US" dirty="0" smtClean="0"/>
              <a:t>quotes.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x = 55.50;     // Written with decimals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y = 69;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JavaScript-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Booleans can only have two values: true or false</a:t>
            </a:r>
          </a:p>
          <a:p>
            <a:r>
              <a:rPr lang="en-US" dirty="0" smtClean="0"/>
              <a:t>Example:</a:t>
            </a:r>
          </a:p>
          <a:p>
            <a:r>
              <a:rPr lang="da-DK" dirty="0" smtClean="0"/>
              <a:t>var x = true;</a:t>
            </a:r>
            <a:br>
              <a:rPr lang="da-DK" dirty="0" smtClean="0"/>
            </a:br>
            <a:r>
              <a:rPr lang="da-DK" dirty="0" smtClean="0"/>
              <a:t>var y = false;</a:t>
            </a:r>
          </a:p>
          <a:p>
            <a:endParaRPr lang="da-DK" dirty="0" smtClean="0"/>
          </a:p>
          <a:p>
            <a:r>
              <a:rPr lang="da-DK" dirty="0" smtClean="0"/>
              <a:t>JavaScript Arrays:</a:t>
            </a:r>
          </a:p>
          <a:p>
            <a:r>
              <a:rPr lang="en-US" dirty="0" smtClean="0"/>
              <a:t>JavaScript arrays are written with square brackets.</a:t>
            </a:r>
          </a:p>
          <a:p>
            <a:r>
              <a:rPr lang="en-US" dirty="0" smtClean="0"/>
              <a:t>Array items are separated by commas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cars = [“Honda", ”Toyota", "BMW"];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1362456"/>
          </a:xfrm>
        </p:spPr>
        <p:txBody>
          <a:bodyPr/>
          <a:lstStyle/>
          <a:p>
            <a:r>
              <a:rPr smtClean="0"/>
              <a:t>Arrays -example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mack</a:t>
            </a:r>
            <a:r>
              <a:rPr lang="en-US" dirty="0" smtClean="0"/>
              <a:t> = [];</a:t>
            </a:r>
          </a:p>
          <a:p>
            <a:r>
              <a:rPr lang="en-US" dirty="0" err="1" smtClean="0"/>
              <a:t>mack.push</a:t>
            </a:r>
            <a:r>
              <a:rPr lang="en-US" dirty="0" smtClean="0"/>
              <a:t>("Mack");</a:t>
            </a:r>
          </a:p>
          <a:p>
            <a:r>
              <a:rPr lang="en-US" dirty="0" err="1" smtClean="0"/>
              <a:t>mack.push</a:t>
            </a:r>
            <a:r>
              <a:rPr lang="en-US" dirty="0" smtClean="0"/>
              <a:t>("the", "Knife");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→ ["Mack", "the", "Knife"]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mack.join</a:t>
            </a:r>
            <a:r>
              <a:rPr lang="en-US" dirty="0" smtClean="0"/>
              <a:t>(" "));</a:t>
            </a:r>
          </a:p>
          <a:p>
            <a:r>
              <a:rPr lang="en-US" dirty="0" smtClean="0"/>
              <a:t>// → Mack the Knife</a:t>
            </a:r>
          </a:p>
          <a:p>
            <a:r>
              <a:rPr lang="en-US" dirty="0" smtClean="0"/>
              <a:t>console.log(mack.pop());</a:t>
            </a:r>
          </a:p>
          <a:p>
            <a:r>
              <a:rPr lang="en-US" dirty="0" smtClean="0"/>
              <a:t>// → Knife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→ ["Mack", "the"]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JavaScript -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objects are written with curly braces.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person = {</a:t>
            </a:r>
            <a:r>
              <a:rPr lang="en-US" dirty="0" err="1" smtClean="0"/>
              <a:t>firstName</a:t>
            </a:r>
            <a:r>
              <a:rPr lang="en-US" dirty="0" smtClean="0"/>
              <a:t>:“Muhammad", </a:t>
            </a:r>
            <a:r>
              <a:rPr lang="en-US" dirty="0" err="1" smtClean="0"/>
              <a:t>lastName</a:t>
            </a:r>
            <a:r>
              <a:rPr lang="en-US" dirty="0" smtClean="0"/>
              <a:t>:”Ali", </a:t>
            </a:r>
            <a:r>
              <a:rPr lang="en-US" dirty="0" smtClean="0"/>
              <a:t>age:50, </a:t>
            </a:r>
            <a:r>
              <a:rPr lang="en-US" dirty="0" err="1" smtClean="0"/>
              <a:t>eyeColor</a:t>
            </a:r>
            <a:r>
              <a:rPr lang="en-US" dirty="0" smtClean="0"/>
              <a:t>:"</a:t>
            </a:r>
            <a:r>
              <a:rPr lang="en-US" dirty="0" smtClean="0"/>
              <a:t>black"};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person.age</a:t>
            </a:r>
            <a:r>
              <a:rPr lang="en-US" dirty="0" smtClean="0"/>
              <a:t> + " years old.";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Objects-example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>
            <a:normAutofit/>
          </a:bodyPr>
          <a:lstStyle/>
          <a:p>
            <a:r>
              <a:rPr lang="en-US" dirty="0" smtClean="0"/>
              <a:t>function person(first, last, age, eye)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this.eyeColor</a:t>
            </a:r>
            <a:r>
              <a:rPr lang="en-US" dirty="0" smtClean="0"/>
              <a:t> = eye;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myFather</a:t>
            </a:r>
            <a:r>
              <a:rPr lang="en-US" dirty="0" smtClean="0"/>
              <a:t> = new person("John", "Doe", 50, "blue");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myMother</a:t>
            </a:r>
            <a:r>
              <a:rPr lang="en-US" dirty="0" smtClean="0"/>
              <a:t> = new person("Sally", "Rally", 48, "green");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typeOf -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04664"/>
            <a:ext cx="7845552" cy="40009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use the JavaScript </a:t>
            </a:r>
            <a:r>
              <a:rPr lang="en-US" b="1" dirty="0" err="1" smtClean="0"/>
              <a:t>typeof</a:t>
            </a:r>
            <a:r>
              <a:rPr lang="en-US" dirty="0" smtClean="0"/>
              <a:t> operator to find the type of a JavaScript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 "John"                // Returns string </a:t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 3.14                  // Returns number</a:t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 false                 // Returns 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 [1,2,3,4]             // Returns object</a:t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 {</a:t>
            </a:r>
            <a:r>
              <a:rPr lang="en-US" dirty="0" err="1" smtClean="0"/>
              <a:t>name:'John</a:t>
            </a:r>
            <a:r>
              <a:rPr lang="en-US" dirty="0" smtClean="0"/>
              <a:t>', age:34} // Returns object</a:t>
            </a:r>
          </a:p>
          <a:p>
            <a:endParaRPr lang="en-US" dirty="0" smtClean="0"/>
          </a:p>
          <a:p>
            <a:r>
              <a:rPr lang="en-US" dirty="0" smtClean="0"/>
              <a:t>In JavaScript, a variable without a value, has the value</a:t>
            </a:r>
            <a:r>
              <a:rPr lang="en-US" b="1" dirty="0" smtClean="0"/>
              <a:t> undefined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</TotalTime>
  <Words>561</Words>
  <Application>Microsoft Office PowerPoint</Application>
  <PresentationFormat>On-screen Show (4:3)</PresentationFormat>
  <Paragraphs>179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JavaScript-Data Types</vt:lpstr>
      <vt:lpstr>JavaScript-Data Types </vt:lpstr>
      <vt:lpstr>Data Types - examples</vt:lpstr>
      <vt:lpstr>JavaScript- Data Types</vt:lpstr>
      <vt:lpstr>JavaScript- Data Types</vt:lpstr>
      <vt:lpstr>Arrays -example</vt:lpstr>
      <vt:lpstr>JavaScript - Objects</vt:lpstr>
      <vt:lpstr>Objects-example</vt:lpstr>
      <vt:lpstr>typeOf - Operator</vt:lpstr>
      <vt:lpstr>Objct - example</vt:lpstr>
      <vt:lpstr>Objct- Example</vt:lpstr>
      <vt:lpstr>Objects are Mutable </vt:lpstr>
      <vt:lpstr>Object - Prototype</vt:lpstr>
      <vt:lpstr>Adding a Property to an Object </vt:lpstr>
      <vt:lpstr>Adding Properties to a Prototype </vt:lpstr>
      <vt:lpstr>Undefined variables.</vt:lpstr>
      <vt:lpstr>String manuplation methods </vt:lpstr>
      <vt:lpstr>Regularexpression Example </vt:lpstr>
      <vt:lpstr>String -replace</vt:lpstr>
      <vt:lpstr>Regular Expression Patterns</vt:lpstr>
      <vt:lpstr>JavaScript – Try Catch</vt:lpstr>
      <vt:lpstr>Try catch - example</vt:lpstr>
      <vt:lpstr>Throw statement</vt:lpstr>
      <vt:lpstr>Validation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JavaScript-Data Types</dc:title>
  <dc:creator>waqar.yar</dc:creator>
  <cp:lastModifiedBy>waqar.yar</cp:lastModifiedBy>
  <cp:revision>42</cp:revision>
  <dcterms:created xsi:type="dcterms:W3CDTF">2016-01-30T09:17:17Z</dcterms:created>
  <dcterms:modified xsi:type="dcterms:W3CDTF">2016-02-01T03:22:36Z</dcterms:modified>
</cp:coreProperties>
</file>