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3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5F257-4343-438B-A942-4927581D80E1}" type="datetimeFigureOut">
              <a:rPr lang="en-US" smtClean="0"/>
              <a:pPr/>
              <a:t>8/31/2017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5EDF-2A6D-4CEF-96D5-ABEC312E08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5F257-4343-438B-A942-4927581D80E1}" type="datetimeFigureOut">
              <a:rPr lang="en-US" smtClean="0"/>
              <a:pPr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5EDF-2A6D-4CEF-96D5-ABEC312E08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5F257-4343-438B-A942-4927581D80E1}" type="datetimeFigureOut">
              <a:rPr lang="en-US" smtClean="0"/>
              <a:pPr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5EDF-2A6D-4CEF-96D5-ABEC312E08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5F257-4343-438B-A942-4927581D80E1}" type="datetimeFigureOut">
              <a:rPr lang="en-US" smtClean="0"/>
              <a:pPr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5EDF-2A6D-4CEF-96D5-ABEC312E08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5F257-4343-438B-A942-4927581D80E1}" type="datetimeFigureOut">
              <a:rPr lang="en-US" smtClean="0"/>
              <a:pPr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5EDF-2A6D-4CEF-96D5-ABEC312E08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5F257-4343-438B-A942-4927581D80E1}" type="datetimeFigureOut">
              <a:rPr lang="en-US" smtClean="0"/>
              <a:pPr/>
              <a:t>8/31/2017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5EDF-2A6D-4CEF-96D5-ABEC312E08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5F257-4343-438B-A942-4927581D80E1}" type="datetimeFigureOut">
              <a:rPr lang="en-US" smtClean="0"/>
              <a:pPr/>
              <a:t>8/31/2017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5EDF-2A6D-4CEF-96D5-ABEC312E08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5F257-4343-438B-A942-4927581D80E1}" type="datetimeFigureOut">
              <a:rPr lang="en-US" smtClean="0"/>
              <a:pPr/>
              <a:t>8/31/2017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5EDF-2A6D-4CEF-96D5-ABEC312E08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5F257-4343-438B-A942-4927581D80E1}" type="datetimeFigureOut">
              <a:rPr lang="en-US" smtClean="0"/>
              <a:pPr/>
              <a:t>8/31/2017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5EDF-2A6D-4CEF-96D5-ABEC312E08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5F257-4343-438B-A942-4927581D80E1}" type="datetimeFigureOut">
              <a:rPr lang="en-US" smtClean="0"/>
              <a:pPr/>
              <a:t>8/31/2017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5EDF-2A6D-4CEF-96D5-ABEC312E08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5F257-4343-438B-A942-4927581D80E1}" type="datetimeFigureOut">
              <a:rPr lang="en-US" smtClean="0"/>
              <a:pPr/>
              <a:t>8/31/2017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3AB5EDF-2A6D-4CEF-96D5-ABEC312E0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E85F257-4343-438B-A942-4927581D80E1}" type="datetimeFigureOut">
              <a:rPr lang="en-US" smtClean="0"/>
              <a:pPr/>
              <a:t>8/31/2017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3AB5EDF-2A6D-4CEF-96D5-ABEC312E083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Web Application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76600"/>
            <a:ext cx="7854696" cy="1752600"/>
          </a:xfrm>
        </p:spPr>
        <p:txBody>
          <a:bodyPr/>
          <a:lstStyle/>
          <a:p>
            <a:pPr algn="ctr"/>
            <a:r>
              <a:rPr lang="en-US" dirty="0" err="1" smtClean="0"/>
              <a:t>Waqar</a:t>
            </a:r>
            <a:r>
              <a:rPr lang="en-US" dirty="0" smtClean="0"/>
              <a:t> </a:t>
            </a:r>
            <a:r>
              <a:rPr lang="en-US" dirty="0" err="1" smtClean="0"/>
              <a:t>Yar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990600"/>
            <a:ext cx="8186862" cy="565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1362456"/>
          </a:xfrm>
        </p:spPr>
        <p:txBody>
          <a:bodyPr/>
          <a:lstStyle/>
          <a:p>
            <a:r>
              <a:rPr smtClean="0"/>
              <a:t>How does the container find a Servlet?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3315136"/>
          </a:xfrm>
        </p:spPr>
        <p:txBody>
          <a:bodyPr>
            <a:normAutofit/>
          </a:bodyPr>
          <a:lstStyle/>
          <a:p>
            <a:r>
              <a:rPr lang="en-US" dirty="0" smtClean="0"/>
              <a:t>File path name:</a:t>
            </a:r>
          </a:p>
          <a:p>
            <a:r>
              <a:rPr lang="en-US" dirty="0" smtClean="0"/>
              <a:t>	This is the name the developer  gives to the </a:t>
            </a:r>
            <a:r>
              <a:rPr lang="en-US" dirty="0" err="1" smtClean="0"/>
              <a:t>servlet</a:t>
            </a:r>
            <a:r>
              <a:rPr lang="en-US" dirty="0" smtClean="0"/>
              <a:t>. </a:t>
            </a:r>
          </a:p>
          <a:p>
            <a:r>
              <a:rPr lang="en-US" dirty="0" smtClean="0"/>
              <a:t>Deployment  name:</a:t>
            </a:r>
          </a:p>
          <a:p>
            <a:r>
              <a:rPr lang="en-US" dirty="0" smtClean="0"/>
              <a:t>	In the deployment descriptor we can give it an internal </a:t>
            </a:r>
            <a:r>
              <a:rPr lang="en-US" dirty="0" smtClean="0"/>
              <a:t>      name </a:t>
            </a:r>
            <a:r>
              <a:rPr lang="en-US" dirty="0" smtClean="0"/>
              <a:t>called the deployment name.</a:t>
            </a:r>
          </a:p>
          <a:p>
            <a:r>
              <a:rPr lang="en-US" dirty="0" smtClean="0"/>
              <a:t>Public URL name:</a:t>
            </a:r>
          </a:p>
          <a:p>
            <a:r>
              <a:rPr lang="en-US" dirty="0" smtClean="0"/>
              <a:t>	This is the name the rest of the world know. This is a </a:t>
            </a:r>
            <a:r>
              <a:rPr lang="en-US" dirty="0" smtClean="0"/>
              <a:t>   URL </a:t>
            </a:r>
            <a:r>
              <a:rPr lang="en-US" dirty="0" smtClean="0"/>
              <a:t>a user enters to get to that </a:t>
            </a:r>
            <a:r>
              <a:rPr lang="en-US" dirty="0" err="1" smtClean="0"/>
              <a:t>servlet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838200"/>
            <a:ext cx="2971800" cy="969264"/>
          </a:xfrm>
        </p:spPr>
        <p:txBody>
          <a:bodyPr/>
          <a:lstStyle/>
          <a:p>
            <a:r>
              <a:rPr smtClean="0"/>
              <a:t>MVC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362200"/>
            <a:ext cx="7772400" cy="3696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Model:</a:t>
            </a:r>
          </a:p>
          <a:p>
            <a:r>
              <a:rPr lang="en-US" dirty="0" smtClean="0"/>
              <a:t>	Model holds the real business logic and sate. It is the only part which talks to the DB.</a:t>
            </a:r>
          </a:p>
          <a:p>
            <a:r>
              <a:rPr lang="en-US" dirty="0" smtClean="0"/>
              <a:t>View:</a:t>
            </a:r>
          </a:p>
          <a:p>
            <a:r>
              <a:rPr lang="en-US" dirty="0" smtClean="0"/>
              <a:t>	Responsible for the presentation. It gets the state of the model from the controller. It also gets user input that goes back to the controller. </a:t>
            </a:r>
          </a:p>
          <a:p>
            <a:r>
              <a:rPr lang="en-US" dirty="0" smtClean="0"/>
              <a:t>Controller:</a:t>
            </a:r>
          </a:p>
          <a:p>
            <a:r>
              <a:rPr lang="en-US" dirty="0" smtClean="0"/>
              <a:t>	Takes the user input from the request and </a:t>
            </a:r>
            <a:r>
              <a:rPr lang="en-US" dirty="0" err="1" smtClean="0"/>
              <a:t>figuers</a:t>
            </a:r>
            <a:r>
              <a:rPr lang="en-US" dirty="0" smtClean="0"/>
              <a:t> out what it means for the model. Tells the model to update itself and makes the new model state available for the view (JSP)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7772400" cy="1362456"/>
          </a:xfrm>
        </p:spPr>
        <p:txBody>
          <a:bodyPr/>
          <a:lstStyle/>
          <a:p>
            <a:r>
              <a:rPr smtClean="0"/>
              <a:t>Web Server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3696136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Web Server receives a URL request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Web server sees that the request is for a Helper App.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Web Server sends the parameters it gets from GET or POST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helper app creates a brand new page can send the HTML back to the server.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As far as the server is concerned the HTML is a static page.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helper App is shut down and the client gets back an HTML page.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Deploy and Project R</a:t>
            </a:r>
            <a:r>
              <a:rPr lang="en-US" dirty="0" smtClean="0"/>
              <a:t>u</a:t>
            </a:r>
            <a:r>
              <a:rPr smtClean="0"/>
              <a:t>n a Web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81400" y="3276600"/>
            <a:ext cx="1066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81200" y="4876800"/>
            <a:ext cx="1066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src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62400" y="4953000"/>
            <a:ext cx="1066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943600" y="4953000"/>
            <a:ext cx="1066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Etc</a:t>
            </a:r>
          </a:p>
          <a:p>
            <a:pPr algn="ctr"/>
            <a:endParaRPr lang="en-US" dirty="0"/>
          </a:p>
        </p:txBody>
      </p:sp>
      <p:cxnSp>
        <p:nvCxnSpPr>
          <p:cNvPr id="9" name="Straight Connector 8"/>
          <p:cNvCxnSpPr>
            <a:endCxn id="5" idx="0"/>
          </p:cNvCxnSpPr>
          <p:nvPr/>
        </p:nvCxnSpPr>
        <p:spPr>
          <a:xfrm rot="10800000" flipV="1">
            <a:off x="2514600" y="3886200"/>
            <a:ext cx="121920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2"/>
          </p:cNvCxnSpPr>
          <p:nvPr/>
        </p:nvCxnSpPr>
        <p:spPr>
          <a:xfrm rot="16200000" flipH="1">
            <a:off x="3581400" y="4419600"/>
            <a:ext cx="12192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7" idx="0"/>
          </p:cNvCxnSpPr>
          <p:nvPr/>
        </p:nvCxnSpPr>
        <p:spPr>
          <a:xfrm>
            <a:off x="4572000" y="3886200"/>
            <a:ext cx="190500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81200" y="5867400"/>
            <a:ext cx="1828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FirstServlet.java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248400" y="60198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Web.xml</a:t>
            </a:r>
            <a:endParaRPr lang="en-US" dirty="0"/>
          </a:p>
        </p:txBody>
      </p:sp>
      <p:cxnSp>
        <p:nvCxnSpPr>
          <p:cNvPr id="19" name="Straight Connector 18"/>
          <p:cNvCxnSpPr>
            <a:stCxn id="5" idx="2"/>
          </p:cNvCxnSpPr>
          <p:nvPr/>
        </p:nvCxnSpPr>
        <p:spPr>
          <a:xfrm rot="5400000">
            <a:off x="2247900" y="5753100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2"/>
          </p:cNvCxnSpPr>
          <p:nvPr/>
        </p:nvCxnSpPr>
        <p:spPr>
          <a:xfrm rot="5400000">
            <a:off x="6210300" y="5829300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1000" y="1447800"/>
            <a:ext cx="83058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public class </a:t>
            </a:r>
            <a:r>
              <a:rPr lang="en-US" dirty="0" err="1" smtClean="0"/>
              <a:t>HelloWorld</a:t>
            </a:r>
            <a:r>
              <a:rPr lang="en-US" dirty="0" smtClean="0"/>
              <a:t> extends </a:t>
            </a:r>
            <a:r>
              <a:rPr lang="en-US" dirty="0" err="1" smtClean="0"/>
              <a:t>HttpServlet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  private String message;</a:t>
            </a:r>
          </a:p>
          <a:p>
            <a:endParaRPr lang="en-US" dirty="0" smtClean="0"/>
          </a:p>
          <a:p>
            <a:r>
              <a:rPr lang="en-US" dirty="0" smtClean="0"/>
              <a:t>  public void init() throws </a:t>
            </a:r>
            <a:r>
              <a:rPr lang="en-US" dirty="0" err="1" smtClean="0"/>
              <a:t>ServletException</a:t>
            </a:r>
            <a:endParaRPr lang="en-US" dirty="0" smtClean="0"/>
          </a:p>
          <a:p>
            <a:r>
              <a:rPr lang="en-US" dirty="0" smtClean="0"/>
              <a:t>  {</a:t>
            </a:r>
          </a:p>
          <a:p>
            <a:r>
              <a:rPr lang="en-US" dirty="0" smtClean="0"/>
              <a:t>      // Do required initialization</a:t>
            </a:r>
          </a:p>
          <a:p>
            <a:r>
              <a:rPr lang="en-US" dirty="0" smtClean="0"/>
              <a:t>      message = "Hello World";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  public void </a:t>
            </a:r>
            <a:r>
              <a:rPr lang="en-US" dirty="0" err="1" smtClean="0"/>
              <a:t>doGet</a:t>
            </a:r>
            <a:r>
              <a:rPr lang="en-US" dirty="0" smtClean="0"/>
              <a:t>(</a:t>
            </a:r>
            <a:r>
              <a:rPr lang="en-US" dirty="0" err="1" smtClean="0"/>
              <a:t>HttpServletRequest</a:t>
            </a:r>
            <a:r>
              <a:rPr lang="en-US" dirty="0" smtClean="0"/>
              <a:t> request,  </a:t>
            </a:r>
            <a:r>
              <a:rPr lang="en-US" dirty="0" err="1" smtClean="0"/>
              <a:t>HttpServletResponse</a:t>
            </a:r>
            <a:r>
              <a:rPr lang="en-US" dirty="0" smtClean="0"/>
              <a:t> response)</a:t>
            </a:r>
          </a:p>
          <a:p>
            <a:r>
              <a:rPr lang="en-US" dirty="0" smtClean="0"/>
              <a:t>            throws </a:t>
            </a:r>
            <a:r>
              <a:rPr lang="en-US" dirty="0" err="1" smtClean="0"/>
              <a:t>ServletException</a:t>
            </a:r>
            <a:r>
              <a:rPr lang="en-US" dirty="0" smtClean="0"/>
              <a:t>, </a:t>
            </a:r>
            <a:r>
              <a:rPr lang="en-US" dirty="0" err="1" smtClean="0"/>
              <a:t>IOException</a:t>
            </a:r>
            <a:endParaRPr lang="en-US" dirty="0" smtClean="0"/>
          </a:p>
          <a:p>
            <a:r>
              <a:rPr lang="en-US" dirty="0" smtClean="0"/>
              <a:t>  {</a:t>
            </a:r>
          </a:p>
          <a:p>
            <a:r>
              <a:rPr lang="en-US" dirty="0" smtClean="0"/>
              <a:t>      // Set response content type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response.setContentType</a:t>
            </a:r>
            <a:r>
              <a:rPr lang="en-US" dirty="0" smtClean="0"/>
              <a:t>("text/html");</a:t>
            </a:r>
          </a:p>
          <a:p>
            <a:r>
              <a:rPr lang="en-US" dirty="0" smtClean="0"/>
              <a:t>      // Actual logic goes here.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PrintWriter</a:t>
            </a:r>
            <a:r>
              <a:rPr lang="en-US" dirty="0" smtClean="0"/>
              <a:t> out = </a:t>
            </a:r>
            <a:r>
              <a:rPr lang="en-US" dirty="0" err="1" smtClean="0"/>
              <a:t>response.getWriter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out.println</a:t>
            </a:r>
            <a:r>
              <a:rPr lang="en-US" dirty="0" smtClean="0"/>
              <a:t>("&lt;h1&gt;" + message + "&lt;/h1&gt;");</a:t>
            </a:r>
          </a:p>
          <a:p>
            <a:r>
              <a:rPr lang="en-US" dirty="0" smtClean="0"/>
              <a:t>  }</a:t>
            </a:r>
          </a:p>
          <a:p>
            <a:r>
              <a:rPr lang="en-US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7772400" cy="850392"/>
          </a:xfrm>
        </p:spPr>
        <p:txBody>
          <a:bodyPr/>
          <a:lstStyle/>
          <a:p>
            <a:r>
              <a:rPr smtClean="0"/>
              <a:t>Deploymnet Descriptor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057400"/>
            <a:ext cx="7772400" cy="45720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Deployment descriptor describes how the web application should be deployed.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For web applications written using the Java programming language, the web application deployment descriptor is written using the Extensible Markup Language (XML) syntax.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web application deployment descriptor is named web.xml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When included with a web application, it must reside in a WEB-INF subdirectory at the web application root.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90600"/>
            <a:ext cx="7772400" cy="1362456"/>
          </a:xfrm>
        </p:spPr>
        <p:txBody>
          <a:bodyPr/>
          <a:lstStyle/>
          <a:p>
            <a:r>
              <a:rPr smtClean="0"/>
              <a:t>Container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819400"/>
            <a:ext cx="7772400" cy="3086536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The server does not hands the request to the </a:t>
            </a:r>
            <a:r>
              <a:rPr lang="en-US" dirty="0" err="1" smtClean="0"/>
              <a:t>servelet</a:t>
            </a:r>
            <a:r>
              <a:rPr lang="en-US" dirty="0" smtClean="0"/>
              <a:t> directly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It hands it over to the Container.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 err="1" smtClean="0"/>
              <a:t>servlet</a:t>
            </a:r>
            <a:r>
              <a:rPr lang="en-US" dirty="0" smtClean="0"/>
              <a:t> is deployed in the container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It’s the Container which gives the HTTP request and response.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container calls the </a:t>
            </a:r>
            <a:r>
              <a:rPr lang="en-US" dirty="0" err="1" smtClean="0"/>
              <a:t>servlets</a:t>
            </a:r>
            <a:r>
              <a:rPr lang="en-US" dirty="0" smtClean="0"/>
              <a:t> methods </a:t>
            </a:r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dirty="0" err="1" smtClean="0"/>
              <a:t>doGet</a:t>
            </a:r>
            <a:r>
              <a:rPr lang="en-US" dirty="0" smtClean="0"/>
              <a:t>(), </a:t>
            </a:r>
            <a:r>
              <a:rPr lang="en-US" dirty="0" err="1" smtClean="0"/>
              <a:t>doPost</a:t>
            </a:r>
            <a:r>
              <a:rPr lang="en-US" dirty="0" smtClean="0"/>
              <a:t>()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7772400" cy="1362456"/>
          </a:xfrm>
        </p:spPr>
        <p:txBody>
          <a:bodyPr/>
          <a:lstStyle/>
          <a:p>
            <a:r>
              <a:rPr smtClean="0"/>
              <a:t>What does a Container Give us?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1981200"/>
            <a:ext cx="8308848" cy="4724400"/>
          </a:xfrm>
        </p:spPr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Communication Support</a:t>
            </a:r>
          </a:p>
          <a:p>
            <a:r>
              <a:rPr lang="en-US" dirty="0" smtClean="0"/>
              <a:t>	The container knows the  protocol between the web server and itself.</a:t>
            </a:r>
          </a:p>
          <a:p>
            <a:endParaRPr lang="en-US" dirty="0" smtClean="0"/>
          </a:p>
          <a:p>
            <a:r>
              <a:rPr lang="en-US" dirty="0" smtClean="0"/>
              <a:t>Lifecycle Management</a:t>
            </a:r>
          </a:p>
          <a:p>
            <a:r>
              <a:rPr lang="en-US" dirty="0" smtClean="0"/>
              <a:t>	The  container controls the life and death </a:t>
            </a:r>
            <a:r>
              <a:rPr lang="en-US" dirty="0" err="1" smtClean="0"/>
              <a:t>servlet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Multithreading support</a:t>
            </a:r>
          </a:p>
          <a:p>
            <a:r>
              <a:rPr lang="en-US" dirty="0" smtClean="0"/>
              <a:t>	The container creates a new Java thread for each </a:t>
            </a:r>
            <a:r>
              <a:rPr lang="en-US" dirty="0" err="1" smtClean="0"/>
              <a:t>servlet</a:t>
            </a:r>
            <a:r>
              <a:rPr lang="en-US" dirty="0" smtClean="0"/>
              <a:t> request it gets</a:t>
            </a:r>
          </a:p>
          <a:p>
            <a:endParaRPr lang="en-US" dirty="0" smtClean="0"/>
          </a:p>
          <a:p>
            <a:r>
              <a:rPr lang="en-US" dirty="0" smtClean="0"/>
              <a:t>Declarative Security</a:t>
            </a:r>
          </a:p>
          <a:p>
            <a:r>
              <a:rPr lang="en-US" dirty="0" smtClean="0"/>
              <a:t>	The containers uses XML deployment descriptor where security can be defined declaratively.</a:t>
            </a:r>
          </a:p>
          <a:p>
            <a:endParaRPr lang="en-US" dirty="0" smtClean="0"/>
          </a:p>
          <a:p>
            <a:r>
              <a:rPr lang="en-US" dirty="0" smtClean="0"/>
              <a:t>JSP Support</a:t>
            </a:r>
          </a:p>
          <a:p>
            <a:r>
              <a:rPr lang="en-US" dirty="0" smtClean="0"/>
              <a:t> 	JSP code is converted to java by  the container.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7772400" cy="1362456"/>
          </a:xfrm>
        </p:spPr>
        <p:txBody>
          <a:bodyPr/>
          <a:lstStyle/>
          <a:p>
            <a:r>
              <a:rPr smtClean="0"/>
              <a:t>How a Container Handles a Request.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981200"/>
            <a:ext cx="780403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685800"/>
            <a:ext cx="8233833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3886200"/>
            <a:ext cx="8124607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676</TotalTime>
  <Words>315</Words>
  <Application>Microsoft Office PowerPoint</Application>
  <PresentationFormat>On-screen Show (4:3)</PresentationFormat>
  <Paragraphs>77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Web Application Architecture</vt:lpstr>
      <vt:lpstr>Web Server </vt:lpstr>
      <vt:lpstr>Deploy and Project Run a Web</vt:lpstr>
      <vt:lpstr>Slide 4</vt:lpstr>
      <vt:lpstr>Deploymnet Descriptor</vt:lpstr>
      <vt:lpstr>Container</vt:lpstr>
      <vt:lpstr>What does a Container Give us?</vt:lpstr>
      <vt:lpstr>How a Container Handles a Request.</vt:lpstr>
      <vt:lpstr>Slide 9</vt:lpstr>
      <vt:lpstr>Slide 10</vt:lpstr>
      <vt:lpstr>How does the container find a Servlet?</vt:lpstr>
      <vt:lpstr>MVC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Application Architecture</dc:title>
  <dc:creator>waqar.yar</dc:creator>
  <cp:lastModifiedBy>waqar.yar</cp:lastModifiedBy>
  <cp:revision>30</cp:revision>
  <dcterms:created xsi:type="dcterms:W3CDTF">2016-02-02T10:39:52Z</dcterms:created>
  <dcterms:modified xsi:type="dcterms:W3CDTF">2017-08-31T10:19:00Z</dcterms:modified>
</cp:coreProperties>
</file>