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340C61-4198-44BD-B64A-E61F2F4FA29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E73E40-9B20-4D46-BECF-812A506E4A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Response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0009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response to send data back to the client.</a:t>
            </a:r>
          </a:p>
          <a:p>
            <a:endParaRPr lang="en-US" dirty="0" smtClean="0"/>
          </a:p>
          <a:p>
            <a:r>
              <a:rPr lang="en-US" dirty="0" smtClean="0"/>
              <a:t>The following methods are commonly used:</a:t>
            </a:r>
          </a:p>
          <a:p>
            <a:endParaRPr lang="en-US" dirty="0" smtClean="0"/>
          </a:p>
          <a:p>
            <a:r>
              <a:rPr lang="en-US" dirty="0" err="1" smtClean="0"/>
              <a:t>setContentType</a:t>
            </a:r>
            <a:r>
              <a:rPr lang="en-US" dirty="0" smtClean="0"/>
              <a:t>() – This is to set content type</a:t>
            </a:r>
          </a:p>
          <a:p>
            <a:r>
              <a:rPr lang="en-US" dirty="0" err="1" smtClean="0"/>
              <a:t>getWriter</a:t>
            </a:r>
            <a:r>
              <a:rPr lang="en-US" dirty="0" smtClean="0"/>
              <a:t>() – This is to write characters to the response. </a:t>
            </a:r>
          </a:p>
          <a:p>
            <a:endParaRPr lang="en-US" dirty="0" smtClean="0"/>
          </a:p>
          <a:p>
            <a:r>
              <a:rPr lang="en-US" dirty="0" smtClean="0"/>
              <a:t>Response headers  can be set by:</a:t>
            </a:r>
          </a:p>
          <a:p>
            <a:r>
              <a:rPr lang="en-US" dirty="0" err="1" smtClean="0"/>
              <a:t>setHeader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addHeader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99" y="409043"/>
            <a:ext cx="8499401" cy="627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Redirecting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78" y="3200400"/>
            <a:ext cx="8931922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Redirect vs Request Dispatch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redirect goes to a new URL</a:t>
            </a:r>
          </a:p>
          <a:p>
            <a:r>
              <a:rPr lang="en-US" dirty="0" smtClean="0"/>
              <a:t>The user sees the new URL in the browser.</a:t>
            </a:r>
          </a:p>
          <a:p>
            <a:endParaRPr lang="en-US" dirty="0" smtClean="0"/>
          </a:p>
          <a:p>
            <a:r>
              <a:rPr lang="en-US" dirty="0" smtClean="0"/>
              <a:t>In Request Dispatch the request is passed internally to a new program. </a:t>
            </a:r>
          </a:p>
          <a:p>
            <a:r>
              <a:rPr lang="en-US" dirty="0" smtClean="0"/>
              <a:t>The users do not see a change of URL in the browser.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Servlet L</a:t>
            </a:r>
            <a:r>
              <a:rPr lang="en-US" dirty="0" err="1" smtClean="0"/>
              <a:t>i</a:t>
            </a:r>
            <a:r>
              <a:rPr smtClean="0"/>
              <a:t>fecycle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7772400" cy="1509712"/>
          </a:xfrm>
        </p:spPr>
        <p:txBody>
          <a:bodyPr/>
          <a:lstStyle/>
          <a:p>
            <a:r>
              <a:rPr lang="en-US" dirty="0" smtClean="0"/>
              <a:t>Being initialized (running the </a:t>
            </a:r>
            <a:r>
              <a:rPr lang="en-US" dirty="0" err="1" smtClean="0"/>
              <a:t>int</a:t>
            </a:r>
            <a:r>
              <a:rPr lang="en-US" dirty="0" smtClean="0"/>
              <a:t>() method)</a:t>
            </a:r>
          </a:p>
          <a:p>
            <a:r>
              <a:rPr lang="en-US" dirty="0" smtClean="0"/>
              <a:t>Initialized (running the service() method)</a:t>
            </a:r>
          </a:p>
          <a:p>
            <a:r>
              <a:rPr lang="en-US" dirty="0" smtClean="0"/>
              <a:t>Destroyed (running the destroy() method)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9464"/>
            <a:ext cx="7713282" cy="617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8839200" cy="361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</p:spPr>
        <p:txBody>
          <a:bodyPr/>
          <a:lstStyle/>
          <a:p>
            <a:r>
              <a:rPr smtClean="0"/>
              <a:t>Servlet Threads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969264"/>
          </a:xfrm>
        </p:spPr>
        <p:txBody>
          <a:bodyPr/>
          <a:lstStyle/>
          <a:p>
            <a:r>
              <a:rPr smtClean="0"/>
              <a:t>Loading and Initializing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class- This happens when the Container is started.</a:t>
            </a:r>
          </a:p>
          <a:p>
            <a:endParaRPr lang="en-US" dirty="0" smtClean="0"/>
          </a:p>
          <a:p>
            <a:r>
              <a:rPr lang="en-US" dirty="0" smtClean="0"/>
              <a:t>Loading  the class- This happens is Container Startup or first client use.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moves from non-</a:t>
            </a:r>
            <a:r>
              <a:rPr lang="en-US" dirty="0" err="1" smtClean="0"/>
              <a:t>existant</a:t>
            </a:r>
            <a:r>
              <a:rPr lang="en-US" dirty="0" smtClean="0"/>
              <a:t> state to initialized using a constructor.</a:t>
            </a:r>
          </a:p>
          <a:p>
            <a:endParaRPr lang="en-US" dirty="0" smtClean="0"/>
          </a:p>
          <a:p>
            <a:r>
              <a:rPr lang="en-US" dirty="0" smtClean="0"/>
              <a:t>The Object becomes a </a:t>
            </a:r>
            <a:r>
              <a:rPr lang="en-US" dirty="0" err="1" smtClean="0"/>
              <a:t>servlet</a:t>
            </a:r>
            <a:r>
              <a:rPr lang="en-US" dirty="0" smtClean="0"/>
              <a:t> when it gets the </a:t>
            </a:r>
            <a:r>
              <a:rPr lang="en-US" dirty="0" err="1" smtClean="0"/>
              <a:t>ServeltContext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772400" cy="905256"/>
          </a:xfrm>
        </p:spPr>
        <p:txBody>
          <a:bodyPr/>
          <a:lstStyle/>
          <a:p>
            <a:r>
              <a:rPr smtClean="0"/>
              <a:t>ServletConfig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Servlet</a:t>
            </a:r>
            <a:r>
              <a:rPr lang="en-US" dirty="0" smtClean="0"/>
              <a:t> object per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to pass deploy time information. </a:t>
            </a:r>
          </a:p>
          <a:p>
            <a:endParaRPr lang="en-US" dirty="0" smtClean="0"/>
          </a:p>
          <a:p>
            <a:r>
              <a:rPr lang="en-US" dirty="0" smtClean="0"/>
              <a:t>Used to access </a:t>
            </a:r>
            <a:r>
              <a:rPr lang="en-US" dirty="0" err="1" smtClean="0"/>
              <a:t>ServletContext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Parameters  are configured in the Deployment Descriptor.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772400" cy="850392"/>
          </a:xfrm>
        </p:spPr>
        <p:txBody>
          <a:bodyPr/>
          <a:lstStyle/>
          <a:p>
            <a:r>
              <a:rPr smtClean="0"/>
              <a:t>ServletContext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ServletContext</a:t>
            </a:r>
            <a:r>
              <a:rPr lang="en-US" dirty="0" smtClean="0"/>
              <a:t> per Web Application</a:t>
            </a:r>
          </a:p>
          <a:p>
            <a:endParaRPr lang="en-US" dirty="0" smtClean="0"/>
          </a:p>
          <a:p>
            <a:r>
              <a:rPr lang="en-US" dirty="0" smtClean="0"/>
              <a:t>Used to access Web Application Parameters. (These are in Deployment Descriptor)</a:t>
            </a:r>
          </a:p>
          <a:p>
            <a:endParaRPr lang="en-US" dirty="0" smtClean="0"/>
          </a:p>
          <a:p>
            <a:r>
              <a:rPr lang="en-US" dirty="0" smtClean="0"/>
              <a:t>This is the place attributes can be added where other parts of the application can access it. </a:t>
            </a:r>
          </a:p>
          <a:p>
            <a:endParaRPr lang="en-US" dirty="0" smtClean="0"/>
          </a:p>
          <a:p>
            <a:r>
              <a:rPr lang="en-US" dirty="0" smtClean="0"/>
              <a:t>Used to get Server information.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362456"/>
          </a:xfrm>
        </p:spPr>
        <p:txBody>
          <a:bodyPr/>
          <a:lstStyle/>
          <a:p>
            <a:r>
              <a:rPr smtClean="0"/>
              <a:t>Sending Parameters-Request Object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665769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99204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257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Servlets</vt:lpstr>
      <vt:lpstr>Servlet Lifecycle </vt:lpstr>
      <vt:lpstr>Slide 3</vt:lpstr>
      <vt:lpstr>Servlet Threads </vt:lpstr>
      <vt:lpstr>Loading and Initializing </vt:lpstr>
      <vt:lpstr>ServletConfig </vt:lpstr>
      <vt:lpstr>ServletContext</vt:lpstr>
      <vt:lpstr>Sending Parameters-Request Object </vt:lpstr>
      <vt:lpstr>Slide 9</vt:lpstr>
      <vt:lpstr>Response Object</vt:lpstr>
      <vt:lpstr>Slide 11</vt:lpstr>
      <vt:lpstr>Redirecting </vt:lpstr>
      <vt:lpstr>Redirect vs Request Dispatch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waqar.yar</dc:creator>
  <cp:lastModifiedBy>waqar.yar</cp:lastModifiedBy>
  <cp:revision>16</cp:revision>
  <dcterms:created xsi:type="dcterms:W3CDTF">2016-02-09T10:35:11Z</dcterms:created>
  <dcterms:modified xsi:type="dcterms:W3CDTF">2016-08-31T05:22:32Z</dcterms:modified>
</cp:coreProperties>
</file>