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510B86-B7F2-4536-A09B-A23EEA1E3DB1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08888D-B705-43C2-984D-BEB43A5171A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–part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362456"/>
          </a:xfrm>
        </p:spPr>
        <p:txBody>
          <a:bodyPr/>
          <a:lstStyle/>
          <a:p>
            <a:r>
              <a:rPr sz="4400" smtClean="0"/>
              <a:t>Differences between and Attribute and Parameter</a:t>
            </a:r>
            <a:endParaRPr lang="en-US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301696" cy="5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456"/>
          </a:xfrm>
        </p:spPr>
        <p:txBody>
          <a:bodyPr/>
          <a:lstStyle/>
          <a:p>
            <a:r>
              <a:rPr smtClean="0"/>
              <a:t>Scope of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892683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362456"/>
          </a:xfrm>
        </p:spPr>
        <p:txBody>
          <a:bodyPr/>
          <a:lstStyle/>
          <a:p>
            <a:r>
              <a:rPr smtClean="0"/>
              <a:t>Scope of a Session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223" y="2743200"/>
            <a:ext cx="870438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Scope is a Request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7" y="2819400"/>
            <a:ext cx="91113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59" y="762000"/>
            <a:ext cx="901194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49" y="222167"/>
            <a:ext cx="7916851" cy="64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931" y="145530"/>
            <a:ext cx="6826469" cy="324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95688"/>
            <a:ext cx="684968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Steps to create a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1- Create a listener class</a:t>
            </a:r>
          </a:p>
          <a:p>
            <a:r>
              <a:rPr lang="en-US" dirty="0" smtClean="0"/>
              <a:t>2- Put the class in the WEB-INF/classes</a:t>
            </a:r>
          </a:p>
          <a:p>
            <a:r>
              <a:rPr lang="en-US" dirty="0" smtClean="0"/>
              <a:t>3- Put &lt;listener&gt; element in the web.xml Deployment Descriptor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362456"/>
          </a:xfrm>
        </p:spPr>
        <p:txBody>
          <a:bodyPr/>
          <a:lstStyle/>
          <a:p>
            <a:r>
              <a:rPr smtClean="0"/>
              <a:t>Writing the L</a:t>
            </a:r>
            <a:r>
              <a:rPr lang="en-US" dirty="0" err="1" smtClean="0"/>
              <a:t>i</a:t>
            </a:r>
            <a:r>
              <a:rPr smtClean="0"/>
              <a:t>stener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1"/>
            <a:ext cx="785028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362456"/>
          </a:xfrm>
        </p:spPr>
        <p:txBody>
          <a:bodyPr/>
          <a:lstStyle/>
          <a:p>
            <a:r>
              <a:rPr smtClean="0"/>
              <a:t>Writing the attribute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638704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362456"/>
          </a:xfrm>
        </p:spPr>
        <p:txBody>
          <a:bodyPr/>
          <a:lstStyle/>
          <a:p>
            <a:r>
              <a:rPr smtClean="0"/>
              <a:t>Writing the Servlet class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516" y="1981200"/>
            <a:ext cx="8819284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362456"/>
          </a:xfrm>
        </p:spPr>
        <p:txBody>
          <a:bodyPr/>
          <a:lstStyle/>
          <a:p>
            <a:r>
              <a:rPr smtClean="0"/>
              <a:t>Writing the Deployment Descriptor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983463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62456"/>
          </a:xfrm>
        </p:spPr>
        <p:txBody>
          <a:bodyPr/>
          <a:lstStyle/>
          <a:p>
            <a:r>
              <a:rPr smtClean="0"/>
              <a:t>Types of L</a:t>
            </a:r>
            <a:r>
              <a:rPr lang="en-US" dirty="0" err="1" smtClean="0"/>
              <a:t>i</a:t>
            </a:r>
            <a:r>
              <a:rPr smtClean="0"/>
              <a:t>stener	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0238"/>
            <a:ext cx="8702171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62456"/>
          </a:xfrm>
        </p:spPr>
        <p:txBody>
          <a:bodyPr/>
          <a:lstStyle/>
          <a:p>
            <a:r>
              <a:rPr smtClean="0"/>
              <a:t>Types of Listener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978" y="1828800"/>
            <a:ext cx="898402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467536"/>
          </a:xfrm>
        </p:spPr>
        <p:txBody>
          <a:bodyPr>
            <a:normAutofit/>
          </a:bodyPr>
          <a:lstStyle/>
          <a:p>
            <a:r>
              <a:rPr lang="en-US" dirty="0" smtClean="0"/>
              <a:t>An Attribute is an object set into one of three  other </a:t>
            </a:r>
            <a:r>
              <a:rPr lang="en-US" dirty="0" err="1" smtClean="0"/>
              <a:t>servlet</a:t>
            </a:r>
            <a:r>
              <a:rPr lang="en-US" dirty="0" smtClean="0"/>
              <a:t> API objects; which are:</a:t>
            </a:r>
          </a:p>
          <a:p>
            <a:endParaRPr lang="en-US" dirty="0" smtClean="0"/>
          </a:p>
          <a:p>
            <a:r>
              <a:rPr lang="en-US" dirty="0" smtClean="0"/>
              <a:t>1-ServletContext</a:t>
            </a:r>
          </a:p>
          <a:p>
            <a:r>
              <a:rPr lang="en-US" dirty="0" smtClean="0"/>
              <a:t>2-HttpServletRequest</a:t>
            </a:r>
          </a:p>
          <a:p>
            <a:r>
              <a:rPr lang="en-US" dirty="0" smtClean="0"/>
              <a:t>3-HttpSession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3725</TotalTime>
  <Words>100</Words>
  <Application>Microsoft Office PowerPoint</Application>
  <PresentationFormat>On-screen Show (4:3)</PresentationFormat>
  <Paragraphs>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Web Application –part II</vt:lpstr>
      <vt:lpstr>Steps to create a Listener</vt:lpstr>
      <vt:lpstr>Writing the Listener Class</vt:lpstr>
      <vt:lpstr>Writing the attribute class</vt:lpstr>
      <vt:lpstr>Writing the Servlet class</vt:lpstr>
      <vt:lpstr>Writing the Deployment Descriptor</vt:lpstr>
      <vt:lpstr>Types of Listener </vt:lpstr>
      <vt:lpstr>Types of Listener </vt:lpstr>
      <vt:lpstr>Attribute</vt:lpstr>
      <vt:lpstr>Differences between and Attribute and Parameter</vt:lpstr>
      <vt:lpstr>Scope of Context</vt:lpstr>
      <vt:lpstr>Scope of a Session </vt:lpstr>
      <vt:lpstr>Scope is a Request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waqar.yar</dc:creator>
  <cp:lastModifiedBy>waqar.yar</cp:lastModifiedBy>
  <cp:revision>151</cp:revision>
  <dcterms:created xsi:type="dcterms:W3CDTF">2016-02-23T10:56:08Z</dcterms:created>
  <dcterms:modified xsi:type="dcterms:W3CDTF">2016-12-09T12:57:57Z</dcterms:modified>
</cp:coreProperties>
</file>