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8" r:id="rId4"/>
    <p:sldId id="274" r:id="rId5"/>
    <p:sldId id="271" r:id="rId6"/>
    <p:sldId id="273" r:id="rId7"/>
    <p:sldId id="272" r:id="rId8"/>
    <p:sldId id="259" r:id="rId9"/>
    <p:sldId id="260" r:id="rId10"/>
    <p:sldId id="269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F0CD-5A88-4676-9DD9-9BDDFFD3BBB3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5CAB-808F-4405-9F0D-7FD41AEE57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F0CD-5A88-4676-9DD9-9BDDFFD3BBB3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5CAB-808F-4405-9F0D-7FD41AEE57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F0CD-5A88-4676-9DD9-9BDDFFD3BBB3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5CAB-808F-4405-9F0D-7FD41AEE57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F0CD-5A88-4676-9DD9-9BDDFFD3BBB3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5CAB-808F-4405-9F0D-7FD41AEE57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F0CD-5A88-4676-9DD9-9BDDFFD3BBB3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5CAB-808F-4405-9F0D-7FD41AEE57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F0CD-5A88-4676-9DD9-9BDDFFD3BBB3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5CAB-808F-4405-9F0D-7FD41AEE57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F0CD-5A88-4676-9DD9-9BDDFFD3BBB3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5CAB-808F-4405-9F0D-7FD41AEE57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F0CD-5A88-4676-9DD9-9BDDFFD3BBB3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5CAB-808F-4405-9F0D-7FD41AEE57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F0CD-5A88-4676-9DD9-9BDDFFD3BBB3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5CAB-808F-4405-9F0D-7FD41AEE57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F0CD-5A88-4676-9DD9-9BDDFFD3BBB3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5CAB-808F-4405-9F0D-7FD41AEE57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F0CD-5A88-4676-9DD9-9BDDFFD3BBB3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4BD5CAB-808F-4405-9F0D-7FD41AEE57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94F0CD-5A88-4676-9DD9-9BDDFFD3BBB3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BD5CAB-808F-4405-9F0D-7FD41AEE575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Application -III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Waqar</a:t>
            </a:r>
            <a:r>
              <a:rPr lang="en-US" dirty="0" smtClean="0"/>
              <a:t> </a:t>
            </a:r>
            <a:r>
              <a:rPr lang="en-US" dirty="0" err="1" smtClean="0"/>
              <a:t>Yar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1362456"/>
          </a:xfrm>
        </p:spPr>
        <p:txBody>
          <a:bodyPr/>
          <a:lstStyle/>
          <a:p>
            <a:r>
              <a:rPr smtClean="0"/>
              <a:t>Is Context Thread safe?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667000"/>
            <a:ext cx="883626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8696348" cy="281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810000"/>
            <a:ext cx="8860784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7772400" cy="1362456"/>
          </a:xfrm>
        </p:spPr>
        <p:txBody>
          <a:bodyPr/>
          <a:lstStyle/>
          <a:p>
            <a:r>
              <a:rPr smtClean="0"/>
              <a:t>How to make Context  Thread Safe?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743200"/>
            <a:ext cx="8763000" cy="362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How to make Session  Thread Safe?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667000"/>
            <a:ext cx="849960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772400" cy="1362456"/>
          </a:xfrm>
        </p:spPr>
        <p:txBody>
          <a:bodyPr/>
          <a:lstStyle/>
          <a:p>
            <a:r>
              <a:rPr smtClean="0"/>
              <a:t>RequestDispatcher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5437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can get a </a:t>
            </a:r>
            <a:r>
              <a:rPr lang="en-US" dirty="0" err="1" smtClean="0"/>
              <a:t>RequestDispatcher</a:t>
            </a:r>
            <a:r>
              <a:rPr lang="en-US" dirty="0" smtClean="0"/>
              <a:t>  from the following two objects:</a:t>
            </a:r>
          </a:p>
          <a:p>
            <a:endParaRPr lang="en-US" dirty="0" smtClean="0"/>
          </a:p>
          <a:p>
            <a:r>
              <a:rPr lang="en-US" dirty="0" smtClean="0"/>
              <a:t>1-Context</a:t>
            </a:r>
          </a:p>
          <a:p>
            <a:r>
              <a:rPr lang="en-US" dirty="0" smtClean="0"/>
              <a:t>2-Request.</a:t>
            </a:r>
          </a:p>
          <a:p>
            <a:endParaRPr lang="en-US" dirty="0" smtClean="0"/>
          </a:p>
          <a:p>
            <a:r>
              <a:rPr lang="en-US" dirty="0" err="1" smtClean="0"/>
              <a:t>RequestDispatcher</a:t>
            </a:r>
            <a:r>
              <a:rPr lang="en-US" dirty="0" smtClean="0"/>
              <a:t> has the following two methods:</a:t>
            </a:r>
          </a:p>
          <a:p>
            <a:endParaRPr lang="en-US" dirty="0" smtClean="0"/>
          </a:p>
          <a:p>
            <a:r>
              <a:rPr lang="en-US" dirty="0" smtClean="0"/>
              <a:t>1- forward()</a:t>
            </a:r>
          </a:p>
          <a:p>
            <a:r>
              <a:rPr lang="en-US" dirty="0" smtClean="0"/>
              <a:t>2- include()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Getting a RequestDispatcher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714936"/>
          </a:xfrm>
        </p:spPr>
        <p:txBody>
          <a:bodyPr>
            <a:normAutofit/>
          </a:bodyPr>
          <a:lstStyle/>
          <a:p>
            <a:r>
              <a:rPr lang="en-US" dirty="0" smtClean="0"/>
              <a:t>Getting a </a:t>
            </a:r>
            <a:r>
              <a:rPr lang="en-US" dirty="0" err="1" smtClean="0"/>
              <a:t>RequestDispatcher</a:t>
            </a:r>
            <a:r>
              <a:rPr lang="en-US" dirty="0" smtClean="0"/>
              <a:t> from a </a:t>
            </a:r>
            <a:r>
              <a:rPr lang="en-US" dirty="0" err="1" smtClean="0"/>
              <a:t>ServletRequest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If the path starts with a forward slash, the container sees that as a “starting from the root of this </a:t>
            </a:r>
            <a:r>
              <a:rPr lang="en-US" dirty="0" err="1" smtClean="0"/>
              <a:t>wab</a:t>
            </a:r>
            <a:r>
              <a:rPr lang="en-US" dirty="0" smtClean="0"/>
              <a:t> application”.</a:t>
            </a:r>
          </a:p>
          <a:p>
            <a:pPr lvl="1"/>
            <a:r>
              <a:rPr lang="en-US" dirty="0" smtClean="0"/>
              <a:t>If there is no forward slash, its considered relative to the original request.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629150"/>
            <a:ext cx="858650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Getting a RequestDispatcher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2895600"/>
            <a:ext cx="7772400" cy="142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Getting a </a:t>
            </a:r>
            <a:r>
              <a:rPr lang="en-US" dirty="0" err="1" smtClean="0"/>
              <a:t>RequestDispatcher</a:t>
            </a:r>
            <a:r>
              <a:rPr lang="en-US" dirty="0" smtClean="0"/>
              <a:t> from a </a:t>
            </a:r>
            <a:r>
              <a:rPr lang="en-US" dirty="0" err="1" smtClean="0"/>
              <a:t>ServletContext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path must start with a forward slash. </a:t>
            </a:r>
          </a:p>
          <a:p>
            <a:pPr lvl="1"/>
            <a:r>
              <a:rPr lang="en-US" dirty="0" smtClean="0"/>
              <a:t>A relative path cannot be specified.</a:t>
            </a:r>
          </a:p>
          <a:p>
            <a:pPr lvl="1"/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4267200"/>
            <a:ext cx="8686799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457200" y="4876800"/>
            <a:ext cx="7772400" cy="763286"/>
          </a:xfrm>
          <a:prstGeom prst="rect">
            <a:avLst/>
          </a:prstGeom>
        </p:spPr>
        <p:txBody>
          <a:bodyPr vert="horz" wrap="square" lIns="45720" r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200" dirty="0" smtClean="0"/>
              <a:t>Using a </a:t>
            </a:r>
            <a:r>
              <a:rPr lang="en-US" sz="2200" dirty="0" err="1" smtClean="0"/>
              <a:t>RequestDispatcher</a:t>
            </a:r>
            <a:r>
              <a:rPr lang="en-US" sz="2200" dirty="0" smtClean="0"/>
              <a:t>: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638800"/>
            <a:ext cx="6780068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How to manage a Request Object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131" y="2895600"/>
            <a:ext cx="891566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49" y="222167"/>
            <a:ext cx="7916851" cy="64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Topics Covered today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2324536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Threads.</a:t>
            </a:r>
          </a:p>
          <a:p>
            <a:r>
              <a:rPr lang="en-US" dirty="0" smtClean="0"/>
              <a:t>Thread Safe Objects</a:t>
            </a:r>
          </a:p>
          <a:p>
            <a:r>
              <a:rPr lang="en-US" dirty="0" smtClean="0"/>
              <a:t>Request Dispatcher</a:t>
            </a:r>
          </a:p>
          <a:p>
            <a:r>
              <a:rPr lang="en-US" dirty="0" smtClean="0"/>
              <a:t>How to manage a Request Object.</a:t>
            </a:r>
          </a:p>
          <a:p>
            <a:r>
              <a:rPr lang="en-US" dirty="0" smtClean="0"/>
              <a:t>Usage of each type of Object.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Attribute Scopes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391336"/>
          </a:xfrm>
        </p:spPr>
        <p:txBody>
          <a:bodyPr>
            <a:normAutofit/>
          </a:bodyPr>
          <a:lstStyle/>
          <a:p>
            <a:r>
              <a:rPr lang="en-US" dirty="0" smtClean="0"/>
              <a:t>There are three attribute scopes:</a:t>
            </a:r>
          </a:p>
          <a:p>
            <a:endParaRPr lang="en-US" dirty="0" smtClean="0"/>
          </a:p>
          <a:p>
            <a:r>
              <a:rPr lang="en-US" dirty="0" smtClean="0"/>
              <a:t>1-Context</a:t>
            </a:r>
          </a:p>
          <a:p>
            <a:r>
              <a:rPr lang="en-US" dirty="0" smtClean="0"/>
              <a:t>2-Request</a:t>
            </a:r>
          </a:p>
          <a:p>
            <a:r>
              <a:rPr lang="en-US" dirty="0" smtClean="0"/>
              <a:t>3-Session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59" y="762000"/>
            <a:ext cx="9011941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Threads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772336"/>
          </a:xfrm>
        </p:spPr>
        <p:txBody>
          <a:bodyPr>
            <a:norm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HelloThread</a:t>
            </a:r>
            <a:r>
              <a:rPr lang="en-US" dirty="0" smtClean="0"/>
              <a:t> extends Thread { </a:t>
            </a:r>
          </a:p>
          <a:p>
            <a:r>
              <a:rPr lang="en-US" dirty="0" smtClean="0"/>
              <a:t>	public void run() { 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("Hello from a thread!"); </a:t>
            </a:r>
          </a:p>
          <a:p>
            <a:r>
              <a:rPr lang="en-US" dirty="0" smtClean="0"/>
              <a:t>	} </a:t>
            </a:r>
          </a:p>
          <a:p>
            <a:r>
              <a:rPr lang="en-US" dirty="0" smtClean="0"/>
              <a:t>	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r>
              <a:rPr lang="en-US" dirty="0" smtClean="0"/>
              <a:t>		 (new </a:t>
            </a:r>
            <a:r>
              <a:rPr lang="en-US" dirty="0" err="1" smtClean="0"/>
              <a:t>HelloThread</a:t>
            </a:r>
            <a:r>
              <a:rPr lang="en-US" dirty="0" smtClean="0"/>
              <a:t>()).start(); 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Synchronized Methods</a:t>
            </a:r>
            <a:br>
              <a:rPr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9247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SynchronizedCounter</a:t>
            </a:r>
            <a:r>
              <a:rPr lang="en-US" dirty="0" smtClean="0"/>
              <a:t> { </a:t>
            </a:r>
          </a:p>
          <a:p>
            <a:r>
              <a:rPr lang="en-US" dirty="0" smtClean="0"/>
              <a:t>	private </a:t>
            </a:r>
            <a:r>
              <a:rPr lang="en-US" dirty="0" err="1" smtClean="0"/>
              <a:t>int</a:t>
            </a:r>
            <a:r>
              <a:rPr lang="en-US" dirty="0" smtClean="0"/>
              <a:t> c = 0; </a:t>
            </a:r>
          </a:p>
          <a:p>
            <a:r>
              <a:rPr lang="en-US" dirty="0" smtClean="0"/>
              <a:t>	public synchronized void increment() {</a:t>
            </a:r>
          </a:p>
          <a:p>
            <a:r>
              <a:rPr lang="en-US" dirty="0" smtClean="0"/>
              <a:t>		 </a:t>
            </a:r>
            <a:r>
              <a:rPr lang="en-US" dirty="0" err="1" smtClean="0"/>
              <a:t>c++</a:t>
            </a:r>
            <a:r>
              <a:rPr lang="en-US" dirty="0" smtClean="0"/>
              <a:t>;</a:t>
            </a:r>
          </a:p>
          <a:p>
            <a:r>
              <a:rPr lang="en-US" dirty="0" smtClean="0"/>
              <a:t>	 } </a:t>
            </a:r>
          </a:p>
          <a:p>
            <a:r>
              <a:rPr lang="en-US" dirty="0" smtClean="0"/>
              <a:t>public synchronized void decrement() { </a:t>
            </a:r>
          </a:p>
          <a:p>
            <a:r>
              <a:rPr lang="en-US" dirty="0" smtClean="0"/>
              <a:t>		c--; } </a:t>
            </a:r>
          </a:p>
          <a:p>
            <a:r>
              <a:rPr lang="en-US" dirty="0" smtClean="0"/>
              <a:t>public synchronized </a:t>
            </a:r>
            <a:r>
              <a:rPr lang="en-US" dirty="0" err="1" smtClean="0"/>
              <a:t>int</a:t>
            </a:r>
            <a:r>
              <a:rPr lang="en-US" dirty="0" smtClean="0"/>
              <a:t> value() { </a:t>
            </a:r>
          </a:p>
          <a:p>
            <a:r>
              <a:rPr lang="en-US" dirty="0" smtClean="0"/>
              <a:t>	return c; }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7772400" cy="664464"/>
          </a:xfrm>
        </p:spPr>
        <p:txBody>
          <a:bodyPr/>
          <a:lstStyle/>
          <a:p>
            <a:r>
              <a:rPr smtClean="0"/>
              <a:t>Synchronized Statements</a:t>
            </a:r>
            <a:br>
              <a:rPr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086536"/>
          </a:xfrm>
        </p:spPr>
        <p:txBody>
          <a:bodyPr>
            <a:normAutofit/>
          </a:bodyPr>
          <a:lstStyle/>
          <a:p>
            <a:r>
              <a:rPr lang="en-US" dirty="0" smtClean="0"/>
              <a:t>public void </a:t>
            </a:r>
            <a:r>
              <a:rPr lang="en-US" dirty="0" err="1" smtClean="0"/>
              <a:t>addName</a:t>
            </a:r>
            <a:r>
              <a:rPr lang="en-US" dirty="0" smtClean="0"/>
              <a:t>(String name) { </a:t>
            </a:r>
          </a:p>
          <a:p>
            <a:r>
              <a:rPr lang="en-US" dirty="0" smtClean="0"/>
              <a:t>	synchronized(this) {</a:t>
            </a:r>
          </a:p>
          <a:p>
            <a:r>
              <a:rPr lang="en-US" dirty="0" smtClean="0"/>
              <a:t>		 </a:t>
            </a:r>
            <a:r>
              <a:rPr lang="en-US" dirty="0" err="1" smtClean="0"/>
              <a:t>lastName</a:t>
            </a:r>
            <a:r>
              <a:rPr lang="en-US" dirty="0" smtClean="0"/>
              <a:t> = name;</a:t>
            </a:r>
          </a:p>
          <a:p>
            <a:r>
              <a:rPr lang="en-US" dirty="0" smtClean="0"/>
              <a:t>		 </a:t>
            </a:r>
            <a:r>
              <a:rPr lang="en-US" dirty="0" err="1" smtClean="0"/>
              <a:t>nameCount</a:t>
            </a:r>
            <a:r>
              <a:rPr lang="en-US" dirty="0" smtClean="0"/>
              <a:t>++; 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nameList.add</a:t>
            </a:r>
            <a:r>
              <a:rPr lang="en-US" dirty="0" smtClean="0"/>
              <a:t>(name);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533400"/>
            <a:ext cx="7772400" cy="1362456"/>
          </a:xfrm>
        </p:spPr>
        <p:txBody>
          <a:bodyPr/>
          <a:lstStyle/>
          <a:p>
            <a:r>
              <a:rPr smtClean="0"/>
              <a:t>Is Context Thread safe?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514600"/>
            <a:ext cx="722733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Is Context Thread safe?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161864"/>
            <a:ext cx="7772400" cy="2553136"/>
          </a:xfrm>
        </p:spPr>
        <p:txBody>
          <a:bodyPr/>
          <a:lstStyle/>
          <a:p>
            <a:r>
              <a:rPr lang="en-US" dirty="0" smtClean="0"/>
              <a:t>Every </a:t>
            </a:r>
            <a:r>
              <a:rPr lang="en-US" dirty="0" err="1" smtClean="0"/>
              <a:t>servlet</a:t>
            </a:r>
            <a:r>
              <a:rPr lang="en-US" dirty="0" smtClean="0"/>
              <a:t> has access to the Context object.</a:t>
            </a:r>
          </a:p>
          <a:p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 err="1" smtClean="0"/>
              <a:t>servlet</a:t>
            </a:r>
            <a:r>
              <a:rPr lang="en-US" dirty="0" smtClean="0"/>
              <a:t> can update the value of the attributes.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err="1" smtClean="0"/>
              <a:t>servlet</a:t>
            </a:r>
            <a:r>
              <a:rPr lang="en-US" dirty="0" smtClean="0"/>
              <a:t> is running in a separate thread.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519</TotalTime>
  <Words>233</Words>
  <Application>Microsoft Office PowerPoint</Application>
  <PresentationFormat>On-screen Show (4:3)</PresentationFormat>
  <Paragraphs>74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Web Application -III</vt:lpstr>
      <vt:lpstr>Topics Covered today</vt:lpstr>
      <vt:lpstr>Attribute Scopes </vt:lpstr>
      <vt:lpstr>Slide 4</vt:lpstr>
      <vt:lpstr>Threads</vt:lpstr>
      <vt:lpstr>Synchronized Methods </vt:lpstr>
      <vt:lpstr>Synchronized Statements </vt:lpstr>
      <vt:lpstr>Is Context Thread safe?</vt:lpstr>
      <vt:lpstr>Is Context Thread safe?</vt:lpstr>
      <vt:lpstr>Is Context Thread safe?</vt:lpstr>
      <vt:lpstr>Slide 11</vt:lpstr>
      <vt:lpstr>How to make Context  Thread Safe?</vt:lpstr>
      <vt:lpstr>How to make Session  Thread Safe?</vt:lpstr>
      <vt:lpstr>RequestDispatcher </vt:lpstr>
      <vt:lpstr>Getting a RequestDispatcher</vt:lpstr>
      <vt:lpstr>Getting a RequestDispatcher</vt:lpstr>
      <vt:lpstr>How to manage a Request Object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-III</dc:title>
  <dc:creator>waqar.yar</dc:creator>
  <cp:lastModifiedBy>waqar.yar</cp:lastModifiedBy>
  <cp:revision>56</cp:revision>
  <dcterms:created xsi:type="dcterms:W3CDTF">2016-02-26T09:24:19Z</dcterms:created>
  <dcterms:modified xsi:type="dcterms:W3CDTF">2016-09-07T08:42:20Z</dcterms:modified>
</cp:coreProperties>
</file>