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A174-A51F-4D9D-B1FD-C4DB54B9C985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7E86-2D98-4194-B8E9-7657E2054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A174-A51F-4D9D-B1FD-C4DB54B9C985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7E86-2D98-4194-B8E9-7657E2054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A174-A51F-4D9D-B1FD-C4DB54B9C985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7E86-2D98-4194-B8E9-7657E2054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A174-A51F-4D9D-B1FD-C4DB54B9C985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7E86-2D98-4194-B8E9-7657E2054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A174-A51F-4D9D-B1FD-C4DB54B9C985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7E86-2D98-4194-B8E9-7657E2054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A174-A51F-4D9D-B1FD-C4DB54B9C985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7E86-2D98-4194-B8E9-7657E2054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A174-A51F-4D9D-B1FD-C4DB54B9C985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7E86-2D98-4194-B8E9-7657E2054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A174-A51F-4D9D-B1FD-C4DB54B9C985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7E86-2D98-4194-B8E9-7657E2054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A174-A51F-4D9D-B1FD-C4DB54B9C985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7E86-2D98-4194-B8E9-7657E2054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A174-A51F-4D9D-B1FD-C4DB54B9C985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57E86-2D98-4194-B8E9-7657E2054F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A174-A51F-4D9D-B1FD-C4DB54B9C985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B657E86-2D98-4194-B8E9-7657E2054F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E1A174-A51F-4D9D-B1FD-C4DB54B9C985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657E86-2D98-4194-B8E9-7657E2054FB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Waqar</a:t>
            </a:r>
            <a:r>
              <a:rPr lang="en-US" dirty="0" smtClean="0"/>
              <a:t> </a:t>
            </a:r>
            <a:r>
              <a:rPr lang="en-US" dirty="0" err="1" smtClean="0"/>
              <a:t>Yar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Cookies identify the session.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09888"/>
            <a:ext cx="7009446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How does the Container manages a session.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400093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HttpSession</a:t>
            </a:r>
            <a:r>
              <a:rPr lang="en-US" dirty="0" smtClean="0"/>
              <a:t> session = </a:t>
            </a:r>
            <a:r>
              <a:rPr lang="en-US" dirty="0" err="1" smtClean="0"/>
              <a:t>request.getSession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The first time a session is requested the container does the following: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Creates the </a:t>
            </a:r>
            <a:r>
              <a:rPr lang="en-US" dirty="0" err="1" smtClean="0"/>
              <a:t>HttpSession</a:t>
            </a:r>
            <a:r>
              <a:rPr lang="en-US" dirty="0" smtClean="0"/>
              <a:t> Object.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Generates the unique session id.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Creates a new Cookie object.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Associates the Cookie with the session object.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Sets the Cookie in the response object.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How does the Container manages a session.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848536"/>
          </a:xfrm>
        </p:spPr>
        <p:txBody>
          <a:bodyPr>
            <a:normAutofit/>
          </a:bodyPr>
          <a:lstStyle/>
          <a:p>
            <a:r>
              <a:rPr lang="en-US" dirty="0" smtClean="0"/>
              <a:t>If the session already exists for a Client following  are the steps it takes to manage it:</a:t>
            </a:r>
          </a:p>
          <a:p>
            <a:endParaRPr lang="en-US" dirty="0" smtClean="0"/>
          </a:p>
          <a:p>
            <a:r>
              <a:rPr lang="en-US" dirty="0" smtClean="0"/>
              <a:t>IF(the request includes a session ID cookie)</a:t>
            </a:r>
          </a:p>
          <a:p>
            <a:r>
              <a:rPr lang="en-US" dirty="0" smtClean="0"/>
              <a:t>	find the session matching that ID</a:t>
            </a:r>
          </a:p>
          <a:p>
            <a:r>
              <a:rPr lang="en-US" dirty="0" smtClean="0"/>
              <a:t>ELSE IF( there is no session ID cookie OR there is no current session matching the session ID)</a:t>
            </a:r>
          </a:p>
          <a:p>
            <a:r>
              <a:rPr lang="en-US" dirty="0" smtClean="0"/>
              <a:t>	create a new session.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52400"/>
            <a:ext cx="7772400" cy="1362456"/>
          </a:xfrm>
        </p:spPr>
        <p:txBody>
          <a:bodyPr/>
          <a:lstStyle/>
          <a:p>
            <a:r>
              <a:rPr smtClean="0"/>
              <a:t>To check if session is New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52" y="2295525"/>
            <a:ext cx="869414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57200"/>
            <a:ext cx="7772400" cy="1362456"/>
          </a:xfrm>
        </p:spPr>
        <p:txBody>
          <a:bodyPr/>
          <a:lstStyle/>
          <a:p>
            <a:r>
              <a:rPr smtClean="0"/>
              <a:t>To check if a session is pre-existing.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949" y="1985963"/>
            <a:ext cx="8207851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-228600"/>
            <a:ext cx="7772400" cy="1362456"/>
          </a:xfrm>
        </p:spPr>
        <p:txBody>
          <a:bodyPr/>
          <a:lstStyle/>
          <a:p>
            <a:r>
              <a:rPr smtClean="0"/>
              <a:t>URL Rewriting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78" y="1295400"/>
            <a:ext cx="7758047" cy="229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778" y="4038600"/>
            <a:ext cx="767119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381000"/>
            <a:ext cx="7772400" cy="1362456"/>
          </a:xfrm>
        </p:spPr>
        <p:txBody>
          <a:bodyPr/>
          <a:lstStyle/>
          <a:p>
            <a:r>
              <a:rPr smtClean="0"/>
              <a:t>URLrewriting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1828800"/>
            <a:ext cx="7772400" cy="238557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cookies are not allowed, and </a:t>
            </a:r>
            <a:r>
              <a:rPr lang="en-US" dirty="0" err="1" smtClean="0"/>
              <a:t>url</a:t>
            </a:r>
            <a:r>
              <a:rPr lang="en-US" dirty="0" smtClean="0"/>
              <a:t> is not encoded then sessions will not work.</a:t>
            </a:r>
          </a:p>
          <a:p>
            <a:endParaRPr lang="en-US" dirty="0" smtClean="0"/>
          </a:p>
          <a:p>
            <a:r>
              <a:rPr lang="en-US" dirty="0" smtClean="0"/>
              <a:t>The Container always tries to do Cookies first for session management. </a:t>
            </a:r>
          </a:p>
          <a:p>
            <a:endParaRPr lang="en-US" dirty="0" smtClean="0"/>
          </a:p>
          <a:p>
            <a:r>
              <a:rPr lang="en-US" dirty="0" smtClean="0"/>
              <a:t>If Cookies are disabled then URL encoding is looked at by the container. 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485" y="4157663"/>
            <a:ext cx="8846115" cy="247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838200"/>
          </a:xfrm>
        </p:spPr>
        <p:txBody>
          <a:bodyPr/>
          <a:lstStyle/>
          <a:p>
            <a:r>
              <a:rPr smtClean="0"/>
              <a:t>Session methods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" y="1195754"/>
            <a:ext cx="6835140" cy="566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Topics covered today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Conversation with Client</a:t>
            </a:r>
          </a:p>
          <a:p>
            <a:r>
              <a:rPr lang="en-US" dirty="0" smtClean="0"/>
              <a:t>Cookies</a:t>
            </a:r>
          </a:p>
          <a:p>
            <a:r>
              <a:rPr lang="en-US" dirty="0" smtClean="0"/>
              <a:t>URL Rewriting.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Conversation with a Client.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96136"/>
          </a:xfrm>
        </p:spPr>
        <p:txBody>
          <a:bodyPr>
            <a:normAutofit/>
          </a:bodyPr>
          <a:lstStyle/>
          <a:p>
            <a:r>
              <a:rPr lang="en-US" dirty="0" smtClean="0"/>
              <a:t>We can use a session object to store data for a client conversation.</a:t>
            </a:r>
          </a:p>
          <a:p>
            <a:endParaRPr lang="en-US" dirty="0" smtClean="0"/>
          </a:p>
          <a:p>
            <a:r>
              <a:rPr lang="en-US" dirty="0" err="1" smtClean="0"/>
              <a:t>HttpSession</a:t>
            </a:r>
            <a:r>
              <a:rPr lang="en-US" dirty="0" smtClean="0"/>
              <a:t> object can hold conversational state across multiple requests from the same client.</a:t>
            </a:r>
          </a:p>
          <a:p>
            <a:endParaRPr lang="en-US" dirty="0" smtClean="0"/>
          </a:p>
          <a:p>
            <a:r>
              <a:rPr lang="en-US" dirty="0" smtClean="0"/>
              <a:t>It persists for an entire session with a </a:t>
            </a:r>
            <a:r>
              <a:rPr lang="en-US" smtClean="0"/>
              <a:t>specific client.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2272"/>
            <a:ext cx="7162800" cy="266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971800"/>
            <a:ext cx="7171574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338" y="152400"/>
            <a:ext cx="7224462" cy="243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429000"/>
            <a:ext cx="7315200" cy="262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949" y="2362200"/>
            <a:ext cx="755504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66800" y="53340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How Does a Session Object know which User it belongs to?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smtClean="0"/>
              <a:t>How Does a Session Object know which User it belongs to?</a:t>
            </a:r>
            <a:br>
              <a:rPr sz="4400" smtClean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619936"/>
          </a:xfrm>
        </p:spPr>
        <p:txBody>
          <a:bodyPr>
            <a:normAutofit/>
          </a:bodyPr>
          <a:lstStyle/>
          <a:p>
            <a:r>
              <a:rPr lang="en-US" dirty="0" smtClean="0"/>
              <a:t>On the first client request, the Container generates a unique session ID.</a:t>
            </a:r>
          </a:p>
          <a:p>
            <a:endParaRPr lang="en-US" dirty="0" smtClean="0"/>
          </a:p>
          <a:p>
            <a:r>
              <a:rPr lang="en-US" dirty="0" smtClean="0"/>
              <a:t>This session ID is given back to the Client with a response.</a:t>
            </a:r>
          </a:p>
          <a:p>
            <a:endParaRPr lang="en-US" dirty="0" smtClean="0"/>
          </a:p>
          <a:p>
            <a:r>
              <a:rPr lang="en-US" dirty="0" smtClean="0"/>
              <a:t>The Client send back the session ID with each subsequent request.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931" y="145530"/>
            <a:ext cx="6826469" cy="324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595688"/>
            <a:ext cx="6849680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362456"/>
          </a:xfrm>
        </p:spPr>
        <p:txBody>
          <a:bodyPr/>
          <a:lstStyle/>
          <a:p>
            <a:r>
              <a:rPr smtClean="0"/>
              <a:t>Cookies..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43552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495</TotalTime>
  <Words>284</Words>
  <Application>Microsoft Office PowerPoint</Application>
  <PresentationFormat>On-screen Show (4:3)</PresentationFormat>
  <Paragraphs>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Session Management</vt:lpstr>
      <vt:lpstr>Topics covered today</vt:lpstr>
      <vt:lpstr>Conversation with a Client. </vt:lpstr>
      <vt:lpstr>Slide 4</vt:lpstr>
      <vt:lpstr>Slide 5</vt:lpstr>
      <vt:lpstr>Slide 6</vt:lpstr>
      <vt:lpstr>How Does a Session Object know which User it belongs to? </vt:lpstr>
      <vt:lpstr>Slide 8</vt:lpstr>
      <vt:lpstr>Cookies..</vt:lpstr>
      <vt:lpstr>Cookies identify the session.</vt:lpstr>
      <vt:lpstr>How does the Container manages a session.</vt:lpstr>
      <vt:lpstr>How does the Container manages a session.</vt:lpstr>
      <vt:lpstr>To check if session is New</vt:lpstr>
      <vt:lpstr>To check if a session is pre-existing.</vt:lpstr>
      <vt:lpstr>URL Rewriting</vt:lpstr>
      <vt:lpstr>URLrewriting example</vt:lpstr>
      <vt:lpstr>Session methods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Management</dc:title>
  <dc:creator>waqar.yar</dc:creator>
  <cp:lastModifiedBy>waqar.yar</cp:lastModifiedBy>
  <cp:revision>49</cp:revision>
  <dcterms:created xsi:type="dcterms:W3CDTF">2016-02-29T06:15:00Z</dcterms:created>
  <dcterms:modified xsi:type="dcterms:W3CDTF">2017-02-27T12:08:54Z</dcterms:modified>
</cp:coreProperties>
</file>