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4DBAC5-824A-4EFA-94D4-71179CA8B1F5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B87205-E725-4DD5-A140-A2367323A9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Management –II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72400" cy="1045464"/>
          </a:xfrm>
        </p:spPr>
        <p:txBody>
          <a:bodyPr/>
          <a:lstStyle/>
          <a:p>
            <a:r>
              <a:rPr smtClean="0"/>
              <a:t>Serialization	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>
            <a:normAutofit/>
          </a:bodyPr>
          <a:lstStyle/>
          <a:p>
            <a:r>
              <a:rPr lang="en-US" dirty="0" smtClean="0"/>
              <a:t>To </a:t>
            </a:r>
            <a:r>
              <a:rPr lang="en-US" i="1" dirty="0" smtClean="0"/>
              <a:t>serialize</a:t>
            </a:r>
            <a:r>
              <a:rPr lang="en-US" dirty="0" smtClean="0"/>
              <a:t> an object means to convert its state to a byte stream so that the byte stream can be reverted back into a copy of the object.</a:t>
            </a:r>
          </a:p>
          <a:p>
            <a:endParaRPr lang="en-US" dirty="0" smtClean="0"/>
          </a:p>
          <a:p>
            <a:r>
              <a:rPr lang="en-US" dirty="0" smtClean="0"/>
              <a:t>A Java object is </a:t>
            </a:r>
            <a:r>
              <a:rPr lang="en-US" i="1" dirty="0" err="1" smtClean="0"/>
              <a:t>serializable</a:t>
            </a:r>
            <a:r>
              <a:rPr lang="en-US" dirty="0" smtClean="0"/>
              <a:t> if its class or any of its </a:t>
            </a:r>
            <a:r>
              <a:rPr lang="en-US" dirty="0" err="1" smtClean="0"/>
              <a:t>superclasses</a:t>
            </a:r>
            <a:r>
              <a:rPr lang="en-US" dirty="0" smtClean="0"/>
              <a:t> implements either the </a:t>
            </a:r>
            <a:r>
              <a:rPr lang="en-US" dirty="0" err="1" smtClean="0"/>
              <a:t>java.io.Serializable</a:t>
            </a:r>
            <a:r>
              <a:rPr lang="en-US" dirty="0" smtClean="0"/>
              <a:t> interface or its </a:t>
            </a:r>
            <a:r>
              <a:rPr lang="en-US" dirty="0" err="1" smtClean="0"/>
              <a:t>subinterface</a:t>
            </a:r>
            <a:r>
              <a:rPr lang="en-US" dirty="0" smtClean="0"/>
              <a:t>, </a:t>
            </a:r>
            <a:r>
              <a:rPr lang="en-US" dirty="0" err="1" smtClean="0"/>
              <a:t>java.io.Externalizable</a:t>
            </a:r>
            <a:r>
              <a:rPr lang="en-US" dirty="0" smtClean="0"/>
              <a:t>. </a:t>
            </a:r>
          </a:p>
          <a:p>
            <a:endParaRPr lang="en-US" dirty="0" smtClean="0"/>
          </a:p>
          <a:p>
            <a:r>
              <a:rPr lang="en-US" i="1" dirty="0" err="1" smtClean="0"/>
              <a:t>Deserialization</a:t>
            </a:r>
            <a:r>
              <a:rPr lang="en-US" dirty="0" smtClean="0"/>
              <a:t> is the process of converting the serialized form of an object back into a copy of the object.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smtClean="0"/>
              <a:t>Listener examples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18" y="2390774"/>
            <a:ext cx="8915481" cy="439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-228600"/>
            <a:ext cx="7772400" cy="1362456"/>
          </a:xfrm>
        </p:spPr>
        <p:txBody>
          <a:bodyPr/>
          <a:lstStyle/>
          <a:p>
            <a:r>
              <a:rPr smtClean="0"/>
              <a:t>Attribute Listener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204487"/>
            <a:ext cx="7162799" cy="55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838200"/>
          </a:xfrm>
        </p:spPr>
        <p:txBody>
          <a:bodyPr/>
          <a:lstStyle/>
          <a:p>
            <a:r>
              <a:rPr sz="4000" smtClean="0"/>
              <a:t>Attribute Class L</a:t>
            </a:r>
            <a:r>
              <a:rPr lang="en-US" sz="4000" dirty="0" err="1" smtClean="0"/>
              <a:t>i</a:t>
            </a:r>
            <a:r>
              <a:rPr sz="4000" smtClean="0"/>
              <a:t>stening for and Event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08582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is a JSP?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/>
          <a:lstStyle/>
          <a:p>
            <a:r>
              <a:rPr lang="en-US" dirty="0" err="1" smtClean="0"/>
              <a:t>JavaServer</a:t>
            </a:r>
            <a:r>
              <a:rPr lang="en-US" dirty="0" smtClean="0"/>
              <a:t> Pages (JSP) is a technology that helps software developers create dynamically generated web pages based on HTML,XML, or other document types.</a:t>
            </a:r>
          </a:p>
          <a:p>
            <a:endParaRPr lang="en-US" dirty="0" smtClean="0"/>
          </a:p>
          <a:p>
            <a:r>
              <a:rPr lang="en-US" dirty="0" smtClean="0"/>
              <a:t>JSP is Java code inside an HTML page.</a:t>
            </a:r>
          </a:p>
          <a:p>
            <a:endParaRPr lang="en-US" dirty="0" smtClean="0"/>
          </a:p>
          <a:p>
            <a:r>
              <a:rPr lang="en-US" dirty="0" smtClean="0"/>
              <a:t>The JSP file is translated into .java file. Then the .java file is compiled into a </a:t>
            </a:r>
            <a:r>
              <a:rPr lang="en-US" dirty="0" err="1" smtClean="0"/>
              <a:t>servlet</a:t>
            </a:r>
            <a:r>
              <a:rPr lang="en-US" dirty="0" smtClean="0"/>
              <a:t> class file.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5594"/>
            <a:ext cx="7850653" cy="32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653543"/>
            <a:ext cx="7924800" cy="205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EL variable.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626" y="1863515"/>
            <a:ext cx="7726174" cy="468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933264"/>
            <a:ext cx="7772400" cy="30103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Cookie is data sent by the server to the client.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a name\value pair sent in the response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Cookies are deleted when the Client closes a browser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Cookies can be set not to be deleted as well.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772400" cy="981456"/>
          </a:xfrm>
        </p:spPr>
        <p:txBody>
          <a:bodyPr/>
          <a:lstStyle/>
          <a:p>
            <a:r>
              <a:rPr smtClean="0"/>
              <a:t>Cookie creation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Creating a new Cookie: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 how long the cookie will live: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548" y="3586163"/>
            <a:ext cx="7285852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4638675" cy="84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Cookie creation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a cookie from the client request: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826" y="3429000"/>
            <a:ext cx="7910374" cy="320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Session Migration.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19936"/>
          </a:xfrm>
        </p:spPr>
        <p:txBody>
          <a:bodyPr>
            <a:normAutofit/>
          </a:bodyPr>
          <a:lstStyle/>
          <a:p>
            <a:r>
              <a:rPr lang="en-US" dirty="0" smtClean="0"/>
              <a:t>When a session is moved from one JVM to another session migration is done.</a:t>
            </a:r>
          </a:p>
          <a:p>
            <a:endParaRPr lang="en-US" dirty="0" smtClean="0"/>
          </a:p>
          <a:p>
            <a:r>
              <a:rPr lang="en-US" dirty="0" smtClean="0"/>
              <a:t>The Container could do Load Balancing, where one session is sent to another JVM.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Session Migration.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9133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 err="1" smtClean="0"/>
              <a:t>HtpSession</a:t>
            </a:r>
            <a:r>
              <a:rPr lang="en-US" dirty="0" smtClean="0"/>
              <a:t> objects and their attributes  move from one VM to another. 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err="1" smtClean="0"/>
              <a:t>ServletContext</a:t>
            </a:r>
            <a:r>
              <a:rPr lang="en-US" dirty="0" smtClean="0"/>
              <a:t>, per JVM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err="1" smtClean="0"/>
              <a:t>ServletConfig</a:t>
            </a:r>
            <a:r>
              <a:rPr lang="en-US" dirty="0" smtClean="0"/>
              <a:t> per JVM.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01" y="1295400"/>
            <a:ext cx="8545799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258050" cy="606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4424"/>
            <a:ext cx="6172200" cy="673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5111</TotalTime>
  <Words>161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Session Management –II </vt:lpstr>
      <vt:lpstr>Cookies</vt:lpstr>
      <vt:lpstr>Cookie creation </vt:lpstr>
      <vt:lpstr>Cookie creation </vt:lpstr>
      <vt:lpstr>Session Migration.</vt:lpstr>
      <vt:lpstr>Session Migration.</vt:lpstr>
      <vt:lpstr>Slide 7</vt:lpstr>
      <vt:lpstr>Slide 8</vt:lpstr>
      <vt:lpstr>Slide 9</vt:lpstr>
      <vt:lpstr>Serialization .</vt:lpstr>
      <vt:lpstr>Listener examples</vt:lpstr>
      <vt:lpstr>Attribute Listener</vt:lpstr>
      <vt:lpstr>Attribute Class Listening for and Event</vt:lpstr>
      <vt:lpstr>What is a JSP?</vt:lpstr>
      <vt:lpstr>Controller Example</vt:lpstr>
      <vt:lpstr>Understanding EL variable.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waqar.yar</dc:creator>
  <cp:lastModifiedBy>waqar.yar</cp:lastModifiedBy>
  <cp:revision>182</cp:revision>
  <dcterms:created xsi:type="dcterms:W3CDTF">2016-03-04T08:46:09Z</dcterms:created>
  <dcterms:modified xsi:type="dcterms:W3CDTF">2016-12-09T12:57:47Z</dcterms:modified>
</cp:coreProperties>
</file>