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219D-656C-4F1E-8527-068300452B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8584-5C7D-4CC3-B990-1B792E1E0A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219D-656C-4F1E-8527-068300452B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8584-5C7D-4CC3-B990-1B792E1E0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219D-656C-4F1E-8527-068300452B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8584-5C7D-4CC3-B990-1B792E1E0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219D-656C-4F1E-8527-068300452B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8584-5C7D-4CC3-B990-1B792E1E0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219D-656C-4F1E-8527-068300452B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8584-5C7D-4CC3-B990-1B792E1E0A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219D-656C-4F1E-8527-068300452B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8584-5C7D-4CC3-B990-1B792E1E0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219D-656C-4F1E-8527-068300452B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8584-5C7D-4CC3-B990-1B792E1E0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219D-656C-4F1E-8527-068300452B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8584-5C7D-4CC3-B990-1B792E1E0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219D-656C-4F1E-8527-068300452B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8584-5C7D-4CC3-B990-1B792E1E0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219D-656C-4F1E-8527-068300452B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8584-5C7D-4CC3-B990-1B792E1E0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219D-656C-4F1E-8527-068300452B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58F8584-5C7D-4CC3-B990-1B792E1E0AE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D7219D-656C-4F1E-8527-068300452B8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8F8584-5C7D-4CC3-B990-1B792E1E0AE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Server Pages-JSP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JSP -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848536"/>
          </a:xfrm>
        </p:spPr>
        <p:txBody>
          <a:bodyPr/>
          <a:lstStyle/>
          <a:p>
            <a:r>
              <a:rPr lang="en-US" dirty="0" smtClean="0"/>
              <a:t>Directive is a way to give instructions to the container.</a:t>
            </a:r>
          </a:p>
          <a:p>
            <a:endParaRPr lang="en-US" dirty="0" smtClean="0"/>
          </a:p>
          <a:p>
            <a:r>
              <a:rPr lang="en-US" dirty="0" smtClean="0"/>
              <a:t>Three types of Directives: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Include</a:t>
            </a:r>
          </a:p>
          <a:p>
            <a:pPr lvl="1"/>
            <a:r>
              <a:rPr lang="en-US" dirty="0" err="1" smtClean="0"/>
              <a:t>Taglib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04800"/>
            <a:ext cx="7772400" cy="1362456"/>
          </a:xfrm>
        </p:spPr>
        <p:txBody>
          <a:bodyPr/>
          <a:lstStyle/>
          <a:p>
            <a:r>
              <a:rPr smtClean="0"/>
              <a:t>Page import directive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46602"/>
            <a:ext cx="7620000" cy="503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362456"/>
          </a:xfrm>
        </p:spPr>
        <p:txBody>
          <a:bodyPr/>
          <a:lstStyle/>
          <a:p>
            <a:r>
              <a:rPr smtClean="0"/>
              <a:t>Expression Code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71650"/>
            <a:ext cx="5586413" cy="499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Types of JSP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different types of JSP elements: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3581400"/>
            <a:ext cx="62007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52400"/>
            <a:ext cx="7772400" cy="1362456"/>
          </a:xfrm>
        </p:spPr>
        <p:txBody>
          <a:bodyPr/>
          <a:lstStyle/>
          <a:p>
            <a:r>
              <a:rPr smtClean="0"/>
              <a:t>JSP </a:t>
            </a:r>
            <a:r>
              <a:rPr lang="en-US" dirty="0" smtClean="0"/>
              <a:t>–</a:t>
            </a:r>
            <a:r>
              <a:rPr smtClean="0"/>
              <a:t> Declaring variables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4005263" cy="223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92229"/>
            <a:ext cx="8153400" cy="281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81000"/>
            <a:ext cx="8308848" cy="1362456"/>
          </a:xfrm>
        </p:spPr>
        <p:txBody>
          <a:bodyPr/>
          <a:lstStyle/>
          <a:p>
            <a:r>
              <a:rPr sz="5400" smtClean="0"/>
              <a:t>Conversion of JSP to Servlet</a:t>
            </a:r>
            <a:endParaRPr lang="en-US" sz="5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609674" cy="37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Declaring a variable in JSP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299" y="3124201"/>
            <a:ext cx="808708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04800"/>
            <a:ext cx="7772400" cy="1362456"/>
          </a:xfrm>
        </p:spPr>
        <p:txBody>
          <a:bodyPr/>
          <a:lstStyle/>
          <a:p>
            <a:r>
              <a:rPr smtClean="0"/>
              <a:t>Implicit Object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952" y="2076450"/>
            <a:ext cx="633244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What is a JSP?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72336"/>
          </a:xfrm>
        </p:spPr>
        <p:txBody>
          <a:bodyPr/>
          <a:lstStyle/>
          <a:p>
            <a:r>
              <a:rPr lang="en-US" dirty="0" err="1" smtClean="0"/>
              <a:t>JavaServer</a:t>
            </a:r>
            <a:r>
              <a:rPr lang="en-US" dirty="0" smtClean="0"/>
              <a:t> Pages (JSP) is a technology that helps software developers create dynamically generated web pages based on HTML,XML, or other document types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JSP is Java code inside an HTML page.</a:t>
            </a:r>
          </a:p>
          <a:p>
            <a:endParaRPr lang="en-US" dirty="0" smtClean="0"/>
          </a:p>
          <a:p>
            <a:r>
              <a:rPr lang="en-US" dirty="0" smtClean="0"/>
              <a:t>The JSP file is translated into .java file. Then the .java file is compiled into a </a:t>
            </a:r>
            <a:r>
              <a:rPr lang="en-US" dirty="0" err="1" smtClean="0"/>
              <a:t>servlet</a:t>
            </a:r>
            <a:r>
              <a:rPr lang="en-US" dirty="0" smtClean="0"/>
              <a:t> class file.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What is JSP?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00401"/>
            <a:ext cx="828912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57200"/>
            <a:ext cx="7772400" cy="1362456"/>
          </a:xfrm>
        </p:spPr>
        <p:txBody>
          <a:bodyPr/>
          <a:lstStyle/>
          <a:p>
            <a:r>
              <a:rPr smtClean="0"/>
              <a:t>JSP -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7676" y="2205038"/>
            <a:ext cx="6192324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81000"/>
            <a:ext cx="7772400" cy="1362456"/>
          </a:xfrm>
        </p:spPr>
        <p:txBody>
          <a:bodyPr/>
          <a:lstStyle/>
          <a:p>
            <a:r>
              <a:rPr smtClean="0"/>
              <a:t>JSP -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65" y="2305050"/>
            <a:ext cx="820893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4879848" cy="1509712"/>
          </a:xfrm>
        </p:spPr>
        <p:txBody>
          <a:bodyPr/>
          <a:lstStyle/>
          <a:p>
            <a:r>
              <a:rPr lang="en-US" dirty="0" smtClean="0"/>
              <a:t>Directory structure of the Web Application.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1076324"/>
            <a:ext cx="2876550" cy="563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20052"/>
            <a:ext cx="7924800" cy="3032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597273"/>
            <a:ext cx="6324600" cy="618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14400"/>
            <a:ext cx="7772400" cy="1362456"/>
          </a:xfrm>
        </p:spPr>
        <p:txBody>
          <a:bodyPr/>
          <a:lstStyle/>
          <a:p>
            <a:r>
              <a:rPr smtClean="0"/>
              <a:t>Package path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654" y="2609850"/>
            <a:ext cx="6324146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</TotalTime>
  <Words>85</Words>
  <Application>Microsoft Office PowerPoint</Application>
  <PresentationFormat>On-screen Show 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Java Server Pages-JSP</vt:lpstr>
      <vt:lpstr>What is a JSP?</vt:lpstr>
      <vt:lpstr>What is JSP?</vt:lpstr>
      <vt:lpstr>JSP - Example</vt:lpstr>
      <vt:lpstr>JSP - Example</vt:lpstr>
      <vt:lpstr>Slide 6</vt:lpstr>
      <vt:lpstr>Slide 7</vt:lpstr>
      <vt:lpstr>Slide 8</vt:lpstr>
      <vt:lpstr>Package path </vt:lpstr>
      <vt:lpstr>JSP - Directives</vt:lpstr>
      <vt:lpstr>Page import directive</vt:lpstr>
      <vt:lpstr>Expression Code</vt:lpstr>
      <vt:lpstr>Types of JSP elements</vt:lpstr>
      <vt:lpstr>JSP – Declaring variables</vt:lpstr>
      <vt:lpstr>Conversion of JSP to Servlet</vt:lpstr>
      <vt:lpstr>Declaring a variable in JSP</vt:lpstr>
      <vt:lpstr>Implicit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waqar.yar</dc:creator>
  <cp:lastModifiedBy>waqar.yar</cp:lastModifiedBy>
  <cp:revision>19</cp:revision>
  <dcterms:created xsi:type="dcterms:W3CDTF">2016-03-08T11:54:52Z</dcterms:created>
  <dcterms:modified xsi:type="dcterms:W3CDTF">2016-03-08T14:06:27Z</dcterms:modified>
</cp:coreProperties>
</file>