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2E49-4959-4C71-A087-FB67015F3154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8962-BE14-4C40-B9DB-07A283A9A5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2E49-4959-4C71-A087-FB67015F3154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8962-BE14-4C40-B9DB-07A283A9A5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2E49-4959-4C71-A087-FB67015F3154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8962-BE14-4C40-B9DB-07A283A9A5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2E49-4959-4C71-A087-FB67015F3154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8962-BE14-4C40-B9DB-07A283A9A5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2E49-4959-4C71-A087-FB67015F3154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8962-BE14-4C40-B9DB-07A283A9A5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2E49-4959-4C71-A087-FB67015F3154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8962-BE14-4C40-B9DB-07A283A9A5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2E49-4959-4C71-A087-FB67015F3154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8962-BE14-4C40-B9DB-07A283A9A5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2E49-4959-4C71-A087-FB67015F3154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8962-BE14-4C40-B9DB-07A283A9A5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2E49-4959-4C71-A087-FB67015F3154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8962-BE14-4C40-B9DB-07A283A9A5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2E49-4959-4C71-A087-FB67015F3154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8962-BE14-4C40-B9DB-07A283A9A5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2E49-4959-4C71-A087-FB67015F3154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2B98962-BE14-4C40-B9DB-07A283A9A5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522E49-4959-4C71-A087-FB67015F3154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2B98962-BE14-4C40-B9DB-07A283A9A50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Expression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Waqar</a:t>
            </a:r>
            <a:r>
              <a:rPr lang="en-US" dirty="0" smtClean="0"/>
              <a:t> </a:t>
            </a:r>
            <a:r>
              <a:rPr lang="en-US" dirty="0" err="1" smtClean="0"/>
              <a:t>Yar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to get Properties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3742" y="2286000"/>
            <a:ext cx="7349146" cy="231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666049"/>
            <a:ext cx="7924800" cy="1963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EL variable.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68623"/>
            <a:ext cx="7010400" cy="4355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EL variable.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9626" y="1863515"/>
            <a:ext cx="7726174" cy="4689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MVC.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A user always sees the view and communicates with the controller. We will understand this using a sample login application which will display a welcome username message and if the login fails, it will redirect to an error page. Here is what we are going to create.</a:t>
            </a:r>
          </a:p>
          <a:p>
            <a:r>
              <a:rPr lang="en-US" dirty="0" smtClean="0"/>
              <a:t>login.jsp :- this will input username and password</a:t>
            </a:r>
          </a:p>
          <a:p>
            <a:r>
              <a:rPr lang="en-US" dirty="0" smtClean="0"/>
              <a:t>success.jsp :- If login is successful, then this page is displayed</a:t>
            </a:r>
          </a:p>
          <a:p>
            <a:r>
              <a:rPr lang="en-US" dirty="0" smtClean="0"/>
              <a:t>error.jsp :- If login is not successful then this page is displayed.</a:t>
            </a:r>
          </a:p>
          <a:p>
            <a:r>
              <a:rPr lang="en-US" dirty="0" smtClean="0"/>
              <a:t>LoginController.java :- This is controller part of the application which communicates with model</a:t>
            </a:r>
          </a:p>
          <a:p>
            <a:r>
              <a:rPr lang="en-US" dirty="0" smtClean="0"/>
              <a:t>Authenticator.java :- Has business logic for authentication</a:t>
            </a:r>
          </a:p>
          <a:p>
            <a:r>
              <a:rPr lang="en-US" dirty="0" smtClean="0"/>
              <a:t>User.java :- Stores username and password for the user.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LoginController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/>
              <a:t>public class </a:t>
            </a:r>
            <a:r>
              <a:rPr lang="en-US" sz="1200" dirty="0" err="1" smtClean="0"/>
              <a:t>LoginController</a:t>
            </a:r>
            <a:r>
              <a:rPr lang="en-US" sz="1200" dirty="0" smtClean="0"/>
              <a:t> extends </a:t>
            </a:r>
            <a:r>
              <a:rPr lang="en-US" sz="1200" dirty="0" err="1" smtClean="0"/>
              <a:t>HttpServlet</a:t>
            </a:r>
            <a:r>
              <a:rPr lang="en-US" sz="1200" dirty="0" smtClean="0"/>
              <a:t> {</a:t>
            </a:r>
          </a:p>
          <a:p>
            <a:pPr>
              <a:buNone/>
            </a:pPr>
            <a:r>
              <a:rPr lang="en-US" sz="1200" dirty="0" smtClean="0"/>
              <a:t>	private static final long </a:t>
            </a:r>
            <a:r>
              <a:rPr lang="en-US" sz="1200" dirty="0" err="1" smtClean="0"/>
              <a:t>serialVersionUID</a:t>
            </a:r>
            <a:r>
              <a:rPr lang="en-US" sz="1200" dirty="0" smtClean="0"/>
              <a:t> = 1L;</a:t>
            </a:r>
          </a:p>
          <a:p>
            <a:pPr>
              <a:buNone/>
            </a:pPr>
            <a:r>
              <a:rPr lang="en-US" sz="1200" dirty="0" smtClean="0"/>
              <a:t>	public </a:t>
            </a:r>
            <a:r>
              <a:rPr lang="en-US" sz="1200" dirty="0" err="1" smtClean="0"/>
              <a:t>LoginController</a:t>
            </a:r>
            <a:r>
              <a:rPr lang="en-US" sz="1200" dirty="0" smtClean="0"/>
              <a:t>() {</a:t>
            </a:r>
          </a:p>
          <a:p>
            <a:pPr>
              <a:buNone/>
            </a:pPr>
            <a:r>
              <a:rPr lang="en-US" sz="1200" dirty="0" smtClean="0"/>
              <a:t>		super();</a:t>
            </a:r>
          </a:p>
          <a:p>
            <a:pPr>
              <a:buNone/>
            </a:pPr>
            <a:r>
              <a:rPr lang="en-US" sz="1200" dirty="0" smtClean="0"/>
              <a:t>	}</a:t>
            </a:r>
          </a:p>
          <a:p>
            <a:pPr>
              <a:buNone/>
            </a:pPr>
            <a:r>
              <a:rPr lang="en-US" sz="1200" dirty="0" smtClean="0"/>
              <a:t>	protected void </a:t>
            </a:r>
            <a:r>
              <a:rPr lang="en-US" sz="1200" dirty="0" err="1" smtClean="0"/>
              <a:t>doPost</a:t>
            </a:r>
            <a:r>
              <a:rPr lang="en-US" sz="1200" dirty="0" smtClean="0"/>
              <a:t>(</a:t>
            </a:r>
            <a:r>
              <a:rPr lang="en-US" sz="1200" dirty="0" err="1" smtClean="0"/>
              <a:t>HttpServletRequest</a:t>
            </a:r>
            <a:r>
              <a:rPr lang="en-US" sz="1200" dirty="0" smtClean="0"/>
              <a:t> request,</a:t>
            </a:r>
          </a:p>
          <a:p>
            <a:pPr>
              <a:buNone/>
            </a:pPr>
            <a:r>
              <a:rPr lang="en-US" sz="1200" dirty="0" smtClean="0"/>
              <a:t>			</a:t>
            </a:r>
            <a:r>
              <a:rPr lang="en-US" sz="1200" dirty="0" err="1" smtClean="0"/>
              <a:t>HttpServletResponse</a:t>
            </a:r>
            <a:r>
              <a:rPr lang="en-US" sz="1200" dirty="0" smtClean="0"/>
              <a:t> response) throws </a:t>
            </a:r>
            <a:r>
              <a:rPr lang="en-US" sz="1200" dirty="0" err="1" smtClean="0"/>
              <a:t>ServletException</a:t>
            </a:r>
            <a:r>
              <a:rPr lang="en-US" sz="1200" dirty="0" smtClean="0"/>
              <a:t>, </a:t>
            </a:r>
            <a:r>
              <a:rPr lang="en-US" sz="1200" dirty="0" err="1" smtClean="0"/>
              <a:t>IOException</a:t>
            </a:r>
            <a:r>
              <a:rPr lang="en-US" sz="1200" dirty="0" smtClean="0"/>
              <a:t> {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	String username = </a:t>
            </a:r>
            <a:r>
              <a:rPr lang="en-US" sz="1200" dirty="0" err="1" smtClean="0"/>
              <a:t>request.getParameter</a:t>
            </a:r>
            <a:r>
              <a:rPr lang="en-US" sz="1200" dirty="0" smtClean="0"/>
              <a:t>("username");</a:t>
            </a:r>
          </a:p>
          <a:p>
            <a:pPr>
              <a:buNone/>
            </a:pPr>
            <a:r>
              <a:rPr lang="en-US" sz="1200" dirty="0" smtClean="0"/>
              <a:t>		String password = </a:t>
            </a:r>
            <a:r>
              <a:rPr lang="en-US" sz="1200" dirty="0" err="1" smtClean="0"/>
              <a:t>request.getParameter</a:t>
            </a:r>
            <a:r>
              <a:rPr lang="en-US" sz="1200" dirty="0" smtClean="0"/>
              <a:t>("password");</a:t>
            </a:r>
          </a:p>
          <a:p>
            <a:pPr>
              <a:buNone/>
            </a:pPr>
            <a:r>
              <a:rPr lang="en-US" sz="1200" dirty="0" smtClean="0"/>
              <a:t>		</a:t>
            </a:r>
            <a:r>
              <a:rPr lang="en-US" sz="1200" dirty="0" err="1" smtClean="0"/>
              <a:t>RequestDispatcher</a:t>
            </a:r>
            <a:r>
              <a:rPr lang="en-US" sz="1200" dirty="0" smtClean="0"/>
              <a:t> rd = null;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	Authenticator </a:t>
            </a:r>
            <a:r>
              <a:rPr lang="en-US" sz="1200" dirty="0" err="1" smtClean="0"/>
              <a:t>authenticator</a:t>
            </a:r>
            <a:r>
              <a:rPr lang="en-US" sz="1200" dirty="0" smtClean="0"/>
              <a:t> = new Authenticator();</a:t>
            </a:r>
          </a:p>
          <a:p>
            <a:pPr>
              <a:buNone/>
            </a:pPr>
            <a:r>
              <a:rPr lang="en-US" sz="1200" dirty="0" smtClean="0"/>
              <a:t>		String result = </a:t>
            </a:r>
            <a:r>
              <a:rPr lang="en-US" sz="1200" dirty="0" err="1" smtClean="0"/>
              <a:t>authenticator.authenticate</a:t>
            </a:r>
            <a:r>
              <a:rPr lang="en-US" sz="1200" dirty="0" smtClean="0"/>
              <a:t>(username, password);</a:t>
            </a:r>
          </a:p>
          <a:p>
            <a:pPr>
              <a:buNone/>
            </a:pPr>
            <a:r>
              <a:rPr lang="en-US" sz="1200" dirty="0" smtClean="0"/>
              <a:t>		if (</a:t>
            </a:r>
            <a:r>
              <a:rPr lang="en-US" sz="1200" dirty="0" err="1" smtClean="0"/>
              <a:t>result.equals</a:t>
            </a:r>
            <a:r>
              <a:rPr lang="en-US" sz="1200" dirty="0" smtClean="0"/>
              <a:t>("success")) {</a:t>
            </a:r>
          </a:p>
          <a:p>
            <a:pPr>
              <a:buNone/>
            </a:pPr>
            <a:r>
              <a:rPr lang="en-US" sz="1200" dirty="0" smtClean="0"/>
              <a:t>			rd = </a:t>
            </a:r>
            <a:r>
              <a:rPr lang="en-US" sz="1200" dirty="0" err="1" smtClean="0"/>
              <a:t>request.getRequestDispatcher</a:t>
            </a:r>
            <a:r>
              <a:rPr lang="en-US" sz="1200" dirty="0" smtClean="0"/>
              <a:t>("/success.jsp");</a:t>
            </a:r>
          </a:p>
          <a:p>
            <a:pPr>
              <a:buNone/>
            </a:pPr>
            <a:r>
              <a:rPr lang="en-US" sz="1200" dirty="0" smtClean="0"/>
              <a:t>			User </a:t>
            </a:r>
            <a:r>
              <a:rPr lang="en-US" sz="1200" dirty="0" err="1" smtClean="0"/>
              <a:t>user</a:t>
            </a:r>
            <a:r>
              <a:rPr lang="en-US" sz="1200" dirty="0" smtClean="0"/>
              <a:t> = new User(username, password);</a:t>
            </a:r>
          </a:p>
          <a:p>
            <a:pPr>
              <a:buNone/>
            </a:pPr>
            <a:r>
              <a:rPr lang="en-US" sz="1200" dirty="0" smtClean="0"/>
              <a:t>			</a:t>
            </a:r>
            <a:r>
              <a:rPr lang="en-US" sz="1200" dirty="0" err="1" smtClean="0"/>
              <a:t>request.setAttribute</a:t>
            </a:r>
            <a:r>
              <a:rPr lang="en-US" sz="1200" dirty="0" smtClean="0"/>
              <a:t>("user", user);</a:t>
            </a:r>
          </a:p>
          <a:p>
            <a:pPr>
              <a:buNone/>
            </a:pPr>
            <a:r>
              <a:rPr lang="en-US" sz="1200" dirty="0" smtClean="0"/>
              <a:t>		} else {</a:t>
            </a:r>
          </a:p>
          <a:p>
            <a:pPr>
              <a:buNone/>
            </a:pPr>
            <a:r>
              <a:rPr lang="en-US" sz="1200" dirty="0" smtClean="0"/>
              <a:t>			rd = </a:t>
            </a:r>
            <a:r>
              <a:rPr lang="en-US" sz="1200" dirty="0" err="1" smtClean="0"/>
              <a:t>request.getRequestDispatcher</a:t>
            </a:r>
            <a:r>
              <a:rPr lang="en-US" sz="1200" dirty="0" smtClean="0"/>
              <a:t>("/error.jsp");</a:t>
            </a:r>
          </a:p>
          <a:p>
            <a:pPr>
              <a:buNone/>
            </a:pPr>
            <a:r>
              <a:rPr lang="en-US" sz="1200" dirty="0" smtClean="0"/>
              <a:t>		}</a:t>
            </a:r>
          </a:p>
          <a:p>
            <a:pPr>
              <a:buNone/>
            </a:pPr>
            <a:r>
              <a:rPr lang="en-US" sz="1200" dirty="0" smtClean="0"/>
              <a:t>		</a:t>
            </a:r>
            <a:r>
              <a:rPr lang="en-US" sz="1200" dirty="0" err="1" smtClean="0"/>
              <a:t>rd.forward</a:t>
            </a:r>
            <a:r>
              <a:rPr lang="en-US" sz="1200" dirty="0" smtClean="0"/>
              <a:t>(request, response);</a:t>
            </a:r>
          </a:p>
          <a:p>
            <a:pPr>
              <a:buNone/>
            </a:pPr>
            <a:r>
              <a:rPr lang="en-US" sz="1200" dirty="0" smtClean="0"/>
              <a:t>	}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}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package </a:t>
            </a:r>
            <a:r>
              <a:rPr lang="en-US" dirty="0" err="1" smtClean="0"/>
              <a:t>mvcdemo.model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class Authenticator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public String authenticate(String username, String password) {</a:t>
            </a:r>
          </a:p>
          <a:p>
            <a:pPr>
              <a:buNone/>
            </a:pPr>
            <a:r>
              <a:rPr lang="en-US" dirty="0" smtClean="0"/>
              <a:t>		if </a:t>
            </a:r>
            <a:r>
              <a:rPr lang="en-US" dirty="0" smtClean="0"/>
              <a:t>((“</a:t>
            </a:r>
            <a:r>
              <a:rPr lang="en-US" dirty="0" err="1" smtClean="0"/>
              <a:t>waqar".</a:t>
            </a:r>
            <a:r>
              <a:rPr lang="en-US" dirty="0" err="1" smtClean="0"/>
              <a:t>equalsIgnoreCase</a:t>
            </a:r>
            <a:r>
              <a:rPr lang="en-US" dirty="0" smtClean="0"/>
              <a:t>(username))</a:t>
            </a:r>
          </a:p>
          <a:p>
            <a:pPr>
              <a:buNone/>
            </a:pPr>
            <a:r>
              <a:rPr lang="en-US" dirty="0" smtClean="0"/>
              <a:t>				&amp;&amp; ("</a:t>
            </a:r>
            <a:r>
              <a:rPr lang="en-US" dirty="0" err="1" smtClean="0"/>
              <a:t>password".equals</a:t>
            </a:r>
            <a:r>
              <a:rPr lang="en-US" dirty="0" smtClean="0"/>
              <a:t>(password))) {</a:t>
            </a:r>
          </a:p>
          <a:p>
            <a:pPr>
              <a:buNone/>
            </a:pPr>
            <a:r>
              <a:rPr lang="en-US" dirty="0" smtClean="0"/>
              <a:t>			return "success";</a:t>
            </a:r>
          </a:p>
          <a:p>
            <a:pPr>
              <a:buNone/>
            </a:pPr>
            <a:r>
              <a:rPr lang="en-US" dirty="0" smtClean="0"/>
              <a:t>		} else {</a:t>
            </a:r>
          </a:p>
          <a:p>
            <a:pPr>
              <a:buNone/>
            </a:pPr>
            <a:r>
              <a:rPr lang="en-US" dirty="0" smtClean="0"/>
              <a:t>			return "failure";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package </a:t>
            </a:r>
            <a:r>
              <a:rPr lang="en-US" sz="1400" dirty="0" err="1" smtClean="0"/>
              <a:t>mvcdemo.model</a:t>
            </a:r>
            <a:r>
              <a:rPr lang="en-US" sz="1400" dirty="0" smtClean="0"/>
              <a:t>;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public class User {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	private String username;</a:t>
            </a:r>
          </a:p>
          <a:p>
            <a:pPr>
              <a:buNone/>
            </a:pPr>
            <a:r>
              <a:rPr lang="en-US" sz="1400" dirty="0" smtClean="0"/>
              <a:t>	private String password;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	public User(String username, String password){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this.username</a:t>
            </a:r>
            <a:r>
              <a:rPr lang="en-US" sz="1400" dirty="0" smtClean="0"/>
              <a:t> = username;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this.password</a:t>
            </a:r>
            <a:r>
              <a:rPr lang="en-US" sz="1400" dirty="0" smtClean="0"/>
              <a:t> = password;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/>
              <a:t>}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	public String </a:t>
            </a:r>
            <a:r>
              <a:rPr lang="en-US" sz="1400" dirty="0" err="1" smtClean="0"/>
              <a:t>getUsername</a:t>
            </a:r>
            <a:r>
              <a:rPr lang="en-US" sz="1400" dirty="0" smtClean="0"/>
              <a:t>() {</a:t>
            </a:r>
          </a:p>
          <a:p>
            <a:pPr>
              <a:buNone/>
            </a:pPr>
            <a:r>
              <a:rPr lang="en-US" sz="1400" dirty="0" smtClean="0"/>
              <a:t>		return username;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/>
              <a:t>}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	public void </a:t>
            </a:r>
            <a:r>
              <a:rPr lang="en-US" sz="1400" dirty="0" err="1" smtClean="0"/>
              <a:t>setUsername</a:t>
            </a:r>
            <a:r>
              <a:rPr lang="en-US" sz="1400" dirty="0" smtClean="0"/>
              <a:t>(String username) {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this.username</a:t>
            </a:r>
            <a:r>
              <a:rPr lang="en-US" sz="1400" dirty="0" smtClean="0"/>
              <a:t> = username;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/>
              <a:t>}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	public String </a:t>
            </a:r>
            <a:r>
              <a:rPr lang="en-US" sz="1400" dirty="0" err="1" smtClean="0"/>
              <a:t>getPassword</a:t>
            </a:r>
            <a:r>
              <a:rPr lang="en-US" sz="1400" dirty="0" smtClean="0"/>
              <a:t>() {</a:t>
            </a:r>
          </a:p>
          <a:p>
            <a:pPr>
              <a:buNone/>
            </a:pPr>
            <a:r>
              <a:rPr lang="en-US" sz="1400" dirty="0" smtClean="0"/>
              <a:t>		return password;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/>
              <a:t>}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	public void </a:t>
            </a:r>
            <a:r>
              <a:rPr lang="en-US" sz="1400" dirty="0" err="1" smtClean="0"/>
              <a:t>setPassword</a:t>
            </a:r>
            <a:r>
              <a:rPr lang="en-US" sz="1400" dirty="0" smtClean="0"/>
              <a:t>(String password) {</a:t>
            </a:r>
          </a:p>
          <a:p>
            <a:pPr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this.password</a:t>
            </a:r>
            <a:r>
              <a:rPr lang="en-US" sz="1400" dirty="0" smtClean="0"/>
              <a:t> = password;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smtClean="0"/>
              <a:t>}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Error.jsp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&lt;%@ page language="java" </a:t>
            </a:r>
            <a:r>
              <a:rPr lang="en-US" dirty="0" err="1" smtClean="0"/>
              <a:t>contentType</a:t>
            </a:r>
            <a:r>
              <a:rPr lang="en-US" dirty="0" smtClean="0"/>
              <a:t>="text/html; </a:t>
            </a:r>
            <a:r>
              <a:rPr lang="en-US" dirty="0" err="1" smtClean="0"/>
              <a:t>charset</a:t>
            </a:r>
            <a:r>
              <a:rPr lang="en-US" dirty="0" smtClean="0"/>
              <a:t>=ISO-8859-1"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pageEncoding</a:t>
            </a:r>
            <a:r>
              <a:rPr lang="en-US" dirty="0" smtClean="0"/>
              <a:t>="ISO-8859-1"%&gt;</a:t>
            </a:r>
          </a:p>
          <a:p>
            <a:r>
              <a:rPr lang="en-US" dirty="0" smtClean="0"/>
              <a:t>&lt;!DOCTYPE html PUBLIC "-//W3C//DTD HTML 4.01 Transitional//EN" "http://www.w3.org/TR/html4/loose.dtd"&gt;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&lt;meta http-equiv="Content-Type" content="text/html; </a:t>
            </a:r>
            <a:r>
              <a:rPr lang="en-US" dirty="0" err="1" smtClean="0"/>
              <a:t>charset</a:t>
            </a:r>
            <a:r>
              <a:rPr lang="en-US" dirty="0" smtClean="0"/>
              <a:t>=ISO-8859-1"&gt;</a:t>
            </a:r>
          </a:p>
          <a:p>
            <a:r>
              <a:rPr lang="en-US" dirty="0" smtClean="0"/>
              <a:t>&lt;title&gt;Insert title here&lt;/title&gt;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Login failed, please try again. 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Login.jsp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&lt;%@ page language="java" </a:t>
            </a:r>
            <a:r>
              <a:rPr lang="en-US" dirty="0" err="1" smtClean="0"/>
              <a:t>contentType</a:t>
            </a:r>
            <a:r>
              <a:rPr lang="en-US" dirty="0" smtClean="0"/>
              <a:t>="text/html; </a:t>
            </a:r>
            <a:r>
              <a:rPr lang="en-US" dirty="0" err="1" smtClean="0"/>
              <a:t>charset</a:t>
            </a:r>
            <a:r>
              <a:rPr lang="en-US" dirty="0" smtClean="0"/>
              <a:t>=ISO-8859-1"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pageEncoding</a:t>
            </a:r>
            <a:r>
              <a:rPr lang="en-US" dirty="0" smtClean="0"/>
              <a:t>="ISO-8859-1"%&gt;</a:t>
            </a:r>
          </a:p>
          <a:p>
            <a:r>
              <a:rPr lang="en-US" dirty="0" smtClean="0"/>
              <a:t>&lt;!DOCTYPE html PUBLIC "-//W3C//DTD HTML 4.01 Transitional//EN" "http://www.w3.org/TR/html4/loose.dtd"&gt;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&lt;meta http-equiv="Content-Type" content="text/html; </a:t>
            </a:r>
            <a:r>
              <a:rPr lang="en-US" dirty="0" err="1" smtClean="0"/>
              <a:t>charset</a:t>
            </a:r>
            <a:r>
              <a:rPr lang="en-US" dirty="0" smtClean="0"/>
              <a:t>=ISO-8859-1"&gt;</a:t>
            </a:r>
          </a:p>
          <a:p>
            <a:r>
              <a:rPr lang="en-US" dirty="0" smtClean="0"/>
              <a:t>&lt;title&gt;Insert title here&lt;/title&gt;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	&lt;form action="</a:t>
            </a:r>
            <a:r>
              <a:rPr lang="en-US" dirty="0" err="1" smtClean="0"/>
              <a:t>LoginController</a:t>
            </a:r>
            <a:r>
              <a:rPr lang="en-US" dirty="0" smtClean="0"/>
              <a:t>" method="post"&gt;</a:t>
            </a:r>
          </a:p>
          <a:p>
            <a:r>
              <a:rPr lang="en-US" dirty="0" smtClean="0"/>
              <a:t>		Enter username : &lt;input type="text" name="username"&gt; &lt;BR&gt;</a:t>
            </a:r>
          </a:p>
          <a:p>
            <a:r>
              <a:rPr lang="en-US" dirty="0" smtClean="0"/>
              <a:t>		Enter password : &lt;input type="password" name="password"&gt; &lt;BR&gt;</a:t>
            </a:r>
          </a:p>
          <a:p>
            <a:r>
              <a:rPr lang="en-US" dirty="0" smtClean="0"/>
              <a:t>		&lt;input type="submit" /&gt;</a:t>
            </a:r>
          </a:p>
          <a:p>
            <a:r>
              <a:rPr lang="en-US" dirty="0" smtClean="0"/>
              <a:t>	&lt;/form&gt;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Success.jsp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&lt;%@ page language="java" </a:t>
            </a:r>
            <a:r>
              <a:rPr lang="en-US" dirty="0" err="1" smtClean="0"/>
              <a:t>contentType</a:t>
            </a:r>
            <a:r>
              <a:rPr lang="en-US" dirty="0" smtClean="0"/>
              <a:t>="text/html; </a:t>
            </a:r>
            <a:r>
              <a:rPr lang="en-US" dirty="0" err="1" smtClean="0"/>
              <a:t>charset</a:t>
            </a:r>
            <a:r>
              <a:rPr lang="en-US" dirty="0" smtClean="0"/>
              <a:t>=ISO-8859-1"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pageEncoding</a:t>
            </a:r>
            <a:r>
              <a:rPr lang="en-US" dirty="0" smtClean="0"/>
              <a:t>="ISO-8859-1"%&gt;</a:t>
            </a:r>
          </a:p>
          <a:p>
            <a:r>
              <a:rPr lang="en-US" dirty="0" smtClean="0"/>
              <a:t>&lt;!DOCTYPE html PUBLIC "-//W3C//DTD HTML 4.01 Transitional//EN" "http://www.w3.org/TR/html4/loose.dtd"&gt;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&lt;meta http-equiv="Content-Type" content="text/html; </a:t>
            </a:r>
            <a:r>
              <a:rPr lang="en-US" dirty="0" err="1" smtClean="0"/>
              <a:t>charset</a:t>
            </a:r>
            <a:r>
              <a:rPr lang="en-US" dirty="0" smtClean="0"/>
              <a:t>=ISO-8859-1"&gt;</a:t>
            </a:r>
          </a:p>
          <a:p>
            <a:r>
              <a:rPr lang="en-US" dirty="0" smtClean="0"/>
              <a:t>&lt;%@ </a:t>
            </a:r>
            <a:r>
              <a:rPr lang="en-US" dirty="0" err="1" smtClean="0"/>
              <a:t>taglib</a:t>
            </a:r>
            <a:r>
              <a:rPr lang="en-US" dirty="0" smtClean="0"/>
              <a:t> </a:t>
            </a:r>
            <a:r>
              <a:rPr lang="en-US" dirty="0" err="1" smtClean="0"/>
              <a:t>uri</a:t>
            </a:r>
            <a:r>
              <a:rPr lang="en-US" dirty="0" smtClean="0"/>
              <a:t>="http://java.sun.com/jstl/core" prefix="c" %&gt;</a:t>
            </a:r>
          </a:p>
          <a:p>
            <a:r>
              <a:rPr lang="en-US" dirty="0" smtClean="0"/>
              <a:t>&lt;title&gt;Insert title here&lt;/title&gt;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	Welcome ${</a:t>
            </a:r>
            <a:r>
              <a:rPr lang="en-US" dirty="0" err="1" smtClean="0"/>
              <a:t>requestScope</a:t>
            </a:r>
            <a:r>
              <a:rPr lang="en-US" dirty="0" smtClean="0"/>
              <a:t>['user</a:t>
            </a:r>
            <a:r>
              <a:rPr lang="en-US" smtClean="0"/>
              <a:t>'].name}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Request going straight to the JSP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0673" y="2057400"/>
            <a:ext cx="7566527" cy="366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&lt;?xml version="1.0" encoding="UTF-8"?&gt;</a:t>
            </a:r>
          </a:p>
          <a:p>
            <a:pPr>
              <a:buNone/>
            </a:pPr>
            <a:r>
              <a:rPr lang="en-US" dirty="0" smtClean="0"/>
              <a:t>&lt;web-app </a:t>
            </a:r>
            <a:r>
              <a:rPr lang="en-US" dirty="0" err="1" smtClean="0"/>
              <a:t>xmlns:xsi</a:t>
            </a:r>
            <a:r>
              <a:rPr lang="en-US" dirty="0" smtClean="0"/>
              <a:t>="http://www.w3.org/2001/XMLSchema-instance" </a:t>
            </a:r>
            <a:r>
              <a:rPr lang="en-US" dirty="0" err="1" smtClean="0"/>
              <a:t>xmlns</a:t>
            </a:r>
            <a:r>
              <a:rPr lang="en-US" dirty="0" smtClean="0"/>
              <a:t>="http://java.sun.com/xml/ns/javaee" </a:t>
            </a:r>
            <a:r>
              <a:rPr lang="en-US" dirty="0" err="1" smtClean="0"/>
              <a:t>xmlns:web</a:t>
            </a:r>
            <a:r>
              <a:rPr lang="en-US" dirty="0" smtClean="0"/>
              <a:t>="http://java.sun.com/xml/ns/javaee/web-app_2_5.xsd" </a:t>
            </a:r>
            <a:r>
              <a:rPr lang="en-US" dirty="0" err="1" smtClean="0"/>
              <a:t>xsi:schemaLocation</a:t>
            </a:r>
            <a:r>
              <a:rPr lang="en-US" dirty="0" smtClean="0"/>
              <a:t>="http://java.sun.com/xml/ns/javaee http://java.sun.com/xml/ns/javaee/web-app_2_5.xsd" id="</a:t>
            </a:r>
            <a:r>
              <a:rPr lang="en-US" dirty="0" err="1" smtClean="0"/>
              <a:t>WebApp_ID</a:t>
            </a:r>
            <a:r>
              <a:rPr lang="en-US" dirty="0" smtClean="0"/>
              <a:t>" version="2.5"&gt;</a:t>
            </a:r>
          </a:p>
          <a:p>
            <a:pPr>
              <a:buNone/>
            </a:pPr>
            <a:r>
              <a:rPr lang="en-US" dirty="0" smtClean="0"/>
              <a:t>  &lt;display-name&gt;</a:t>
            </a:r>
            <a:r>
              <a:rPr lang="en-US" dirty="0" err="1" smtClean="0"/>
              <a:t>MVCDemo</a:t>
            </a:r>
            <a:r>
              <a:rPr lang="en-US" dirty="0" smtClean="0"/>
              <a:t>&lt;/display-name&gt;</a:t>
            </a:r>
          </a:p>
          <a:p>
            <a:pPr>
              <a:buNone/>
            </a:pPr>
            <a:r>
              <a:rPr lang="en-US" dirty="0" smtClean="0"/>
              <a:t>   &lt;</a:t>
            </a:r>
            <a:r>
              <a:rPr lang="en-US" dirty="0" err="1" smtClean="0"/>
              <a:t>servlet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&lt;description&gt;&lt;/description&gt;</a:t>
            </a:r>
          </a:p>
          <a:p>
            <a:pPr>
              <a:buNone/>
            </a:pPr>
            <a:r>
              <a:rPr lang="en-US" dirty="0" smtClean="0"/>
              <a:t>    &lt;display-name&gt;</a:t>
            </a:r>
            <a:r>
              <a:rPr lang="en-US" dirty="0" err="1" smtClean="0"/>
              <a:t>LoginController</a:t>
            </a:r>
            <a:r>
              <a:rPr lang="en-US" dirty="0" smtClean="0"/>
              <a:t>&lt;/display-name&gt;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  <a:r>
              <a:rPr lang="en-US" dirty="0" err="1" smtClean="0"/>
              <a:t>LoginController</a:t>
            </a:r>
            <a:r>
              <a:rPr lang="en-US" dirty="0" smtClean="0"/>
              <a:t>&lt;/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servlet</a:t>
            </a:r>
            <a:r>
              <a:rPr lang="en-US" dirty="0" smtClean="0"/>
              <a:t>-class&gt;</a:t>
            </a:r>
            <a:r>
              <a:rPr lang="en-US" dirty="0" err="1" smtClean="0"/>
              <a:t>mvcdemo.controllers.LoginController</a:t>
            </a:r>
            <a:r>
              <a:rPr lang="en-US" dirty="0" smtClean="0"/>
              <a:t>&lt;/</a:t>
            </a:r>
            <a:r>
              <a:rPr lang="en-US" dirty="0" err="1" smtClean="0"/>
              <a:t>servlet</a:t>
            </a:r>
            <a:r>
              <a:rPr lang="en-US" dirty="0" smtClean="0"/>
              <a:t>-class&gt;</a:t>
            </a:r>
          </a:p>
          <a:p>
            <a:pPr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servlet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servlet</a:t>
            </a:r>
            <a:r>
              <a:rPr lang="en-US" dirty="0" smtClean="0"/>
              <a:t>-mapping&gt;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  <a:r>
              <a:rPr lang="en-US" dirty="0" err="1" smtClean="0"/>
              <a:t>LoginController</a:t>
            </a:r>
            <a:r>
              <a:rPr lang="en-US" dirty="0" smtClean="0"/>
              <a:t>&lt;/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url</a:t>
            </a:r>
            <a:r>
              <a:rPr lang="en-US" dirty="0" smtClean="0"/>
              <a:t>-pattern&gt;/</a:t>
            </a:r>
            <a:r>
              <a:rPr lang="en-US" dirty="0" err="1" smtClean="0"/>
              <a:t>LoginController</a:t>
            </a:r>
            <a:r>
              <a:rPr lang="en-US" dirty="0" smtClean="0"/>
              <a:t>&lt;/</a:t>
            </a:r>
            <a:r>
              <a:rPr lang="en-US" dirty="0" err="1" smtClean="0"/>
              <a:t>url</a:t>
            </a:r>
            <a:r>
              <a:rPr lang="en-US" dirty="0" smtClean="0"/>
              <a:t>-pattern&gt;</a:t>
            </a:r>
          </a:p>
          <a:p>
            <a:pPr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servlet</a:t>
            </a:r>
            <a:r>
              <a:rPr lang="en-US" dirty="0" smtClean="0"/>
              <a:t>-mapping&gt;</a:t>
            </a:r>
          </a:p>
          <a:p>
            <a:pPr>
              <a:buNone/>
            </a:pPr>
            <a:r>
              <a:rPr lang="en-US" dirty="0" smtClean="0"/>
              <a:t>&lt;/web-app&gt;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the values from request.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8922" y="2758281"/>
            <a:ext cx="7770678" cy="899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114800"/>
            <a:ext cx="6837847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the </a:t>
            </a:r>
            <a:r>
              <a:rPr lang="en-US" dirty="0" err="1" smtClean="0"/>
              <a:t>param</a:t>
            </a:r>
            <a:r>
              <a:rPr lang="en-US" dirty="0" smtClean="0"/>
              <a:t> attribute.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1370" y="2450998"/>
            <a:ext cx="8243030" cy="3492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the </a:t>
            </a:r>
            <a:r>
              <a:rPr lang="en-US" dirty="0" err="1" smtClean="0"/>
              <a:t>param</a:t>
            </a:r>
            <a:r>
              <a:rPr lang="en-US" dirty="0" smtClean="0"/>
              <a:t> attribute.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7623" y="2017671"/>
            <a:ext cx="7721977" cy="4459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property.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2080" y="1974603"/>
            <a:ext cx="7706120" cy="4273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a property other than a String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9567" y="2209800"/>
            <a:ext cx="849507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3600"/>
            <a:ext cx="748477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419600"/>
            <a:ext cx="814228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9750" y="3077369"/>
            <a:ext cx="8304650" cy="301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2590</TotalTime>
  <Words>477</Words>
  <Application>Microsoft Office PowerPoint</Application>
  <PresentationFormat>On-screen Show (4:3)</PresentationFormat>
  <Paragraphs>146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Expression Language</vt:lpstr>
      <vt:lpstr>Request going straight to the JSP</vt:lpstr>
      <vt:lpstr>Getting the values from request.</vt:lpstr>
      <vt:lpstr>Use of the param attribute.</vt:lpstr>
      <vt:lpstr>Use of the param attribute.</vt:lpstr>
      <vt:lpstr>Setting property.</vt:lpstr>
      <vt:lpstr>Getting a property other than a String</vt:lpstr>
      <vt:lpstr>Slide 8</vt:lpstr>
      <vt:lpstr>Slide 9</vt:lpstr>
      <vt:lpstr>EL to get Properties</vt:lpstr>
      <vt:lpstr>Understanding EL variable.</vt:lpstr>
      <vt:lpstr>Understanding EL variable.</vt:lpstr>
      <vt:lpstr>Example of MVC.</vt:lpstr>
      <vt:lpstr>LoginController</vt:lpstr>
      <vt:lpstr>Authenticator</vt:lpstr>
      <vt:lpstr>User</vt:lpstr>
      <vt:lpstr>Error.jsp</vt:lpstr>
      <vt:lpstr>Login.jsp</vt:lpstr>
      <vt:lpstr>Success.jsp</vt:lpstr>
      <vt:lpstr>Web.xml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Expression Language</dc:title>
  <dc:creator>waqar.yar</dc:creator>
  <cp:lastModifiedBy>waqar.yar</cp:lastModifiedBy>
  <cp:revision>32</cp:revision>
  <dcterms:created xsi:type="dcterms:W3CDTF">2016-03-19T12:21:44Z</dcterms:created>
  <dcterms:modified xsi:type="dcterms:W3CDTF">2016-03-21T07:32:36Z</dcterms:modified>
</cp:coreProperties>
</file>