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80" r:id="rId13"/>
    <p:sldId id="268" r:id="rId14"/>
    <p:sldId id="269" r:id="rId15"/>
    <p:sldId id="270" r:id="rId16"/>
    <p:sldId id="277" r:id="rId17"/>
    <p:sldId id="271" r:id="rId18"/>
    <p:sldId id="272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444F81-1A6B-43C1-A874-AD726F9549CC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12FF63-D510-4761-B22C-CD7DFC81B06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Expression in [] Operator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77623"/>
            <a:ext cx="7696200" cy="532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112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Implicit EL objects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78733"/>
            <a:ext cx="4648200" cy="543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Implicit EL Objects.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132" y="1981200"/>
            <a:ext cx="4311268" cy="219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4419600" cy="24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Cookie from EL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24" y="1905000"/>
            <a:ext cx="898769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the Context init Parameter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724400"/>
            <a:ext cx="683514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784" y="3324225"/>
            <a:ext cx="7063616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752600"/>
            <a:ext cx="6034875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2788920"/>
          </a:xfrm>
        </p:spPr>
        <p:txBody>
          <a:bodyPr/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XML is a markup language much like HTML</a:t>
            </a:r>
          </a:p>
          <a:p>
            <a:r>
              <a:rPr lang="en-US" dirty="0" smtClean="0"/>
              <a:t>XML was designed to store and transport data</a:t>
            </a:r>
          </a:p>
          <a:p>
            <a:r>
              <a:rPr lang="en-US" dirty="0" smtClean="0"/>
              <a:t>XML was designed to be self-descriptive</a:t>
            </a:r>
          </a:p>
          <a:p>
            <a:r>
              <a:rPr lang="en-US" dirty="0" smtClean="0"/>
              <a:t>XML is a W3C Recommendation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XML 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2941320"/>
          </a:xfrm>
        </p:spPr>
        <p:txBody>
          <a:bodyPr/>
          <a:lstStyle/>
          <a:p>
            <a:r>
              <a:rPr lang="en-US" dirty="0" smtClean="0"/>
              <a:t>XML and HTML were designed with different goals:</a:t>
            </a:r>
          </a:p>
          <a:p>
            <a:r>
              <a:rPr lang="en-US" dirty="0" smtClean="0"/>
              <a:t>XML was designed to carry data - with focus on what data is</a:t>
            </a:r>
          </a:p>
          <a:p>
            <a:r>
              <a:rPr lang="en-US" dirty="0" smtClean="0"/>
              <a:t>HTML was designed to display data - with focus on how data looks</a:t>
            </a:r>
          </a:p>
          <a:p>
            <a:r>
              <a:rPr lang="en-US" dirty="0" smtClean="0"/>
              <a:t>XML tags are not predefined like HTML tags 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474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&lt;product&gt;    </a:t>
            </a:r>
          </a:p>
          <a:p>
            <a:pPr>
              <a:buNone/>
            </a:pPr>
            <a:r>
              <a:rPr lang="en-US" dirty="0" smtClean="0"/>
              <a:t>     &lt;name&gt;</a:t>
            </a:r>
            <a:r>
              <a:rPr lang="en-US" dirty="0" err="1" smtClean="0"/>
              <a:t>ProductOne</a:t>
            </a:r>
            <a:r>
              <a:rPr lang="en-US" dirty="0" smtClean="0"/>
              <a:t>&lt;/name&gt;    </a:t>
            </a:r>
          </a:p>
          <a:p>
            <a:pPr>
              <a:buNone/>
            </a:pPr>
            <a:r>
              <a:rPr lang="en-US" dirty="0" smtClean="0"/>
              <a:t>     &lt;description&gt;Product One is an exciting new widget   that will  simplify your life.</a:t>
            </a:r>
          </a:p>
          <a:p>
            <a:pPr>
              <a:buNone/>
            </a:pPr>
            <a:r>
              <a:rPr lang="en-US" dirty="0" smtClean="0"/>
              <a:t>     &lt;/description&gt;    </a:t>
            </a:r>
          </a:p>
          <a:p>
            <a:pPr>
              <a:buNone/>
            </a:pPr>
            <a:r>
              <a:rPr lang="en-US" dirty="0" smtClean="0"/>
              <a:t>    &lt;cost&gt;$19.95&lt;/cost&gt;     </a:t>
            </a:r>
          </a:p>
          <a:p>
            <a:pPr>
              <a:buNone/>
            </a:pPr>
            <a:r>
              <a:rPr lang="en-US" dirty="0" smtClean="0"/>
              <a:t>&lt;/product&gt;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is 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&lt;product&gt;    </a:t>
            </a:r>
          </a:p>
          <a:p>
            <a:pPr>
              <a:buNone/>
            </a:pPr>
            <a:r>
              <a:rPr lang="en-US" dirty="0" smtClean="0"/>
              <a:t>     &lt;name&gt;</a:t>
            </a:r>
            <a:r>
              <a:rPr lang="en-US" dirty="0" err="1" smtClean="0"/>
              <a:t>ProductOne</a:t>
            </a:r>
            <a:r>
              <a:rPr lang="en-US" dirty="0" smtClean="0"/>
              <a:t>&lt;/name&gt;    </a:t>
            </a:r>
          </a:p>
          <a:p>
            <a:pPr>
              <a:buNone/>
            </a:pPr>
            <a:r>
              <a:rPr lang="en-US" dirty="0" smtClean="0"/>
              <a:t>     &lt;description&gt;Product One is an exciting new widget   that will      simplify your life.</a:t>
            </a:r>
          </a:p>
          <a:p>
            <a:pPr>
              <a:buNone/>
            </a:pPr>
            <a:r>
              <a:rPr lang="en-US" dirty="0" smtClean="0"/>
              <a:t>     &lt;/description&gt;    </a:t>
            </a:r>
          </a:p>
          <a:p>
            <a:pPr>
              <a:buNone/>
            </a:pPr>
            <a:r>
              <a:rPr lang="en-US" dirty="0" smtClean="0"/>
              <a:t>    &lt;cost&gt;$19.95&lt;/cost&gt;    </a:t>
            </a:r>
          </a:p>
          <a:p>
            <a:pPr>
              <a:buNone/>
            </a:pPr>
            <a:r>
              <a:rPr lang="en-US" dirty="0" smtClean="0"/>
              <a:t>    &lt;shipping&gt;$2.95&lt;/shipping&gt;  </a:t>
            </a:r>
          </a:p>
          <a:p>
            <a:pPr>
              <a:buNone/>
            </a:pPr>
            <a:r>
              <a:rPr lang="en-US" dirty="0" smtClean="0"/>
              <a:t>&lt;/product&gt;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XML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Separates Data from Presentation</a:t>
            </a:r>
          </a:p>
          <a:p>
            <a:r>
              <a:rPr lang="en-US" dirty="0" smtClean="0"/>
              <a:t>XML is Often a Complement to HTML</a:t>
            </a:r>
          </a:p>
          <a:p>
            <a:r>
              <a:rPr lang="en-US" dirty="0" smtClean="0"/>
              <a:t>Transaction Data</a:t>
            </a:r>
          </a:p>
          <a:p>
            <a:pPr lvl="1"/>
            <a:r>
              <a:rPr lang="en-US" dirty="0" smtClean="0"/>
              <a:t>Stocks and Shares</a:t>
            </a:r>
          </a:p>
          <a:p>
            <a:pPr lvl="1"/>
            <a:r>
              <a:rPr lang="en-US" dirty="0" smtClean="0"/>
              <a:t>Financial transactions</a:t>
            </a:r>
          </a:p>
          <a:p>
            <a:pPr lvl="1"/>
            <a:r>
              <a:rPr lang="en-US" dirty="0" smtClean="0"/>
              <a:t>Medical data</a:t>
            </a:r>
          </a:p>
          <a:p>
            <a:pPr lvl="1"/>
            <a:r>
              <a:rPr lang="en-US" dirty="0" smtClean="0"/>
              <a:t>Mathematical data</a:t>
            </a:r>
          </a:p>
          <a:p>
            <a:pPr lvl="1"/>
            <a:r>
              <a:rPr lang="en-US" dirty="0" smtClean="0"/>
              <a:t>Scientific measurements</a:t>
            </a:r>
          </a:p>
          <a:p>
            <a:pPr lvl="1"/>
            <a:r>
              <a:rPr lang="en-US" dirty="0" smtClean="0"/>
              <a:t>News information</a:t>
            </a:r>
          </a:p>
          <a:p>
            <a:pPr lvl="1"/>
            <a:r>
              <a:rPr lang="en-US" dirty="0" smtClean="0"/>
              <a:t>Weather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variable is either an implicit object or an attribute.</a:t>
            </a:r>
          </a:p>
          <a:p>
            <a:r>
              <a:rPr lang="en-US" dirty="0" smtClean="0"/>
              <a:t>The value to the right of the “.” is a map key or bean property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38252"/>
            <a:ext cx="5029200" cy="245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News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&lt;?xml version="1.0" encoding="UTF-8</a:t>
            </a:r>
            <a:r>
              <a:rPr lang="en-US" b="1" dirty="0" smtClean="0"/>
              <a:t>"</a:t>
            </a: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nitf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&lt;head&gt;</a:t>
            </a:r>
            <a:br>
              <a:rPr lang="en-US" dirty="0" smtClean="0"/>
            </a:br>
            <a:r>
              <a:rPr lang="en-US" dirty="0" smtClean="0"/>
              <a:t>    &lt;title&gt;Colombia Earthquake&lt;/title&gt;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>  &lt;body&gt;</a:t>
            </a:r>
            <a:br>
              <a:rPr lang="en-US" dirty="0" smtClean="0"/>
            </a:br>
            <a:r>
              <a:rPr lang="en-US" dirty="0" smtClean="0"/>
              <a:t>    &lt;headline&gt;</a:t>
            </a:r>
            <a:br>
              <a:rPr lang="en-US" dirty="0" smtClean="0"/>
            </a:br>
            <a:r>
              <a:rPr lang="en-US" dirty="0" smtClean="0"/>
              <a:t>      &lt;hl1&gt;143 Dead in Colombia Earthquake&lt;/hl1&gt;</a:t>
            </a:r>
            <a:br>
              <a:rPr lang="en-US" dirty="0" smtClean="0"/>
            </a:br>
            <a:r>
              <a:rPr lang="en-US" dirty="0" smtClean="0"/>
              <a:t>    &lt;/headline&gt;</a:t>
            </a:r>
            <a:br>
              <a:rPr lang="en-US" dirty="0" smtClean="0"/>
            </a:br>
            <a:r>
              <a:rPr lang="en-US" dirty="0" smtClean="0"/>
              <a:t>    &lt;byline&gt;</a:t>
            </a:r>
            <a:br>
              <a:rPr lang="en-US" dirty="0" smtClean="0"/>
            </a:br>
            <a:r>
              <a:rPr lang="en-US" dirty="0" smtClean="0"/>
              <a:t>      &lt;</a:t>
            </a:r>
            <a:r>
              <a:rPr lang="en-US" dirty="0" err="1" smtClean="0"/>
              <a:t>bytag</a:t>
            </a:r>
            <a:r>
              <a:rPr lang="en-US" dirty="0" smtClean="0"/>
              <a:t>&gt;By Jared </a:t>
            </a:r>
            <a:r>
              <a:rPr lang="en-US" dirty="0" err="1" smtClean="0"/>
              <a:t>Kotler</a:t>
            </a:r>
            <a:r>
              <a:rPr lang="en-US" dirty="0" smtClean="0"/>
              <a:t>, Associated Press Writer&lt;/</a:t>
            </a:r>
            <a:r>
              <a:rPr lang="en-US" dirty="0" err="1" smtClean="0"/>
              <a:t>bytag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&lt;/byline&gt;</a:t>
            </a:r>
            <a:br>
              <a:rPr lang="en-US" dirty="0" smtClean="0"/>
            </a:br>
            <a:r>
              <a:rPr lang="en-US" dirty="0" smtClean="0"/>
              <a:t>    &lt;dateline&gt;</a:t>
            </a:r>
            <a:br>
              <a:rPr lang="en-US" dirty="0" smtClean="0"/>
            </a:br>
            <a:r>
              <a:rPr lang="en-US" dirty="0" smtClean="0"/>
              <a:t>      &lt;location&gt;Bogota, Colombia&lt;/location&gt;</a:t>
            </a:r>
            <a:br>
              <a:rPr lang="en-US" dirty="0" smtClean="0"/>
            </a:br>
            <a:r>
              <a:rPr lang="en-US" dirty="0" smtClean="0"/>
              <a:t>      &lt;date&gt;Monday January 25 1999 7:28 ET&lt;/date&gt;</a:t>
            </a:r>
            <a:br>
              <a:rPr lang="en-US" dirty="0" smtClean="0"/>
            </a:br>
            <a:r>
              <a:rPr lang="en-US" dirty="0" smtClean="0"/>
              <a:t>    &lt;/dateline&gt;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nitf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Structure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31" y="2057400"/>
            <a:ext cx="7801569" cy="456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XML Attribute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&lt;?xml version="1.0" encoding="UTF-8</a:t>
            </a:r>
            <a:r>
              <a:rPr lang="en-US" b="1" dirty="0" smtClean="0"/>
              <a:t>"</a:t>
            </a: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&lt;bookstore&gt;</a:t>
            </a:r>
            <a:br>
              <a:rPr lang="en-US" dirty="0" smtClean="0"/>
            </a:br>
            <a:r>
              <a:rPr lang="en-US" dirty="0" smtClean="0"/>
              <a:t>  &lt;book category="cooking"&gt;</a:t>
            </a:r>
            <a:br>
              <a:rPr lang="en-US" dirty="0" smtClean="0"/>
            </a:br>
            <a:r>
              <a:rPr lang="en-US" dirty="0" smtClean="0"/>
              <a:t>    &lt;title </a:t>
            </a:r>
            <a:r>
              <a:rPr lang="en-US" dirty="0" err="1" smtClean="0"/>
              <a:t>lang</a:t>
            </a:r>
            <a:r>
              <a:rPr lang="en-US" dirty="0" smtClean="0"/>
              <a:t>="en"&gt;Everyday Italian&lt;/title&gt;</a:t>
            </a:r>
            <a:br>
              <a:rPr lang="en-US" dirty="0" smtClean="0"/>
            </a:br>
            <a:r>
              <a:rPr lang="en-US" dirty="0" smtClean="0"/>
              <a:t>    &lt;author&gt;</a:t>
            </a:r>
            <a:r>
              <a:rPr lang="en-US" dirty="0" err="1" smtClean="0"/>
              <a:t>Giada</a:t>
            </a:r>
            <a:r>
              <a:rPr lang="en-US" dirty="0" smtClean="0"/>
              <a:t> De </a:t>
            </a:r>
            <a:r>
              <a:rPr lang="en-US" dirty="0" err="1" smtClean="0"/>
              <a:t>Laurentiis</a:t>
            </a:r>
            <a:r>
              <a:rPr lang="en-US" dirty="0" smtClean="0"/>
              <a:t>&lt;/author&gt;</a:t>
            </a:r>
            <a:br>
              <a:rPr lang="en-US" dirty="0" smtClean="0"/>
            </a:br>
            <a:r>
              <a:rPr lang="en-US" dirty="0" smtClean="0"/>
              <a:t>    &lt;year&gt;2005&lt;/year&gt;</a:t>
            </a:r>
            <a:br>
              <a:rPr lang="en-US" dirty="0" smtClean="0"/>
            </a:br>
            <a:r>
              <a:rPr lang="en-US" dirty="0" smtClean="0"/>
              <a:t>    &lt;price&gt;30.00&lt;/price&gt;</a:t>
            </a:r>
            <a:br>
              <a:rPr lang="en-US" dirty="0" smtClean="0"/>
            </a:br>
            <a:r>
              <a:rPr lang="en-US" dirty="0" smtClean="0"/>
              <a:t>  &lt;/book&gt;</a:t>
            </a:r>
            <a:br>
              <a:rPr lang="en-US" dirty="0" smtClean="0"/>
            </a:br>
            <a:r>
              <a:rPr lang="en-US" dirty="0" smtClean="0"/>
              <a:t>  &lt;book category="children"&gt;</a:t>
            </a:r>
            <a:br>
              <a:rPr lang="en-US" dirty="0" smtClean="0"/>
            </a:br>
            <a:r>
              <a:rPr lang="en-US" dirty="0" smtClean="0"/>
              <a:t>    &lt;title </a:t>
            </a:r>
            <a:r>
              <a:rPr lang="en-US" dirty="0" err="1" smtClean="0"/>
              <a:t>lang</a:t>
            </a:r>
            <a:r>
              <a:rPr lang="en-US" dirty="0" smtClean="0"/>
              <a:t>="en"&gt;Harry Potter&lt;/title&gt;</a:t>
            </a:r>
            <a:br>
              <a:rPr lang="en-US" dirty="0" smtClean="0"/>
            </a:br>
            <a:r>
              <a:rPr lang="en-US" dirty="0" smtClean="0"/>
              <a:t>    &lt;author&gt;J K. Rowling&lt;/author&gt;</a:t>
            </a:r>
            <a:br>
              <a:rPr lang="en-US" dirty="0" smtClean="0"/>
            </a:br>
            <a:r>
              <a:rPr lang="en-US" dirty="0" smtClean="0"/>
              <a:t>    &lt;year&gt;2005&lt;/year&gt;</a:t>
            </a:r>
            <a:br>
              <a:rPr lang="en-US" dirty="0" smtClean="0"/>
            </a:br>
            <a:r>
              <a:rPr lang="en-US" dirty="0" smtClean="0"/>
              <a:t>    &lt;price&gt;29.99&lt;/price&gt;</a:t>
            </a:r>
            <a:br>
              <a:rPr lang="en-US" dirty="0" smtClean="0"/>
            </a:br>
            <a:r>
              <a:rPr lang="en-US" dirty="0" smtClean="0"/>
              <a:t>  &lt;/book&gt;</a:t>
            </a:r>
            <a:br>
              <a:rPr lang="en-US" dirty="0" smtClean="0"/>
            </a:br>
            <a:r>
              <a:rPr lang="en-US" dirty="0" smtClean="0"/>
              <a:t>  &lt;book category="web"&gt;</a:t>
            </a:r>
            <a:br>
              <a:rPr lang="en-US" dirty="0" smtClean="0"/>
            </a:br>
            <a:r>
              <a:rPr lang="en-US" dirty="0" smtClean="0"/>
              <a:t>    &lt;title </a:t>
            </a:r>
            <a:r>
              <a:rPr lang="en-US" dirty="0" err="1" smtClean="0"/>
              <a:t>lang</a:t>
            </a:r>
            <a:r>
              <a:rPr lang="en-US" dirty="0" smtClean="0"/>
              <a:t>="en"&gt;Learning XML&lt;/title&gt;</a:t>
            </a:r>
            <a:br>
              <a:rPr lang="en-US" dirty="0" smtClean="0"/>
            </a:br>
            <a:r>
              <a:rPr lang="en-US" dirty="0" smtClean="0"/>
              <a:t>    &lt;author&gt;Erik T. Ray&lt;/author&gt;</a:t>
            </a:r>
            <a:br>
              <a:rPr lang="en-US" dirty="0" smtClean="0"/>
            </a:br>
            <a:r>
              <a:rPr lang="en-US" dirty="0" smtClean="0"/>
              <a:t>    &lt;year&gt;2003&lt;/year&gt;</a:t>
            </a:r>
            <a:br>
              <a:rPr lang="en-US" dirty="0" smtClean="0"/>
            </a:br>
            <a:r>
              <a:rPr lang="en-US" dirty="0" smtClean="0"/>
              <a:t>    &lt;price&gt;39.95&lt;/price&gt;</a:t>
            </a:r>
            <a:br>
              <a:rPr lang="en-US" dirty="0" smtClean="0"/>
            </a:br>
            <a:r>
              <a:rPr lang="en-US" dirty="0" smtClean="0"/>
              <a:t>  &lt;/book&gt;</a:t>
            </a:r>
            <a:br>
              <a:rPr lang="en-US" dirty="0" smtClean="0"/>
            </a:br>
            <a:r>
              <a:rPr lang="en-US" dirty="0" smtClean="0"/>
              <a:t>&lt;/bookstore&gt;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XML 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r>
              <a:rPr lang="en-US" dirty="0" smtClean="0"/>
              <a:t>XML Documents Must Have a Root Element</a:t>
            </a:r>
          </a:p>
          <a:p>
            <a:r>
              <a:rPr lang="en-US" dirty="0" smtClean="0"/>
              <a:t>The XML Prolog</a:t>
            </a:r>
          </a:p>
          <a:p>
            <a:r>
              <a:rPr lang="en-US" dirty="0" smtClean="0"/>
              <a:t>All XML Elements Must Have a Closing Tag</a:t>
            </a:r>
          </a:p>
          <a:p>
            <a:r>
              <a:rPr lang="en-US" dirty="0" smtClean="0"/>
              <a:t>XML Tags are Case Sensitive</a:t>
            </a:r>
          </a:p>
          <a:p>
            <a:r>
              <a:rPr lang="en-US" dirty="0" smtClean="0"/>
              <a:t>XML Elements Must be Properly Nested</a:t>
            </a:r>
          </a:p>
          <a:p>
            <a:r>
              <a:rPr lang="en-US" dirty="0" smtClean="0"/>
              <a:t>XML Attribute Values Must be Quoted</a:t>
            </a:r>
          </a:p>
          <a:p>
            <a:r>
              <a:rPr lang="en-US" dirty="0" smtClean="0"/>
              <a:t>White-space is Preserved in 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Examples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702" y="2534458"/>
            <a:ext cx="6838698" cy="340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[]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“.” Operator works only for Map or Bean.</a:t>
            </a:r>
          </a:p>
          <a:p>
            <a:r>
              <a:rPr lang="en-US" dirty="0" smtClean="0"/>
              <a:t>The [] Operator can work for an array or list as well.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39535"/>
            <a:ext cx="6096000" cy="33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[] operator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09197"/>
            <a:ext cx="7315200" cy="39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Operator 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621230" cy="137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87386"/>
            <a:ext cx="4267200" cy="211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014973"/>
            <a:ext cx="3733800" cy="185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[] Operator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85234"/>
            <a:ext cx="7543800" cy="58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an attribute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5029200" cy="136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56488"/>
          </a:xfrm>
        </p:spPr>
        <p:txBody>
          <a:bodyPr/>
          <a:lstStyle/>
          <a:p>
            <a:r>
              <a:rPr lang="en-US" dirty="0" smtClean="0"/>
              <a:t>[] Operator Example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983960" cy="56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4136</TotalTime>
  <Words>280</Words>
  <Application>Microsoft Office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EL 2</vt:lpstr>
      <vt:lpstr>EL Variable</vt:lpstr>
      <vt:lpstr>EL Examples</vt:lpstr>
      <vt:lpstr>The [] operator</vt:lpstr>
      <vt:lpstr>The [] operator </vt:lpstr>
      <vt:lpstr>[] Operator Example</vt:lpstr>
      <vt:lpstr>[] Operator Example</vt:lpstr>
      <vt:lpstr>Search for an attribute</vt:lpstr>
      <vt:lpstr>[] Operator Example</vt:lpstr>
      <vt:lpstr>Nested Expression in [] Operator</vt:lpstr>
      <vt:lpstr>Implicit EL objects</vt:lpstr>
      <vt:lpstr>Example of Implicit EL Objects.</vt:lpstr>
      <vt:lpstr>Getting Cookie from EL</vt:lpstr>
      <vt:lpstr>Getting the Context init Parameter</vt:lpstr>
      <vt:lpstr>    What is XML?</vt:lpstr>
      <vt:lpstr>Difference between XML and HTML</vt:lpstr>
      <vt:lpstr>XML Example</vt:lpstr>
      <vt:lpstr>XML is Extensible</vt:lpstr>
      <vt:lpstr>How can XML be Used</vt:lpstr>
      <vt:lpstr>XML News Example</vt:lpstr>
      <vt:lpstr>XML Structure</vt:lpstr>
      <vt:lpstr>XML Attribute Example </vt:lpstr>
      <vt:lpstr>XML Syntax Rules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2</dc:title>
  <dc:creator>waqar.yar</dc:creator>
  <cp:lastModifiedBy>waqar.yar</cp:lastModifiedBy>
  <cp:revision>74</cp:revision>
  <dcterms:created xsi:type="dcterms:W3CDTF">2016-03-27T10:32:08Z</dcterms:created>
  <dcterms:modified xsi:type="dcterms:W3CDTF">2017-03-20T08:29:25Z</dcterms:modified>
</cp:coreProperties>
</file>