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6CB5D-3FAF-47E2-B7EF-E0D805BB437D}" type="datetimeFigureOut">
              <a:rPr lang="en-US" smtClean="0"/>
              <a:pPr/>
              <a:t>10/23/2017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40C6-7AC4-4B55-B689-33D4A0C8CD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6CB5D-3FAF-47E2-B7EF-E0D805BB437D}" type="datetimeFigureOut">
              <a:rPr lang="en-US" smtClean="0"/>
              <a:pPr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40C6-7AC4-4B55-B689-33D4A0C8CD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6CB5D-3FAF-47E2-B7EF-E0D805BB437D}" type="datetimeFigureOut">
              <a:rPr lang="en-US" smtClean="0"/>
              <a:pPr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40C6-7AC4-4B55-B689-33D4A0C8CD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6CB5D-3FAF-47E2-B7EF-E0D805BB437D}" type="datetimeFigureOut">
              <a:rPr lang="en-US" smtClean="0"/>
              <a:pPr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40C6-7AC4-4B55-B689-33D4A0C8CD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6CB5D-3FAF-47E2-B7EF-E0D805BB437D}" type="datetimeFigureOut">
              <a:rPr lang="en-US" smtClean="0"/>
              <a:pPr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40C6-7AC4-4B55-B689-33D4A0C8CD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6CB5D-3FAF-47E2-B7EF-E0D805BB437D}" type="datetimeFigureOut">
              <a:rPr lang="en-US" smtClean="0"/>
              <a:pPr/>
              <a:t>10/23/2017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40C6-7AC4-4B55-B689-33D4A0C8CD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6CB5D-3FAF-47E2-B7EF-E0D805BB437D}" type="datetimeFigureOut">
              <a:rPr lang="en-US" smtClean="0"/>
              <a:pPr/>
              <a:t>10/23/2017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40C6-7AC4-4B55-B689-33D4A0C8CD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6CB5D-3FAF-47E2-B7EF-E0D805BB437D}" type="datetimeFigureOut">
              <a:rPr lang="en-US" smtClean="0"/>
              <a:pPr/>
              <a:t>10/23/2017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40C6-7AC4-4B55-B689-33D4A0C8CD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6CB5D-3FAF-47E2-B7EF-E0D805BB437D}" type="datetimeFigureOut">
              <a:rPr lang="en-US" smtClean="0"/>
              <a:pPr/>
              <a:t>10/23/2017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40C6-7AC4-4B55-B689-33D4A0C8CD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6CB5D-3FAF-47E2-B7EF-E0D805BB437D}" type="datetimeFigureOut">
              <a:rPr lang="en-US" smtClean="0"/>
              <a:pPr/>
              <a:t>10/23/2017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40C6-7AC4-4B55-B689-33D4A0C8CD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6CB5D-3FAF-47E2-B7EF-E0D805BB437D}" type="datetimeFigureOut">
              <a:rPr lang="en-US" smtClean="0"/>
              <a:pPr/>
              <a:t>10/23/2017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E2D240C6-7AC4-4B55-B689-33D4A0C8CD1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356CB5D-3FAF-47E2-B7EF-E0D805BB437D}" type="datetimeFigureOut">
              <a:rPr lang="en-US" smtClean="0"/>
              <a:pPr/>
              <a:t>10/23/2017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2D240C6-7AC4-4B55-B689-33D4A0C8CD1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XPath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Waqar</a:t>
            </a:r>
            <a:r>
              <a:rPr lang="en-US" dirty="0" smtClean="0"/>
              <a:t> </a:t>
            </a:r>
            <a:r>
              <a:rPr lang="en-US" dirty="0" err="1" smtClean="0"/>
              <a:t>Yar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229600" cy="704088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XPath</a:t>
            </a:r>
            <a:r>
              <a:rPr lang="en-US" dirty="0" smtClean="0"/>
              <a:t> </a:t>
            </a:r>
            <a:r>
              <a:rPr lang="en-US" dirty="0" smtClean="0"/>
              <a:t>Operators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66126" y="585724"/>
            <a:ext cx="8039674" cy="6089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04088"/>
            <a:ext cx="6248400" cy="819912"/>
          </a:xfrm>
        </p:spPr>
        <p:txBody>
          <a:bodyPr/>
          <a:lstStyle/>
          <a:p>
            <a:r>
              <a:rPr lang="en-US" dirty="0" err="1" smtClean="0"/>
              <a:t>Xpath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3703320"/>
          </a:xfrm>
        </p:spPr>
        <p:txBody>
          <a:bodyPr/>
          <a:lstStyle/>
          <a:p>
            <a:r>
              <a:rPr lang="en-US" dirty="0" err="1" smtClean="0"/>
              <a:t>XPath</a:t>
            </a:r>
            <a:r>
              <a:rPr lang="en-US" dirty="0" smtClean="0"/>
              <a:t> stands for XML Path Language</a:t>
            </a:r>
          </a:p>
          <a:p>
            <a:r>
              <a:rPr lang="en-US" dirty="0" err="1" smtClean="0"/>
              <a:t>XPath</a:t>
            </a:r>
            <a:r>
              <a:rPr lang="en-US" dirty="0" smtClean="0"/>
              <a:t> uses "path like" syntax to identify and navigate nodes in an XML document</a:t>
            </a:r>
          </a:p>
          <a:p>
            <a:r>
              <a:rPr lang="en-US" dirty="0" err="1" smtClean="0"/>
              <a:t>XPath</a:t>
            </a:r>
            <a:r>
              <a:rPr lang="en-US" dirty="0" smtClean="0"/>
              <a:t> contains over 200 built-in functions</a:t>
            </a:r>
          </a:p>
          <a:p>
            <a:r>
              <a:rPr lang="en-US" dirty="0" err="1" smtClean="0"/>
              <a:t>XPath</a:t>
            </a:r>
            <a:r>
              <a:rPr lang="en-US" dirty="0" smtClean="0"/>
              <a:t> is a major element in the XSLT standard</a:t>
            </a:r>
          </a:p>
          <a:p>
            <a:r>
              <a:rPr lang="en-US" dirty="0" err="1" smtClean="0"/>
              <a:t>XPath</a:t>
            </a:r>
            <a:r>
              <a:rPr lang="en-US" dirty="0" smtClean="0"/>
              <a:t> is a W3C recommendation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Xpath</a:t>
            </a:r>
            <a:r>
              <a:rPr lang="en-US" dirty="0" smtClean="0"/>
              <a:t>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functions for string values, numeric values, </a:t>
            </a:r>
            <a:r>
              <a:rPr lang="en-US" dirty="0" err="1" smtClean="0"/>
              <a:t>booleans</a:t>
            </a:r>
            <a:r>
              <a:rPr lang="en-US" dirty="0" smtClean="0"/>
              <a:t>, date and time comparison, node manipulation, sequence manipulation, and much more.</a:t>
            </a:r>
          </a:p>
          <a:p>
            <a:r>
              <a:rPr lang="en-US" dirty="0" smtClean="0"/>
              <a:t>Today </a:t>
            </a:r>
            <a:r>
              <a:rPr lang="en-US" dirty="0" err="1" smtClean="0"/>
              <a:t>XPath</a:t>
            </a:r>
            <a:r>
              <a:rPr lang="en-US" dirty="0" smtClean="0"/>
              <a:t> expressions can also be used in JavaScript, Java, XML Schema, PHP, Python, C and C++, and lots of other languages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Sample 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9392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&lt;?xml version="1.0" encoding="UTF-8"?&gt;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&lt;bookstore&gt;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&lt;book&gt;</a:t>
            </a:r>
            <a:br>
              <a:rPr lang="en-US" dirty="0" smtClean="0"/>
            </a:br>
            <a:r>
              <a:rPr lang="en-US" dirty="0" smtClean="0"/>
              <a:t>  &lt;title </a:t>
            </a:r>
            <a:r>
              <a:rPr lang="en-US" dirty="0" err="1" smtClean="0"/>
              <a:t>lang</a:t>
            </a:r>
            <a:r>
              <a:rPr lang="en-US" dirty="0" smtClean="0"/>
              <a:t>="en"&gt;Harry Potter&lt;/title&gt;</a:t>
            </a:r>
            <a:br>
              <a:rPr lang="en-US" dirty="0" smtClean="0"/>
            </a:br>
            <a:r>
              <a:rPr lang="en-US" dirty="0" smtClean="0"/>
              <a:t>  &lt;price&gt;29.99&lt;/price&gt;</a:t>
            </a:r>
            <a:br>
              <a:rPr lang="en-US" dirty="0" smtClean="0"/>
            </a:br>
            <a:r>
              <a:rPr lang="en-US" dirty="0" smtClean="0"/>
              <a:t>&lt;/book&gt;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&lt;book&gt;</a:t>
            </a:r>
            <a:br>
              <a:rPr lang="en-US" dirty="0" smtClean="0"/>
            </a:br>
            <a:r>
              <a:rPr lang="en-US" dirty="0" smtClean="0"/>
              <a:t>  &lt;title </a:t>
            </a:r>
            <a:r>
              <a:rPr lang="en-US" dirty="0" err="1" smtClean="0"/>
              <a:t>lang</a:t>
            </a:r>
            <a:r>
              <a:rPr lang="en-US" dirty="0" smtClean="0"/>
              <a:t>="en"&gt;Learning XML&lt;/title&gt;</a:t>
            </a:r>
            <a:br>
              <a:rPr lang="en-US" dirty="0" smtClean="0"/>
            </a:br>
            <a:r>
              <a:rPr lang="en-US" dirty="0" smtClean="0"/>
              <a:t>  &lt;price&gt;39.95&lt;/price&gt;</a:t>
            </a:r>
            <a:br>
              <a:rPr lang="en-US" dirty="0" smtClean="0"/>
            </a:br>
            <a:r>
              <a:rPr lang="en-US" dirty="0" smtClean="0"/>
              <a:t>&lt;/book&gt;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&lt;/bookstore&gt;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Selecting Nodes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" y="2407697"/>
            <a:ext cx="8686800" cy="3688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Selecting Nodes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3999" y="1828800"/>
            <a:ext cx="8791266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XPath</a:t>
            </a:r>
            <a:r>
              <a:rPr lang="en-US" dirty="0" smtClean="0"/>
              <a:t> Axes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" y="1066800"/>
            <a:ext cx="8862499" cy="5635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70408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Location Path </a:t>
            </a:r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location path can be absolute or relative.</a:t>
            </a:r>
          </a:p>
          <a:p>
            <a:r>
              <a:rPr lang="en-US" dirty="0" smtClean="0"/>
              <a:t>An absolute location path starts with a slash ( / ) and a relative location path does not. In both cases the location path consists of one or more steps, each separated by a slash:</a:t>
            </a:r>
          </a:p>
          <a:p>
            <a:r>
              <a:rPr lang="en-US" dirty="0" smtClean="0"/>
              <a:t>An absolute location path: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/step/step/...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 relative location path: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step/step/...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Location Path Examples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0369" y="1676400"/>
            <a:ext cx="8903910" cy="4561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1914</TotalTime>
  <Words>172</Words>
  <Application>Microsoft Office PowerPoint</Application>
  <PresentationFormat>On-screen Show (4:3)</PresentationFormat>
  <Paragraphs>22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Flow</vt:lpstr>
      <vt:lpstr>XPath </vt:lpstr>
      <vt:lpstr>Xpath </vt:lpstr>
      <vt:lpstr>Xpath Functions</vt:lpstr>
      <vt:lpstr>Sample XML</vt:lpstr>
      <vt:lpstr>Selecting Nodes</vt:lpstr>
      <vt:lpstr>Selecting Nodes</vt:lpstr>
      <vt:lpstr>XPath Axes</vt:lpstr>
      <vt:lpstr>Location Path Expression</vt:lpstr>
      <vt:lpstr>Location Path Examples</vt:lpstr>
      <vt:lpstr>XPath Operators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XML Parser</dc:title>
  <dc:creator>waqar.yar</dc:creator>
  <cp:lastModifiedBy>waqar.yar</cp:lastModifiedBy>
  <cp:revision>99</cp:revision>
  <dcterms:created xsi:type="dcterms:W3CDTF">2016-04-24T06:28:37Z</dcterms:created>
  <dcterms:modified xsi:type="dcterms:W3CDTF">2017-10-24T08:32:33Z</dcterms:modified>
</cp:coreProperties>
</file>