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77" r:id="rId10"/>
    <p:sldId id="265" r:id="rId11"/>
    <p:sldId id="264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5864C4-BE14-4D4F-A2BB-46A614C1419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3C2A5-B9B1-4102-A73D-906E47C2E7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914400"/>
          </a:xfrm>
        </p:spPr>
        <p:txBody>
          <a:bodyPr/>
          <a:lstStyle/>
          <a:p>
            <a:r>
              <a:rPr lang="en-US" dirty="0" smtClean="0"/>
              <a:t>Web Security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162800" cy="581464"/>
          </a:xfrm>
        </p:spPr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of &lt;auth-constraint&gt;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774" y="1371601"/>
            <a:ext cx="8484225" cy="545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59159"/>
            <a:ext cx="7524127" cy="607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196095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093720"/>
          </a:xfrm>
        </p:spPr>
        <p:txBody>
          <a:bodyPr/>
          <a:lstStyle/>
          <a:p>
            <a:r>
              <a:rPr lang="en-US" dirty="0" smtClean="0"/>
              <a:t>Following are the four types of Authentication which can be configured: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DIGEST</a:t>
            </a:r>
          </a:p>
          <a:p>
            <a:pPr lvl="1"/>
            <a:r>
              <a:rPr lang="en-US" dirty="0" smtClean="0"/>
              <a:t>CLIENT-CERT</a:t>
            </a:r>
          </a:p>
          <a:p>
            <a:pPr lvl="1"/>
            <a:r>
              <a:rPr lang="en-US" dirty="0" smtClean="0"/>
              <a:t>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35391"/>
            <a:ext cx="8534400" cy="19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899" y="2895600"/>
            <a:ext cx="7909301" cy="198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CLIENT-CERT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9380" y="2209800"/>
            <a:ext cx="802173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663" y="2438400"/>
            <a:ext cx="8621537" cy="206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7433" y="533401"/>
            <a:ext cx="760936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2115" y="1935163"/>
            <a:ext cx="697977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Domains in </a:t>
            </a:r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Data Integrity.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Confidentiality and Integrity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867484"/>
            <a:ext cx="7958138" cy="429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confidentiality options</a:t>
            </a:r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7796" y="1912936"/>
            <a:ext cx="6259804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Authentication in HTTP World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8367"/>
            <a:ext cx="4343400" cy="30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7763" y="1981200"/>
            <a:ext cx="3424237" cy="382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Steps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3352800" cy="347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667000"/>
            <a:ext cx="2743200" cy="381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/>
          <a:lstStyle/>
          <a:p>
            <a:r>
              <a:rPr lang="en-US" dirty="0" smtClean="0"/>
              <a:t>The Security 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55520"/>
          </a:xfrm>
        </p:spPr>
        <p:txBody>
          <a:bodyPr/>
          <a:lstStyle/>
          <a:p>
            <a:r>
              <a:rPr lang="en-US" dirty="0" smtClean="0"/>
              <a:t>Realm is where authentication information is stored</a:t>
            </a:r>
          </a:p>
          <a:p>
            <a:r>
              <a:rPr lang="en-US" dirty="0" smtClean="0"/>
              <a:t>In Tomcat it’s the ‘tomcat-users.xml’ file.</a:t>
            </a:r>
          </a:p>
          <a:p>
            <a:r>
              <a:rPr lang="en-US" dirty="0" smtClean="0"/>
              <a:t>This file is loaded into memory and is applicable to all web apps.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343400"/>
            <a:ext cx="835726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398520"/>
          </a:xfrm>
        </p:spPr>
        <p:txBody>
          <a:bodyPr/>
          <a:lstStyle/>
          <a:p>
            <a:r>
              <a:rPr lang="en-US" dirty="0" smtClean="0"/>
              <a:t>To enable authentication you can add the following lines in the DD: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&lt;auth-method&gt;BASIC&lt;/auth-method&gt;</a:t>
            </a:r>
          </a:p>
          <a:p>
            <a:pPr>
              <a:buNone/>
            </a:pPr>
            <a:r>
              <a:rPr lang="en-US" dirty="0" smtClean="0"/>
              <a:t>&lt;/login-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Authorization Step1: defining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In the Users file define the roles and users.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DD: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3189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86275"/>
            <a:ext cx="7511561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Step2: defining resources\method constraints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7340" y="1935163"/>
            <a:ext cx="780932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Resource Collection	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44045"/>
            <a:ext cx="3729037" cy="500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371600"/>
            <a:ext cx="31718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580</TotalTime>
  <Words>141</Words>
  <Application>Microsoft Office PowerPoint</Application>
  <PresentationFormat>On-screen Show (4:3)</PresentationFormat>
  <Paragraphs>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Web Security </vt:lpstr>
      <vt:lpstr>Security Domains in Servlets</vt:lpstr>
      <vt:lpstr>Authentication in HTTP World</vt:lpstr>
      <vt:lpstr>Container Steps</vt:lpstr>
      <vt:lpstr>The Security Realm</vt:lpstr>
      <vt:lpstr>Enabling Authentication</vt:lpstr>
      <vt:lpstr>Authorization Step1: defining roles</vt:lpstr>
      <vt:lpstr>Authorization Step2: defining resources\method constraints</vt:lpstr>
      <vt:lpstr>Web Resource Collection </vt:lpstr>
      <vt:lpstr>Rules of &lt;auth-constraint&gt;</vt:lpstr>
      <vt:lpstr>Slide 11</vt:lpstr>
      <vt:lpstr>Slide 12</vt:lpstr>
      <vt:lpstr>Authentication </vt:lpstr>
      <vt:lpstr>BASIC</vt:lpstr>
      <vt:lpstr>DIGEST</vt:lpstr>
      <vt:lpstr>CLIENT-CERT</vt:lpstr>
      <vt:lpstr>FORM</vt:lpstr>
      <vt:lpstr>Slide 18</vt:lpstr>
      <vt:lpstr>Example</vt:lpstr>
      <vt:lpstr>Data Confidentiality and Integrity</vt:lpstr>
      <vt:lpstr>Data confidentiality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waqar.yar</dc:creator>
  <cp:lastModifiedBy>waqar.yar</cp:lastModifiedBy>
  <cp:revision>48</cp:revision>
  <dcterms:created xsi:type="dcterms:W3CDTF">2016-04-12T10:33:34Z</dcterms:created>
  <dcterms:modified xsi:type="dcterms:W3CDTF">2017-04-05T11:28:37Z</dcterms:modified>
</cp:coreProperties>
</file>