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8793-F5A0-4FFB-9D0E-AB6AD3CFD87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FC5F-B9AB-4167-80EC-E7CEB3974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8793-F5A0-4FFB-9D0E-AB6AD3CFD87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FC5F-B9AB-4167-80EC-E7CEB3974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8793-F5A0-4FFB-9D0E-AB6AD3CFD87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FC5F-B9AB-4167-80EC-E7CEB3974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8793-F5A0-4FFB-9D0E-AB6AD3CFD87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FC5F-B9AB-4167-80EC-E7CEB3974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8793-F5A0-4FFB-9D0E-AB6AD3CFD87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FC5F-B9AB-4167-80EC-E7CEB3974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8793-F5A0-4FFB-9D0E-AB6AD3CFD87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FC5F-B9AB-4167-80EC-E7CEB3974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8793-F5A0-4FFB-9D0E-AB6AD3CFD87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FC5F-B9AB-4167-80EC-E7CEB3974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8793-F5A0-4FFB-9D0E-AB6AD3CFD87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FC5F-B9AB-4167-80EC-E7CEB3974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8793-F5A0-4FFB-9D0E-AB6AD3CFD87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FC5F-B9AB-4167-80EC-E7CEB3974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8793-F5A0-4FFB-9D0E-AB6AD3CFD87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FC5F-B9AB-4167-80EC-E7CEB3974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8793-F5A0-4FFB-9D0E-AB6AD3CFD87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F9FC5F-B9AB-4167-80EC-E7CEB3974E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498793-F5A0-4FFB-9D0E-AB6AD3CFD87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F9FC5F-B9AB-4167-80EC-E7CEB3974E9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Ajax-JSON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GET\POST in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is simpler and faster than POST, and can be used in most cases.</a:t>
            </a:r>
          </a:p>
          <a:p>
            <a:r>
              <a:rPr lang="en-US" dirty="0" smtClean="0"/>
              <a:t>However, always use POST requests when:</a:t>
            </a:r>
          </a:p>
          <a:p>
            <a:pPr lvl="1"/>
            <a:r>
              <a:rPr lang="en-US" dirty="0" smtClean="0"/>
              <a:t>A cached file is not an option (update a file or database on the server).</a:t>
            </a:r>
          </a:p>
          <a:p>
            <a:pPr lvl="1"/>
            <a:r>
              <a:rPr lang="en-US" dirty="0" smtClean="0"/>
              <a:t>Sending a large amount of data to the server (POST has no size limitations).</a:t>
            </a:r>
          </a:p>
          <a:p>
            <a:pPr lvl="1"/>
            <a:r>
              <a:rPr lang="en-US" dirty="0" smtClean="0"/>
              <a:t>Sending user input (which can contain unknown characters), POST is more robust and secure than GET.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xhttp.open</a:t>
            </a:r>
            <a:r>
              <a:rPr lang="en-US" dirty="0" smtClean="0"/>
              <a:t>("GET", "</a:t>
            </a:r>
            <a:r>
              <a:rPr lang="en-US" dirty="0" err="1" smtClean="0"/>
              <a:t>demo_get.asp?t</a:t>
            </a:r>
            <a:r>
              <a:rPr lang="en-US" dirty="0" smtClean="0"/>
              <a:t>=" + </a:t>
            </a:r>
            <a:r>
              <a:rPr lang="en-US" dirty="0" err="1" smtClean="0"/>
              <a:t>Math.random</a:t>
            </a:r>
            <a:r>
              <a:rPr lang="en-US" dirty="0" smtClean="0"/>
              <a:t>(), true);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xhttp.send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xhttp.open</a:t>
            </a:r>
            <a:r>
              <a:rPr lang="en-US" dirty="0" smtClean="0"/>
              <a:t>("POST", "ajax_test.asp", true);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xhttp.setRequestHeader</a:t>
            </a:r>
            <a:r>
              <a:rPr lang="en-US" dirty="0" smtClean="0"/>
              <a:t>("Content-type", "application/x-www-form-</a:t>
            </a:r>
            <a:r>
              <a:rPr lang="en-US" dirty="0" err="1" smtClean="0"/>
              <a:t>urlencoded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xhttp.send</a:t>
            </a:r>
            <a:r>
              <a:rPr lang="en-US" dirty="0" smtClean="0"/>
              <a:t>("</a:t>
            </a:r>
            <a:r>
              <a:rPr lang="en-US" dirty="0" err="1" smtClean="0"/>
              <a:t>fname</a:t>
            </a:r>
            <a:r>
              <a:rPr lang="en-US" dirty="0" smtClean="0"/>
              <a:t>=</a:t>
            </a:r>
            <a:r>
              <a:rPr lang="en-US" dirty="0" err="1" smtClean="0"/>
              <a:t>Henry&amp;lname</a:t>
            </a:r>
            <a:r>
              <a:rPr lang="en-US" dirty="0" smtClean="0"/>
              <a:t>=Ford");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the response from a server, use the </a:t>
            </a:r>
            <a:r>
              <a:rPr lang="en-US" dirty="0" err="1" smtClean="0"/>
              <a:t>responseText</a:t>
            </a:r>
            <a:r>
              <a:rPr lang="en-US" dirty="0" smtClean="0"/>
              <a:t> or </a:t>
            </a:r>
            <a:r>
              <a:rPr lang="en-US" dirty="0" err="1" smtClean="0"/>
              <a:t>responseXML</a:t>
            </a:r>
            <a:r>
              <a:rPr lang="en-US" dirty="0" smtClean="0"/>
              <a:t> property of the </a:t>
            </a:r>
            <a:r>
              <a:rPr lang="en-US" dirty="0" err="1" smtClean="0"/>
              <a:t>XMLHttpRequest</a:t>
            </a:r>
            <a:r>
              <a:rPr lang="en-US" dirty="0" smtClean="0"/>
              <a:t> object.</a:t>
            </a:r>
          </a:p>
          <a:p>
            <a:endParaRPr lang="en-US" dirty="0" smtClean="0"/>
          </a:p>
          <a:p>
            <a:r>
              <a:rPr lang="en-US" dirty="0" err="1" smtClean="0"/>
              <a:t>responseText</a:t>
            </a:r>
            <a:r>
              <a:rPr lang="en-US" dirty="0" smtClean="0"/>
              <a:t> gets the response data as a string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xhttp.responseText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responseXMLget</a:t>
            </a:r>
            <a:r>
              <a:rPr lang="en-US" dirty="0" smtClean="0"/>
              <a:t>    the response data as XML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to get XML Response.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xmlDoc</a:t>
            </a:r>
            <a:r>
              <a:rPr lang="en-US" dirty="0" smtClean="0"/>
              <a:t> = </a:t>
            </a:r>
            <a:r>
              <a:rPr lang="en-US" dirty="0" err="1" smtClean="0"/>
              <a:t>xhttp.responseXML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txt = "";</a:t>
            </a:r>
            <a:br>
              <a:rPr lang="en-US" dirty="0" smtClean="0"/>
            </a:br>
            <a:r>
              <a:rPr lang="en-US" dirty="0" smtClean="0"/>
              <a:t>x = </a:t>
            </a:r>
            <a:r>
              <a:rPr lang="en-US" dirty="0" err="1" smtClean="0"/>
              <a:t>xmlDoc.getElementsByTagName</a:t>
            </a:r>
            <a:r>
              <a:rPr lang="en-US" dirty="0" smtClean="0"/>
              <a:t>("ARTIST");</a:t>
            </a:r>
            <a:br>
              <a:rPr lang="en-US" dirty="0" smtClean="0"/>
            </a:br>
            <a:r>
              <a:rPr lang="en-US" dirty="0" smtClean="0"/>
              <a:t>for (</a:t>
            </a:r>
            <a:r>
              <a:rPr lang="en-US" dirty="0" err="1" smtClean="0"/>
              <a:t>i</a:t>
            </a:r>
            <a:r>
              <a:rPr lang="en-US" dirty="0" smtClean="0"/>
              <a:t> = 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x.length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br>
              <a:rPr lang="en-US" dirty="0" smtClean="0"/>
            </a:br>
            <a:r>
              <a:rPr lang="en-US" dirty="0" smtClean="0"/>
              <a:t>  txt += x[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childNodes</a:t>
            </a:r>
            <a:r>
              <a:rPr lang="en-US" dirty="0" smtClean="0"/>
              <a:t>[0].</a:t>
            </a:r>
            <a:r>
              <a:rPr lang="en-US" dirty="0" err="1" smtClean="0"/>
              <a:t>nodeValue</a:t>
            </a:r>
            <a:r>
              <a:rPr lang="en-US" dirty="0" smtClean="0"/>
              <a:t> + 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  }</a:t>
            </a:r>
            <a:br>
              <a:rPr lang="en-US" dirty="0" smtClean="0"/>
            </a:b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txt;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169920"/>
          </a:xfrm>
        </p:spPr>
        <p:txBody>
          <a:bodyPr/>
          <a:lstStyle/>
          <a:p>
            <a:r>
              <a:rPr lang="en-US" dirty="0" smtClean="0"/>
              <a:t>When a request to a server is sent, we want to perform some actions based on the response.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onreadystatechange</a:t>
            </a:r>
            <a:r>
              <a:rPr lang="en-US" dirty="0" smtClean="0"/>
              <a:t> event is triggered every time the </a:t>
            </a:r>
            <a:r>
              <a:rPr lang="en-US" dirty="0" err="1" smtClean="0"/>
              <a:t>readyState</a:t>
            </a:r>
            <a:r>
              <a:rPr lang="en-US" dirty="0" smtClean="0"/>
              <a:t> changes.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readyState</a:t>
            </a:r>
            <a:r>
              <a:rPr lang="en-US" dirty="0" smtClean="0"/>
              <a:t> property holds the status of the </a:t>
            </a:r>
            <a:r>
              <a:rPr lang="en-US" dirty="0" err="1" smtClean="0"/>
              <a:t>XMLHttpRequest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Events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1" y="2344789"/>
            <a:ext cx="8762999" cy="324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Events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 </a:t>
            </a:r>
            <a:r>
              <a:rPr lang="en-US" dirty="0" err="1" smtClean="0"/>
              <a:t>loadDoc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xhttp</a:t>
            </a:r>
            <a:r>
              <a:rPr lang="en-US" dirty="0" smtClean="0"/>
              <a:t> = new 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xhttp.onreadystatechange</a:t>
            </a:r>
            <a:r>
              <a:rPr lang="en-US" dirty="0" smtClean="0"/>
              <a:t> = function() {</a:t>
            </a:r>
            <a:br>
              <a:rPr lang="en-US" dirty="0" smtClean="0"/>
            </a:br>
            <a:r>
              <a:rPr lang="en-US" dirty="0" smtClean="0"/>
              <a:t>  if (</a:t>
            </a:r>
            <a:r>
              <a:rPr lang="en-US" dirty="0" err="1" smtClean="0"/>
              <a:t>xhttp.</a:t>
            </a:r>
            <a:r>
              <a:rPr lang="en-US" dirty="0" err="1" smtClean="0">
                <a:solidFill>
                  <a:srgbClr val="FF0000"/>
                </a:solidFill>
              </a:rPr>
              <a:t>readyState</a:t>
            </a:r>
            <a:r>
              <a:rPr lang="en-US" dirty="0" smtClean="0"/>
              <a:t> == 4 &amp;&amp; </a:t>
            </a:r>
            <a:r>
              <a:rPr lang="en-US" dirty="0" err="1" smtClean="0"/>
              <a:t>xhttp.</a:t>
            </a:r>
            <a:r>
              <a:rPr lang="en-US" dirty="0" err="1" smtClean="0">
                <a:solidFill>
                  <a:srgbClr val="FF0000"/>
                </a:solidFill>
              </a:rPr>
              <a:t>status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== 200)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xhttp.responseText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 }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JSON: </a:t>
            </a:r>
            <a:r>
              <a:rPr lang="en-US" b="1" dirty="0" smtClean="0"/>
              <a:t>J</a:t>
            </a:r>
            <a:r>
              <a:rPr lang="en-US" dirty="0" smtClean="0"/>
              <a:t>ava</a:t>
            </a:r>
            <a:r>
              <a:rPr lang="en-US" b="1" dirty="0" smtClean="0"/>
              <a:t>S</a:t>
            </a:r>
            <a:r>
              <a:rPr lang="en-US" dirty="0" smtClean="0"/>
              <a:t>cript </a:t>
            </a:r>
            <a:r>
              <a:rPr lang="en-US" b="1" dirty="0" smtClean="0"/>
              <a:t>O</a:t>
            </a:r>
            <a:r>
              <a:rPr lang="en-US" dirty="0" smtClean="0"/>
              <a:t>bject </a:t>
            </a:r>
            <a:r>
              <a:rPr lang="en-US" b="1" dirty="0" smtClean="0"/>
              <a:t>N</a:t>
            </a:r>
            <a:r>
              <a:rPr lang="en-US" dirty="0" smtClean="0"/>
              <a:t>otation.</a:t>
            </a:r>
          </a:p>
          <a:p>
            <a:r>
              <a:rPr lang="en-US" dirty="0" smtClean="0"/>
              <a:t>JSON is a syntax for storing and exchanging data.</a:t>
            </a:r>
          </a:p>
          <a:p>
            <a:r>
              <a:rPr lang="en-US" dirty="0" smtClean="0"/>
              <a:t>JSON is an easier-to-use alternative to XML.</a:t>
            </a:r>
          </a:p>
          <a:p>
            <a:r>
              <a:rPr lang="en-US" dirty="0" smtClean="0"/>
              <a:t>JSON is a lightweight data-interchange format</a:t>
            </a:r>
          </a:p>
          <a:p>
            <a:r>
              <a:rPr lang="en-US" dirty="0" smtClean="0"/>
              <a:t>JSON is language independent </a:t>
            </a:r>
            <a:r>
              <a:rPr lang="en-US" b="1" dirty="0" smtClean="0"/>
              <a:t>*</a:t>
            </a:r>
            <a:endParaRPr lang="en-US" dirty="0" smtClean="0"/>
          </a:p>
          <a:p>
            <a:r>
              <a:rPr lang="en-US" dirty="0" smtClean="0"/>
              <a:t>JSON is "self-describing" and easy to understand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{"employees":[</a:t>
            </a:r>
            <a:br>
              <a:rPr lang="en-US" dirty="0" smtClean="0"/>
            </a:br>
            <a:r>
              <a:rPr lang="en-US" dirty="0" smtClean="0"/>
              <a:t>    {"</a:t>
            </a:r>
            <a:r>
              <a:rPr lang="en-US" dirty="0" err="1" smtClean="0"/>
              <a:t>firstName</a:t>
            </a:r>
            <a:r>
              <a:rPr lang="en-US" dirty="0" smtClean="0"/>
              <a:t>":"John", "</a:t>
            </a:r>
            <a:r>
              <a:rPr lang="en-US" dirty="0" err="1" smtClean="0"/>
              <a:t>lastName</a:t>
            </a:r>
            <a:r>
              <a:rPr lang="en-US" dirty="0" smtClean="0"/>
              <a:t>":"Doe"},</a:t>
            </a:r>
            <a:br>
              <a:rPr lang="en-US" dirty="0" smtClean="0"/>
            </a:br>
            <a:r>
              <a:rPr lang="en-US" dirty="0" smtClean="0"/>
              <a:t>    {"</a:t>
            </a:r>
            <a:r>
              <a:rPr lang="en-US" dirty="0" err="1" smtClean="0"/>
              <a:t>firstName</a:t>
            </a:r>
            <a:r>
              <a:rPr lang="en-US" dirty="0" smtClean="0"/>
              <a:t>":"Anna", "</a:t>
            </a:r>
            <a:r>
              <a:rPr lang="en-US" dirty="0" err="1" smtClean="0"/>
              <a:t>lastName</a:t>
            </a:r>
            <a:r>
              <a:rPr lang="en-US" dirty="0" smtClean="0"/>
              <a:t>":"Smith"},</a:t>
            </a:r>
            <a:br>
              <a:rPr lang="en-US" dirty="0" smtClean="0"/>
            </a:br>
            <a:r>
              <a:rPr lang="en-US" dirty="0" smtClean="0"/>
              <a:t>    {"</a:t>
            </a:r>
            <a:r>
              <a:rPr lang="en-US" dirty="0" err="1" smtClean="0"/>
              <a:t>firstName</a:t>
            </a:r>
            <a:r>
              <a:rPr lang="en-US" dirty="0" smtClean="0"/>
              <a:t>":"Peter", "</a:t>
            </a:r>
            <a:r>
              <a:rPr lang="en-US" dirty="0" err="1" smtClean="0"/>
              <a:t>lastName</a:t>
            </a:r>
            <a:r>
              <a:rPr lang="en-US" dirty="0" smtClean="0"/>
              <a:t>":"Jones"}</a:t>
            </a:r>
            <a:br>
              <a:rPr lang="en-US" dirty="0" smtClean="0"/>
            </a:br>
            <a:r>
              <a:rPr lang="en-US" dirty="0" smtClean="0"/>
              <a:t>]}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err="1" smtClean="0"/>
              <a:t>isAJAX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AJAX = Asynchronous JavaScript and XML</a:t>
            </a:r>
          </a:p>
          <a:p>
            <a:endParaRPr lang="en-US" dirty="0" smtClean="0"/>
          </a:p>
          <a:p>
            <a:r>
              <a:rPr lang="en-US" dirty="0" smtClean="0"/>
              <a:t>AJAX is a technique for creating fast and dynamic web pages.</a:t>
            </a:r>
          </a:p>
          <a:p>
            <a:r>
              <a:rPr lang="en-US" dirty="0" smtClean="0"/>
              <a:t>AJAX allows web pages to be updated asynchronously by exchanging small amounts of data with the server behind the scenes. This means that it is possible to update parts of a web page, without reloading the whole page.</a:t>
            </a:r>
          </a:p>
          <a:p>
            <a:r>
              <a:rPr lang="en-US" dirty="0" smtClean="0"/>
              <a:t>Classic web pages, (which do not use AJAX) must reload the entire page if the content should change.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JSON format is syntactically identical to the code for creating JavaScript objects.</a:t>
            </a:r>
          </a:p>
          <a:p>
            <a:r>
              <a:rPr lang="en-US" dirty="0" smtClean="0"/>
              <a:t>Because of this similarity, instead of using a parser (like XML does), a JavaScript program can use standard JavaScript functions to convert JSON data into native JavaScript objects.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&lt;!DOCTYPE 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&lt;h2&gt;JSON Object Creation in JavaScript&lt;/h2&gt;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 id="demo"&gt;&lt;/p&gt;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text = '{"name":"John </a:t>
            </a:r>
            <a:r>
              <a:rPr lang="en-US" dirty="0" err="1" smtClean="0"/>
              <a:t>Johnson","street</a:t>
            </a:r>
            <a:r>
              <a:rPr lang="en-US" dirty="0" smtClean="0"/>
              <a:t>":"Oslo West 16","phone":"555 1234567"}';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JSON.parse</a:t>
            </a:r>
            <a:r>
              <a:rPr lang="en-US" dirty="0" smtClean="0"/>
              <a:t>(text);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smtClean="0"/>
              <a:t>obj.name + "&lt;</a:t>
            </a:r>
            <a:r>
              <a:rPr lang="en-US" dirty="0" err="1" smtClean="0"/>
              <a:t>br</a:t>
            </a:r>
            <a:r>
              <a:rPr lang="en-US" dirty="0" smtClean="0"/>
              <a:t>&gt;" +</a:t>
            </a:r>
            <a:br>
              <a:rPr lang="en-US" dirty="0" smtClean="0"/>
            </a:br>
            <a:r>
              <a:rPr lang="en-US" dirty="0" err="1" smtClean="0"/>
              <a:t>obj.street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&gt;" +</a:t>
            </a:r>
            <a:br>
              <a:rPr lang="en-US" dirty="0" smtClean="0"/>
            </a:br>
            <a:r>
              <a:rPr lang="en-US" dirty="0" err="1" smtClean="0"/>
              <a:t>obj.phone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&lt;/script&gt;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JSON </a:t>
            </a:r>
            <a:r>
              <a:rPr lang="en-US" dirty="0" err="1" smtClean="0"/>
              <a:t>Exmaple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9085" y="2819400"/>
            <a:ext cx="7150915" cy="214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syntax is derived from JavaScript object notation syntax:</a:t>
            </a:r>
          </a:p>
          <a:p>
            <a:pPr lvl="1"/>
            <a:r>
              <a:rPr lang="en-US" dirty="0" smtClean="0"/>
              <a:t>Data is in name/value pairs</a:t>
            </a:r>
          </a:p>
          <a:p>
            <a:pPr lvl="1"/>
            <a:r>
              <a:rPr lang="en-US" dirty="0" smtClean="0"/>
              <a:t>Data is separated by commas</a:t>
            </a:r>
          </a:p>
          <a:p>
            <a:pPr lvl="1"/>
            <a:r>
              <a:rPr lang="en-US" dirty="0" smtClean="0"/>
              <a:t>Curly braces hold objects</a:t>
            </a:r>
          </a:p>
          <a:p>
            <a:pPr lvl="1"/>
            <a:r>
              <a:rPr lang="en-US" dirty="0" smtClean="0"/>
              <a:t>Square brackets hold arrays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JSON Data:</a:t>
            </a:r>
          </a:p>
          <a:p>
            <a:r>
              <a:rPr lang="en-US" dirty="0" smtClean="0"/>
              <a:t> JSON data is written as name/value pairs.</a:t>
            </a:r>
          </a:p>
          <a:p>
            <a:r>
              <a:rPr lang="en-US" dirty="0" smtClean="0"/>
              <a:t>A name/value pair consists of a field name (in double quotes), followed by a colon, followed by a value</a:t>
            </a:r>
          </a:p>
          <a:p>
            <a:pPr>
              <a:buNone/>
            </a:pPr>
            <a:r>
              <a:rPr lang="en-US" dirty="0" smtClean="0"/>
              <a:t>    Example: "</a:t>
            </a:r>
            <a:r>
              <a:rPr lang="en-US" dirty="0" err="1" smtClean="0"/>
              <a:t>firstName</a:t>
            </a:r>
            <a:r>
              <a:rPr lang="en-US" dirty="0" smtClean="0"/>
              <a:t>":"John“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JSON values can be:</a:t>
            </a:r>
          </a:p>
          <a:p>
            <a:r>
              <a:rPr lang="en-US" dirty="0" smtClean="0"/>
              <a:t>A number (integer or floating point)</a:t>
            </a:r>
          </a:p>
          <a:p>
            <a:r>
              <a:rPr lang="en-US" dirty="0" smtClean="0"/>
              <a:t>A string (in double quotes)</a:t>
            </a:r>
          </a:p>
          <a:p>
            <a:r>
              <a:rPr lang="en-US" dirty="0" smtClean="0"/>
              <a:t>A Boolean (true or false)</a:t>
            </a:r>
          </a:p>
          <a:p>
            <a:r>
              <a:rPr lang="en-US" dirty="0" smtClean="0"/>
              <a:t>An array (in square brackets)</a:t>
            </a:r>
          </a:p>
          <a:p>
            <a:r>
              <a:rPr lang="en-US" dirty="0" smtClean="0"/>
              <a:t>An object (in curly braces)</a:t>
            </a:r>
          </a:p>
          <a:p>
            <a:r>
              <a:rPr lang="en-US" dirty="0" smtClean="0"/>
              <a:t>null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JSON objects are written inside curly braces.</a:t>
            </a:r>
          </a:p>
          <a:p>
            <a:r>
              <a:rPr lang="en-US" dirty="0" smtClean="0"/>
              <a:t>Just like JavaScript, JSON objects can contain multiple name/values pairs:</a:t>
            </a:r>
          </a:p>
          <a:p>
            <a:pPr>
              <a:buNone/>
            </a:pPr>
            <a:r>
              <a:rPr lang="en-US" dirty="0" smtClean="0"/>
              <a:t>Example: {"</a:t>
            </a:r>
            <a:r>
              <a:rPr lang="en-US" dirty="0" err="1" smtClean="0"/>
              <a:t>firstName</a:t>
            </a:r>
            <a:r>
              <a:rPr lang="en-US" dirty="0" smtClean="0"/>
              <a:t>":"John", "</a:t>
            </a:r>
            <a:r>
              <a:rPr lang="en-US" dirty="0" err="1" smtClean="0"/>
              <a:t>lastName</a:t>
            </a:r>
            <a:r>
              <a:rPr lang="en-US" dirty="0" smtClean="0"/>
              <a:t>":"Doe"}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JSON arrays are written inside square brackets.</a:t>
            </a:r>
          </a:p>
          <a:p>
            <a:r>
              <a:rPr lang="en-US" dirty="0" smtClean="0"/>
              <a:t>Just like JavaScript, a JSON array can contain multiple objects:</a:t>
            </a:r>
          </a:p>
          <a:p>
            <a:pPr>
              <a:buNone/>
            </a:pPr>
            <a:r>
              <a:rPr lang="en-US" dirty="0" smtClean="0"/>
              <a:t>"employees":[</a:t>
            </a:r>
            <a:br>
              <a:rPr lang="en-US" dirty="0" smtClean="0"/>
            </a:br>
            <a:r>
              <a:rPr lang="en-US" dirty="0" smtClean="0"/>
              <a:t>    {"</a:t>
            </a:r>
            <a:r>
              <a:rPr lang="en-US" dirty="0" err="1" smtClean="0"/>
              <a:t>firstName</a:t>
            </a:r>
            <a:r>
              <a:rPr lang="en-US" dirty="0" smtClean="0"/>
              <a:t>":"John", "</a:t>
            </a:r>
            <a:r>
              <a:rPr lang="en-US" dirty="0" err="1" smtClean="0"/>
              <a:t>lastName</a:t>
            </a:r>
            <a:r>
              <a:rPr lang="en-US" dirty="0" smtClean="0"/>
              <a:t>":"Doe"}, </a:t>
            </a:r>
            <a:br>
              <a:rPr lang="en-US" dirty="0" smtClean="0"/>
            </a:br>
            <a:r>
              <a:rPr lang="en-US" dirty="0" smtClean="0"/>
              <a:t>    {"</a:t>
            </a:r>
            <a:r>
              <a:rPr lang="en-US" dirty="0" err="1" smtClean="0"/>
              <a:t>firstName</a:t>
            </a:r>
            <a:r>
              <a:rPr lang="en-US" dirty="0" smtClean="0"/>
              <a:t>":"Anna", "</a:t>
            </a:r>
            <a:r>
              <a:rPr lang="en-US" dirty="0" err="1" smtClean="0"/>
              <a:t>lastName</a:t>
            </a:r>
            <a:r>
              <a:rPr lang="en-US" dirty="0" smtClean="0"/>
              <a:t>":"Smith"}, </a:t>
            </a:r>
            <a:br>
              <a:rPr lang="en-US" dirty="0" smtClean="0"/>
            </a:br>
            <a:r>
              <a:rPr lang="en-US" dirty="0" smtClean="0"/>
              <a:t>    {"</a:t>
            </a:r>
            <a:r>
              <a:rPr lang="en-US" dirty="0" err="1" smtClean="0"/>
              <a:t>firstName</a:t>
            </a:r>
            <a:r>
              <a:rPr lang="en-US" dirty="0" smtClean="0"/>
              <a:t>":"</a:t>
            </a:r>
            <a:r>
              <a:rPr lang="en-US" dirty="0" err="1" smtClean="0"/>
              <a:t>Peter","lastName</a:t>
            </a:r>
            <a:r>
              <a:rPr lang="en-US" dirty="0" smtClean="0"/>
              <a:t>":"Jones"}</a:t>
            </a:r>
            <a:br>
              <a:rPr lang="en-US" dirty="0" smtClean="0"/>
            </a:b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common use of JSON is to read data from a web server, and display the data in a web page.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Create and Object: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text = '{ "employees" : [' +</a:t>
            </a:r>
            <a:br>
              <a:rPr lang="en-US" dirty="0" smtClean="0"/>
            </a:br>
            <a:r>
              <a:rPr lang="en-US" dirty="0" smtClean="0"/>
              <a:t>'{ "</a:t>
            </a:r>
            <a:r>
              <a:rPr lang="en-US" dirty="0" err="1" smtClean="0"/>
              <a:t>firstName</a:t>
            </a:r>
            <a:r>
              <a:rPr lang="en-US" dirty="0" smtClean="0"/>
              <a:t>":"John" , "</a:t>
            </a:r>
            <a:r>
              <a:rPr lang="en-US" dirty="0" err="1" smtClean="0"/>
              <a:t>lastName</a:t>
            </a:r>
            <a:r>
              <a:rPr lang="en-US" dirty="0" smtClean="0"/>
              <a:t>":"Doe" },' +</a:t>
            </a:r>
            <a:br>
              <a:rPr lang="en-US" dirty="0" smtClean="0"/>
            </a:br>
            <a:r>
              <a:rPr lang="en-US" dirty="0" smtClean="0"/>
              <a:t>'{ "</a:t>
            </a:r>
            <a:r>
              <a:rPr lang="en-US" dirty="0" err="1" smtClean="0"/>
              <a:t>firstName</a:t>
            </a:r>
            <a:r>
              <a:rPr lang="en-US" dirty="0" smtClean="0"/>
              <a:t>":"Anna" , "</a:t>
            </a:r>
            <a:r>
              <a:rPr lang="en-US" dirty="0" err="1" smtClean="0"/>
              <a:t>lastName</a:t>
            </a:r>
            <a:r>
              <a:rPr lang="en-US" dirty="0" smtClean="0"/>
              <a:t>":"Smith" },' +</a:t>
            </a:r>
            <a:br>
              <a:rPr lang="en-US" dirty="0" smtClean="0"/>
            </a:br>
            <a:r>
              <a:rPr lang="en-US" dirty="0" smtClean="0"/>
              <a:t>'{ "</a:t>
            </a:r>
            <a:r>
              <a:rPr lang="en-US" dirty="0" err="1" smtClean="0"/>
              <a:t>firstName</a:t>
            </a:r>
            <a:r>
              <a:rPr lang="en-US" dirty="0" smtClean="0"/>
              <a:t>":"Peter" , "</a:t>
            </a:r>
            <a:r>
              <a:rPr lang="en-US" dirty="0" err="1" smtClean="0"/>
              <a:t>lastName</a:t>
            </a:r>
            <a:r>
              <a:rPr lang="en-US" dirty="0" smtClean="0"/>
              <a:t>":"Jones" } ]}';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JSON.parse</a:t>
            </a:r>
            <a:r>
              <a:rPr lang="en-US" dirty="0" smtClean="0"/>
              <a:t>(text);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new JavaScript object in your page: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&lt;p id="demo"&gt;&lt;/p&gt;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err="1" smtClean="0"/>
              <a:t>obj.employees</a:t>
            </a:r>
            <a:r>
              <a:rPr lang="en-US" dirty="0" smtClean="0"/>
              <a:t>[1].</a:t>
            </a:r>
            <a:r>
              <a:rPr lang="en-US" dirty="0" err="1" smtClean="0"/>
              <a:t>firstName</a:t>
            </a:r>
            <a:r>
              <a:rPr lang="en-US" dirty="0" smtClean="0"/>
              <a:t> + " " + </a:t>
            </a:r>
            <a:r>
              <a:rPr lang="en-US" dirty="0" err="1" smtClean="0"/>
              <a:t>obj.employees</a:t>
            </a:r>
            <a:r>
              <a:rPr lang="en-US" dirty="0" smtClean="0"/>
              <a:t>[1].</a:t>
            </a:r>
            <a:r>
              <a:rPr lang="en-US" dirty="0" err="1" smtClean="0"/>
              <a:t>lastName</a:t>
            </a:r>
            <a:r>
              <a:rPr lang="en-US" dirty="0" smtClean="0"/>
              <a:t>; </a:t>
            </a:r>
            <a:br>
              <a:rPr lang="en-US" dirty="0" smtClean="0"/>
            </a:b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3962400" cy="1143000"/>
          </a:xfrm>
        </p:spPr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&lt;div id="id01"&gt;&lt;/div&gt;</a:t>
            </a:r>
            <a:br>
              <a:rPr lang="en-US" sz="1400" dirty="0" smtClean="0"/>
            </a:br>
            <a:r>
              <a:rPr lang="en-US" sz="1400" dirty="0" smtClean="0"/>
              <a:t>&lt;script&gt;</a:t>
            </a:r>
            <a:br>
              <a:rPr lang="en-US" sz="1400" dirty="0" smtClean="0"/>
            </a:b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xmlhttp</a:t>
            </a:r>
            <a:r>
              <a:rPr lang="en-US" sz="1400" dirty="0" smtClean="0"/>
              <a:t> = new </a:t>
            </a:r>
            <a:r>
              <a:rPr lang="en-US" sz="1400" dirty="0" err="1" smtClean="0"/>
              <a:t>XMLHttpRequest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r>
              <a:rPr lang="en-US" sz="1400" dirty="0" smtClean="0"/>
              <a:t> = "myTutorials.txt";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xmlhttp.onreadystatechange</a:t>
            </a:r>
            <a:r>
              <a:rPr lang="en-US" sz="1400" dirty="0" smtClean="0"/>
              <a:t> = function() {</a:t>
            </a:r>
            <a:br>
              <a:rPr lang="en-US" sz="1400" dirty="0" smtClean="0"/>
            </a:br>
            <a:r>
              <a:rPr lang="en-US" sz="1400" dirty="0" smtClean="0"/>
              <a:t>    if (</a:t>
            </a:r>
            <a:r>
              <a:rPr lang="en-US" sz="1400" dirty="0" err="1" smtClean="0"/>
              <a:t>xmlhttp.readyState</a:t>
            </a:r>
            <a:r>
              <a:rPr lang="en-US" sz="1400" dirty="0" smtClean="0"/>
              <a:t> == 4 &amp;&amp; </a:t>
            </a:r>
            <a:r>
              <a:rPr lang="en-US" sz="1400" dirty="0" err="1" smtClean="0"/>
              <a:t>xmlhttp.status</a:t>
            </a:r>
            <a:r>
              <a:rPr lang="en-US" sz="1400" dirty="0" smtClean="0"/>
              <a:t> == 200) {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myArr</a:t>
            </a:r>
            <a:r>
              <a:rPr lang="en-US" sz="1400" dirty="0" smtClean="0"/>
              <a:t> = </a:t>
            </a:r>
            <a:r>
              <a:rPr lang="en-US" sz="1400" dirty="0" err="1" smtClean="0"/>
              <a:t>JSON.parse</a:t>
            </a:r>
            <a:r>
              <a:rPr lang="en-US" sz="1400" dirty="0" smtClean="0"/>
              <a:t>(</a:t>
            </a:r>
            <a:r>
              <a:rPr lang="en-US" sz="1400" dirty="0" err="1" smtClean="0"/>
              <a:t>xmlhttp.responseText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dirty="0" err="1" smtClean="0"/>
              <a:t>myFunction</a:t>
            </a:r>
            <a:r>
              <a:rPr lang="en-US" sz="1400" dirty="0" smtClean="0"/>
              <a:t>(</a:t>
            </a:r>
            <a:r>
              <a:rPr lang="en-US" sz="1400" dirty="0" err="1" smtClean="0"/>
              <a:t>myArr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>    }</a:t>
            </a:r>
            <a:br>
              <a:rPr lang="en-US" sz="1400" dirty="0" smtClean="0"/>
            </a:br>
            <a:r>
              <a:rPr lang="en-US" sz="1400" dirty="0" smtClean="0"/>
              <a:t>};</a:t>
            </a:r>
            <a:br>
              <a:rPr lang="en-US" sz="1400" dirty="0" smtClean="0"/>
            </a:br>
            <a:r>
              <a:rPr lang="en-US" sz="1400" dirty="0" err="1" smtClean="0"/>
              <a:t>xmlhttp.open</a:t>
            </a:r>
            <a:r>
              <a:rPr lang="en-US" sz="1400" dirty="0" smtClean="0"/>
              <a:t>("GET", </a:t>
            </a:r>
            <a:r>
              <a:rPr lang="en-US" sz="1400" dirty="0" err="1" smtClean="0"/>
              <a:t>url</a:t>
            </a:r>
            <a:r>
              <a:rPr lang="en-US" sz="1400" dirty="0" smtClean="0"/>
              <a:t>, true);</a:t>
            </a:r>
            <a:br>
              <a:rPr lang="en-US" sz="1400" dirty="0" smtClean="0"/>
            </a:br>
            <a:r>
              <a:rPr lang="en-US" sz="1400" dirty="0" err="1" smtClean="0"/>
              <a:t>xmlhttp.send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function </a:t>
            </a:r>
            <a:r>
              <a:rPr lang="en-US" sz="1400" dirty="0" err="1" smtClean="0"/>
              <a:t>myFunction</a:t>
            </a:r>
            <a:r>
              <a:rPr lang="en-US" sz="1400" dirty="0" smtClean="0"/>
              <a:t>(</a:t>
            </a:r>
            <a:r>
              <a:rPr lang="en-US" sz="1400" dirty="0" err="1" smtClean="0"/>
              <a:t>arr</a:t>
            </a:r>
            <a:r>
              <a:rPr lang="en-US" sz="1400" dirty="0" smtClean="0"/>
              <a:t>) {</a:t>
            </a:r>
            <a:br>
              <a:rPr lang="en-US" sz="1400" dirty="0" smtClean="0"/>
            </a:br>
            <a:r>
              <a:rPr lang="en-US" sz="1400" dirty="0" smtClean="0"/>
              <a:t>    </a:t>
            </a:r>
            <a:r>
              <a:rPr lang="en-US" sz="1400" dirty="0" err="1" smtClean="0"/>
              <a:t>var</a:t>
            </a:r>
            <a:r>
              <a:rPr lang="en-US" sz="1400" dirty="0" smtClean="0"/>
              <a:t> out = "";</a:t>
            </a:r>
            <a:br>
              <a:rPr lang="en-US" sz="1400" dirty="0" smtClean="0"/>
            </a:br>
            <a:r>
              <a:rPr lang="en-US" sz="1400" dirty="0" smtClean="0"/>
              <a:t>   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  <a:br>
              <a:rPr lang="en-US" sz="1400" dirty="0" smtClean="0"/>
            </a:br>
            <a:r>
              <a:rPr lang="en-US" sz="1400" dirty="0" smtClean="0"/>
              <a:t>    for(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arr.length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  <a:br>
              <a:rPr lang="en-US" sz="1400" dirty="0" smtClean="0"/>
            </a:br>
            <a:r>
              <a:rPr lang="en-US" sz="1400" dirty="0" smtClean="0"/>
              <a:t>        out += '&lt;a </a:t>
            </a:r>
            <a:r>
              <a:rPr lang="en-US" sz="1400" dirty="0" err="1" smtClean="0"/>
              <a:t>href</a:t>
            </a:r>
            <a:r>
              <a:rPr lang="en-US" sz="1400" dirty="0" smtClean="0"/>
              <a:t>="' + </a:t>
            </a:r>
            <a:r>
              <a:rPr lang="en-US" sz="1400" dirty="0" err="1" smtClean="0"/>
              <a:t>arr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].</a:t>
            </a:r>
            <a:r>
              <a:rPr lang="en-US" sz="1400" dirty="0" err="1" smtClean="0"/>
              <a:t>url</a:t>
            </a:r>
            <a:r>
              <a:rPr lang="en-US" sz="1400" dirty="0" smtClean="0"/>
              <a:t> + '"&gt;' + 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dirty="0" err="1" smtClean="0"/>
              <a:t>arr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].display + '&lt;/a&gt;&lt;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&gt;';</a:t>
            </a:r>
            <a:br>
              <a:rPr lang="en-US" sz="1400" dirty="0" smtClean="0"/>
            </a:br>
            <a:r>
              <a:rPr lang="en-US" sz="1400" dirty="0" smtClean="0"/>
              <a:t>    }</a:t>
            </a:r>
            <a:br>
              <a:rPr lang="en-US" sz="1400" dirty="0" smtClean="0"/>
            </a:br>
            <a:r>
              <a:rPr lang="en-US" sz="1400" dirty="0" smtClean="0"/>
              <a:t>    </a:t>
            </a:r>
            <a:r>
              <a:rPr lang="en-US" sz="1400" dirty="0" err="1" smtClean="0"/>
              <a:t>document.getElementById</a:t>
            </a:r>
            <a:r>
              <a:rPr lang="en-US" sz="1400" dirty="0" smtClean="0"/>
              <a:t>("id01").</a:t>
            </a:r>
            <a:r>
              <a:rPr lang="en-US" sz="1400" dirty="0" err="1" smtClean="0"/>
              <a:t>innerHTML</a:t>
            </a:r>
            <a:r>
              <a:rPr lang="en-US" sz="1400" dirty="0" smtClean="0"/>
              <a:t> = out;</a:t>
            </a:r>
            <a:br>
              <a:rPr lang="en-US" sz="1400" dirty="0" smtClean="0"/>
            </a:br>
            <a:r>
              <a:rPr lang="en-US" sz="1400" dirty="0" smtClean="0"/>
              <a:t>}</a:t>
            </a:r>
            <a:br>
              <a:rPr lang="en-US" sz="1400" dirty="0" smtClean="0"/>
            </a:br>
            <a:r>
              <a:rPr lang="en-US" sz="1400" dirty="0" smtClean="0"/>
              <a:t>&lt;/script&gt;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5181600" cy="932688"/>
          </a:xfrm>
        </p:spPr>
        <p:txBody>
          <a:bodyPr/>
          <a:lstStyle/>
          <a:p>
            <a:r>
              <a:rPr lang="en-US" dirty="0" smtClean="0"/>
              <a:t>Result of JSON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990637"/>
            <a:ext cx="3079511" cy="44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Ajax Work.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4808" y="1912018"/>
            <a:ext cx="8019591" cy="448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Ajax based on Internet Standards.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AJAX is based on internet standards, and uses a combination of:</a:t>
            </a:r>
          </a:p>
          <a:p>
            <a:r>
              <a:rPr lang="en-US" dirty="0" err="1" smtClean="0"/>
              <a:t>XMLHttpRequest</a:t>
            </a:r>
            <a:r>
              <a:rPr lang="en-US" dirty="0" smtClean="0"/>
              <a:t> object (to retrieve data from a web server)</a:t>
            </a:r>
          </a:p>
          <a:p>
            <a:r>
              <a:rPr lang="en-US" dirty="0" smtClean="0"/>
              <a:t>JavaScript/DOM (to display/use the data)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Ajax-What can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1699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Ajax can do the following:</a:t>
            </a:r>
          </a:p>
          <a:p>
            <a:endParaRPr lang="en-US" dirty="0" smtClean="0"/>
          </a:p>
          <a:p>
            <a:r>
              <a:rPr lang="en-US" dirty="0" smtClean="0"/>
              <a:t>Update a web page without reloading the page</a:t>
            </a:r>
          </a:p>
          <a:p>
            <a:r>
              <a:rPr lang="en-US" dirty="0" smtClean="0"/>
              <a:t>Request data from a server - after the page has loaded </a:t>
            </a:r>
          </a:p>
          <a:p>
            <a:r>
              <a:rPr lang="en-US" dirty="0" smtClean="0"/>
              <a:t>Receive data from a server - after the page has loaded</a:t>
            </a:r>
          </a:p>
          <a:p>
            <a:r>
              <a:rPr lang="en-US" dirty="0" smtClean="0"/>
              <a:t>Send data to a server - in the background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&lt;!DOCTYPE 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&lt;div id="demo"&gt;&lt;h2&gt;Let AJAX change this text&lt;/h2&gt;&lt;/div&gt;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&lt;button type="button" 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loadDoc</a:t>
            </a:r>
            <a:r>
              <a:rPr lang="en-US" dirty="0" smtClean="0"/>
              <a:t>()"&gt;Change Content&lt;/button&gt;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 </a:t>
            </a:r>
            <a:r>
              <a:rPr lang="en-US" dirty="0" err="1" smtClean="0"/>
              <a:t>loadDoc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xhttp</a:t>
            </a:r>
            <a:r>
              <a:rPr lang="en-US" dirty="0" smtClean="0"/>
              <a:t> = new 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xhttp.onreadystatechange</a:t>
            </a:r>
            <a:r>
              <a:rPr lang="en-US" dirty="0" smtClean="0"/>
              <a:t> = function() {</a:t>
            </a:r>
            <a:br>
              <a:rPr lang="en-US" dirty="0" smtClean="0"/>
            </a:br>
            <a:r>
              <a:rPr lang="en-US" dirty="0" smtClean="0"/>
              <a:t>    if (</a:t>
            </a:r>
            <a:r>
              <a:rPr lang="en-US" dirty="0" err="1" smtClean="0"/>
              <a:t>xhttp.readyState</a:t>
            </a:r>
            <a:r>
              <a:rPr lang="en-US" dirty="0" smtClean="0"/>
              <a:t> == 4 &amp;&amp; </a:t>
            </a:r>
            <a:r>
              <a:rPr lang="en-US" dirty="0" err="1" smtClean="0"/>
              <a:t>xhttp.status</a:t>
            </a:r>
            <a:r>
              <a:rPr lang="en-US" dirty="0" smtClean="0"/>
              <a:t> == 200) {</a:t>
            </a:r>
            <a:br>
              <a:rPr lang="en-US" dirty="0" smtClean="0"/>
            </a:br>
            <a:r>
              <a:rPr lang="en-US" dirty="0" smtClean="0"/>
              <a:t>    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xhttp.responseText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  };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xhttp.open</a:t>
            </a:r>
            <a:r>
              <a:rPr lang="en-US" dirty="0" smtClean="0"/>
              <a:t>("GET", "ajax_info.txt", true);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xhttp.send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 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modern browsers support the </a:t>
            </a:r>
            <a:r>
              <a:rPr lang="en-US" dirty="0" err="1" smtClean="0"/>
              <a:t>XMLHttpRequest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XMLHttpRequest</a:t>
            </a:r>
            <a:r>
              <a:rPr lang="en-US" dirty="0" smtClean="0"/>
              <a:t> object is used to exchange data with a server behind the scenes. This means that it is possible to update parts of a web page, without reloading the whole page.</a:t>
            </a:r>
          </a:p>
          <a:p>
            <a:r>
              <a:rPr lang="en-US" dirty="0" smtClean="0"/>
              <a:t>All modern browsers (Chrome, IE7+, Firefox, Safari, and Opera) have a built-in </a:t>
            </a:r>
            <a:r>
              <a:rPr lang="en-US" dirty="0" err="1" smtClean="0"/>
              <a:t>XMLHttpRequest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Syntax for creating an </a:t>
            </a:r>
            <a:r>
              <a:rPr lang="en-US" dirty="0" err="1" smtClean="0"/>
              <a:t>XMLHttpRequest</a:t>
            </a:r>
            <a:r>
              <a:rPr lang="en-US" dirty="0" smtClean="0"/>
              <a:t> object:</a:t>
            </a:r>
          </a:p>
          <a:p>
            <a:pPr>
              <a:buNone/>
            </a:pPr>
            <a:r>
              <a:rPr lang="en-US" i="1" dirty="0" smtClean="0"/>
              <a:t>		variable </a:t>
            </a:r>
            <a:r>
              <a:rPr lang="en-US" dirty="0" smtClean="0"/>
              <a:t>= new 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Sending an Ajax Request of Server.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XMLHttpRequest</a:t>
            </a:r>
            <a:r>
              <a:rPr lang="en-US" dirty="0" smtClean="0"/>
              <a:t> object is used to exchange data with a server.</a:t>
            </a:r>
          </a:p>
          <a:p>
            <a:r>
              <a:rPr lang="en-US" dirty="0" smtClean="0"/>
              <a:t>To send a request to a server, we use the open() and send() methods of the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xhttp.open</a:t>
            </a:r>
            <a:r>
              <a:rPr lang="en-US" dirty="0" smtClean="0"/>
              <a:t>("GET", "ajax_info.txt", true);</a:t>
            </a:r>
            <a:br>
              <a:rPr lang="en-US" dirty="0" smtClean="0"/>
            </a:br>
            <a:r>
              <a:rPr lang="en-US" b="1" dirty="0" err="1" smtClean="0"/>
              <a:t>xhttp.send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1174</TotalTime>
  <Words>745</Words>
  <Application>Microsoft Office PowerPoint</Application>
  <PresentationFormat>On-screen Show (4:3)</PresentationFormat>
  <Paragraphs>128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Ajax-JSON</vt:lpstr>
      <vt:lpstr>What isAJAX?</vt:lpstr>
      <vt:lpstr>How does Ajax Work.</vt:lpstr>
      <vt:lpstr>Ajax based on Internet Standards.</vt:lpstr>
      <vt:lpstr>Ajax-What can it do?</vt:lpstr>
      <vt:lpstr>Ajax Example </vt:lpstr>
      <vt:lpstr>Ajax Example</vt:lpstr>
      <vt:lpstr>XMLHttpRequest Object</vt:lpstr>
      <vt:lpstr>Sending an Ajax Request of Server.</vt:lpstr>
      <vt:lpstr>GET\POST in Ajax</vt:lpstr>
      <vt:lpstr>GET Example </vt:lpstr>
      <vt:lpstr>POST Example</vt:lpstr>
      <vt:lpstr>Server Response</vt:lpstr>
      <vt:lpstr>Example to get XML Response.</vt:lpstr>
      <vt:lpstr>Ajax Events</vt:lpstr>
      <vt:lpstr>Ajax Events</vt:lpstr>
      <vt:lpstr>Ajax Events Example</vt:lpstr>
      <vt:lpstr>JSON</vt:lpstr>
      <vt:lpstr>JSON  Example</vt:lpstr>
      <vt:lpstr>Benefits of JSON</vt:lpstr>
      <vt:lpstr>Example</vt:lpstr>
      <vt:lpstr>Result of JSON Exmaple.</vt:lpstr>
      <vt:lpstr>JSON -Syntax</vt:lpstr>
      <vt:lpstr>JSON -Syntax</vt:lpstr>
      <vt:lpstr>JSON -Syntax</vt:lpstr>
      <vt:lpstr>How to use JSON</vt:lpstr>
      <vt:lpstr>How to use JSON</vt:lpstr>
      <vt:lpstr>JSON Example</vt:lpstr>
      <vt:lpstr>Result of JSON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Ajax-JSON</dc:title>
  <dc:creator>waqar.yar</dc:creator>
  <cp:lastModifiedBy>waqar.yar</cp:lastModifiedBy>
  <cp:revision>85</cp:revision>
  <dcterms:created xsi:type="dcterms:W3CDTF">2016-04-10T05:53:29Z</dcterms:created>
  <dcterms:modified xsi:type="dcterms:W3CDTF">2017-04-24T11:44:13Z</dcterms:modified>
</cp:coreProperties>
</file>