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0951-F033-45CE-ACB0-658F86235BCC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4C22-4135-4BF7-974C-F0EC1C905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0951-F033-45CE-ACB0-658F86235BCC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4C22-4135-4BF7-974C-F0EC1C905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0951-F033-45CE-ACB0-658F86235BCC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4C22-4135-4BF7-974C-F0EC1C905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0951-F033-45CE-ACB0-658F86235BCC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4C22-4135-4BF7-974C-F0EC1C905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0951-F033-45CE-ACB0-658F86235BCC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4C22-4135-4BF7-974C-F0EC1C905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0951-F033-45CE-ACB0-658F86235BCC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4C22-4135-4BF7-974C-F0EC1C905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0951-F033-45CE-ACB0-658F86235BCC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4C22-4135-4BF7-974C-F0EC1C905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0951-F033-45CE-ACB0-658F86235BCC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4C22-4135-4BF7-974C-F0EC1C905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0951-F033-45CE-ACB0-658F86235BCC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4C22-4135-4BF7-974C-F0EC1C905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0951-F033-45CE-ACB0-658F86235BCC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4C22-4135-4BF7-974C-F0EC1C905C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0951-F033-45CE-ACB0-658F86235BCC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7BA4C22-4135-4BF7-974C-F0EC1C905C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A1E0951-F033-45CE-ACB0-658F86235BCC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7BA4C22-4135-4BF7-974C-F0EC1C905CE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Waqar</a:t>
            </a:r>
            <a:r>
              <a:rPr lang="en-US" dirty="0" smtClean="0"/>
              <a:t> </a:t>
            </a:r>
            <a:r>
              <a:rPr lang="en-US" dirty="0" err="1" smtClean="0"/>
              <a:t>Yar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Separation of Concerns and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specialize the capability of our software components they get:</a:t>
            </a:r>
          </a:p>
          <a:p>
            <a:pPr lvl="1"/>
            <a:r>
              <a:rPr lang="en-US" dirty="0" smtClean="0"/>
              <a:t>Easier to create</a:t>
            </a:r>
          </a:p>
          <a:p>
            <a:pPr lvl="1"/>
            <a:r>
              <a:rPr lang="en-US" dirty="0" smtClean="0"/>
              <a:t>Maintain</a:t>
            </a:r>
          </a:p>
          <a:p>
            <a:pPr lvl="1"/>
            <a:r>
              <a:rPr lang="en-US" dirty="0" smtClean="0"/>
              <a:t>And reuse.</a:t>
            </a:r>
          </a:p>
          <a:p>
            <a:r>
              <a:rPr lang="en-US" dirty="0" smtClean="0"/>
              <a:t>The result is the Cohesion increases. </a:t>
            </a:r>
          </a:p>
          <a:p>
            <a:r>
              <a:rPr lang="en-US" dirty="0" smtClean="0"/>
              <a:t>Cohesion is “the degree to which a class is designed for one, cohesive, task or purpose.”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Hide Complexity.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474720"/>
          </a:xfrm>
        </p:spPr>
        <p:txBody>
          <a:bodyPr/>
          <a:lstStyle/>
          <a:p>
            <a:r>
              <a:rPr lang="en-US" dirty="0" smtClean="0"/>
              <a:t>Hide complexity with a component by creating specialized components.</a:t>
            </a:r>
          </a:p>
          <a:p>
            <a:r>
              <a:rPr lang="en-US" dirty="0" smtClean="0"/>
              <a:t>For Example: If a system needs to communicate with a lookup service, its best to hide the complexity of that operation in a single component. </a:t>
            </a:r>
          </a:p>
          <a:p>
            <a:r>
              <a:rPr lang="en-US" dirty="0" smtClean="0"/>
              <a:t>Allow all other components the need access to the lookup  service to use that specialized component.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less two classes know about each other the more loosely coupled they are.</a:t>
            </a:r>
          </a:p>
          <a:p>
            <a:r>
              <a:rPr lang="en-US" dirty="0" smtClean="0"/>
              <a:t>OO systems have objects talking to each other.</a:t>
            </a:r>
          </a:p>
          <a:p>
            <a:r>
              <a:rPr lang="en-US" dirty="0" smtClean="0"/>
              <a:t>By coding to interfaces, you can reduce the number of things that one class needs to know about the other in order to communicate with each other. </a:t>
            </a:r>
          </a:p>
          <a:p>
            <a:r>
              <a:rPr lang="en-US" dirty="0" smtClean="0"/>
              <a:t>When class A wants to talk to class B create an interface between them. </a:t>
            </a:r>
          </a:p>
          <a:p>
            <a:r>
              <a:rPr lang="en-US" dirty="0" smtClean="0"/>
              <a:t>Once Class B implements the interface Class A can use Class B via the interface.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Remote 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When a web site grows the answer is to lash together more servers, as opposed to upgrading a single huge, monolithic server.</a:t>
            </a:r>
          </a:p>
          <a:p>
            <a:r>
              <a:rPr lang="en-US" dirty="0" smtClean="0"/>
              <a:t>The outcome is that objects o different machines, in their own separate heaps, have to communicate with each other.</a:t>
            </a:r>
          </a:p>
          <a:p>
            <a:r>
              <a:rPr lang="en-US" dirty="0" smtClean="0"/>
              <a:t>Leveraging the power of interfaces, a remote proxy is an object local to the client object that pretends to be a remote object.</a:t>
            </a:r>
          </a:p>
          <a:p>
            <a:r>
              <a:rPr lang="en-US" dirty="0" smtClean="0"/>
              <a:t>The client object communicates with the proxy, and proxy handles all the networking complexities of communicating with the actual service object.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Declarative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627120"/>
          </a:xfrm>
        </p:spPr>
        <p:txBody>
          <a:bodyPr/>
          <a:lstStyle/>
          <a:p>
            <a:r>
              <a:rPr lang="en-US" dirty="0" smtClean="0"/>
              <a:t>Declarative control over applications is a powerful feature of the Containers.</a:t>
            </a:r>
          </a:p>
          <a:p>
            <a:r>
              <a:rPr lang="en-US" dirty="0" smtClean="0"/>
              <a:t>Most commonly this feature is implemented using the Deployment Descriptor. </a:t>
            </a:r>
          </a:p>
          <a:p>
            <a:r>
              <a:rPr lang="en-US" dirty="0" smtClean="0"/>
              <a:t>Modifying the DD gives us power to change the system behavior without changing code. </a:t>
            </a:r>
          </a:p>
          <a:p>
            <a:r>
              <a:rPr lang="en-US" dirty="0" smtClean="0"/>
              <a:t>The DD is an XML file that can be changed by non-programmers.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Non-Functional Requirements in a Web Application.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49880"/>
            <a:ext cx="8229600" cy="2865120"/>
          </a:xfrm>
        </p:spPr>
        <p:txBody>
          <a:bodyPr/>
          <a:lstStyle/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Modularity</a:t>
            </a:r>
          </a:p>
          <a:p>
            <a:r>
              <a:rPr lang="en-US" dirty="0" smtClean="0"/>
              <a:t>Flexibility</a:t>
            </a:r>
          </a:p>
          <a:p>
            <a:r>
              <a:rPr lang="en-US" dirty="0" smtClean="0"/>
              <a:t>Maintainability</a:t>
            </a:r>
          </a:p>
          <a:p>
            <a:r>
              <a:rPr lang="en-US" dirty="0" smtClean="0"/>
              <a:t>Extensibility.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169920"/>
          </a:xfrm>
        </p:spPr>
        <p:txBody>
          <a:bodyPr/>
          <a:lstStyle/>
          <a:p>
            <a:r>
              <a:rPr lang="en-US" dirty="0" smtClean="0"/>
              <a:t>Response Time</a:t>
            </a:r>
          </a:p>
          <a:p>
            <a:pPr lvl="1"/>
            <a:r>
              <a:rPr lang="en-US" dirty="0" smtClean="0"/>
              <a:t>This is the time taken  by the web app to respond to user requests.</a:t>
            </a:r>
          </a:p>
          <a:p>
            <a:r>
              <a:rPr lang="en-US" dirty="0" smtClean="0"/>
              <a:t>Throughput</a:t>
            </a:r>
          </a:p>
          <a:p>
            <a:pPr lvl="1"/>
            <a:r>
              <a:rPr lang="en-US" dirty="0" smtClean="0"/>
              <a:t>This is the number of simultaneous users the web application can handle.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6480"/>
            <a:ext cx="8229600" cy="3093720"/>
          </a:xfrm>
        </p:spPr>
        <p:txBody>
          <a:bodyPr/>
          <a:lstStyle/>
          <a:p>
            <a:r>
              <a:rPr lang="en-US" dirty="0" smtClean="0"/>
              <a:t>In order for different pieces of your application to run on different boxes at the same time your software is going to have to be modular.</a:t>
            </a:r>
          </a:p>
          <a:p>
            <a:r>
              <a:rPr lang="en-US" dirty="0" smtClean="0"/>
              <a:t>This modularity has to be done in the right way for the web application to work.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Flexibility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be able to change the system without some big development cycle. </a:t>
            </a:r>
          </a:p>
          <a:p>
            <a:r>
              <a:rPr lang="en-US" dirty="0" smtClean="0"/>
              <a:t>You might need to swap a component for a limited time promotion.</a:t>
            </a:r>
          </a:p>
          <a:p>
            <a:r>
              <a:rPr lang="en-US" dirty="0" smtClean="0"/>
              <a:t>You might find a bug, due to which you should be able to swap an old component with the new component.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Maintainability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4080"/>
            <a:ext cx="8229600" cy="3779520"/>
          </a:xfrm>
        </p:spPr>
        <p:txBody>
          <a:bodyPr/>
          <a:lstStyle/>
          <a:p>
            <a:r>
              <a:rPr lang="en-US" dirty="0" smtClean="0"/>
              <a:t>You might have to change the database vendors and update the system.</a:t>
            </a:r>
          </a:p>
          <a:p>
            <a:r>
              <a:rPr lang="en-US" dirty="0" smtClean="0"/>
              <a:t>You might get an obscure bug which has to fixed.</a:t>
            </a:r>
          </a:p>
          <a:p>
            <a:r>
              <a:rPr lang="en-US" dirty="0" err="1" smtClean="0"/>
              <a:t>Admins</a:t>
            </a:r>
            <a:r>
              <a:rPr lang="en-US" dirty="0" smtClean="0"/>
              <a:t> might restructure the companies naming service. The Web application must be modified and in a working state-</a:t>
            </a:r>
            <a:r>
              <a:rPr lang="en-US" b="1" dirty="0" smtClean="0"/>
              <a:t>right now!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68880"/>
            <a:ext cx="8229600" cy="2941320"/>
          </a:xfrm>
        </p:spPr>
        <p:txBody>
          <a:bodyPr/>
          <a:lstStyle/>
          <a:p>
            <a:r>
              <a:rPr lang="en-US" dirty="0" smtClean="0"/>
              <a:t>The marketing department might need a new feature to win new clients.</a:t>
            </a:r>
          </a:p>
          <a:p>
            <a:r>
              <a:rPr lang="en-US" dirty="0" smtClean="0"/>
              <a:t>The users might demand to add a new feature.</a:t>
            </a:r>
          </a:p>
          <a:p>
            <a:r>
              <a:rPr lang="en-US" dirty="0" smtClean="0"/>
              <a:t>The web application has got to be extensible to be able to add these new requirements.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6480"/>
            <a:ext cx="8229600" cy="3627120"/>
          </a:xfrm>
        </p:spPr>
        <p:txBody>
          <a:bodyPr/>
          <a:lstStyle/>
          <a:p>
            <a:r>
              <a:rPr lang="en-US" dirty="0" smtClean="0"/>
              <a:t>Code to Interface</a:t>
            </a:r>
          </a:p>
          <a:p>
            <a:r>
              <a:rPr lang="en-US" dirty="0" smtClean="0"/>
              <a:t>Separation of Concerns and Cohesion</a:t>
            </a:r>
          </a:p>
          <a:p>
            <a:r>
              <a:rPr lang="en-US" dirty="0" smtClean="0"/>
              <a:t>Hide Complexity</a:t>
            </a:r>
          </a:p>
          <a:p>
            <a:r>
              <a:rPr lang="en-US" dirty="0" smtClean="0"/>
              <a:t>Loose Coupling</a:t>
            </a:r>
          </a:p>
          <a:p>
            <a:r>
              <a:rPr lang="en-US" dirty="0" smtClean="0"/>
              <a:t>Remote Proxy</a:t>
            </a:r>
          </a:p>
          <a:p>
            <a:r>
              <a:rPr lang="en-US" dirty="0" smtClean="0"/>
              <a:t>Increase Declarative </a:t>
            </a:r>
            <a:r>
              <a:rPr lang="en-US" dirty="0" smtClean="0"/>
              <a:t>Control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to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is a contract between two objects.</a:t>
            </a:r>
          </a:p>
          <a:p>
            <a:r>
              <a:rPr lang="en-US" dirty="0" smtClean="0"/>
              <a:t>A class implementing and interface has to implement all the methods in the interface</a:t>
            </a:r>
          </a:p>
          <a:p>
            <a:r>
              <a:rPr lang="en-US" dirty="0" smtClean="0"/>
              <a:t>A benefit of interfaces is that we can implement polymorphism.</a:t>
            </a:r>
          </a:p>
          <a:p>
            <a:r>
              <a:rPr lang="en-US" dirty="0" smtClean="0"/>
              <a:t>Example: web container can user </a:t>
            </a:r>
            <a:r>
              <a:rPr lang="en-US" dirty="0" smtClean="0"/>
              <a:t>a </a:t>
            </a:r>
            <a:r>
              <a:rPr lang="en-US" dirty="0" smtClean="0"/>
              <a:t>component that implements the </a:t>
            </a:r>
            <a:r>
              <a:rPr lang="en-US" dirty="0" err="1" smtClean="0"/>
              <a:t>Servlet</a:t>
            </a:r>
            <a:r>
              <a:rPr lang="en-US" dirty="0" smtClean="0"/>
              <a:t> interface.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436</TotalTime>
  <Words>647</Words>
  <Application>Microsoft Office PowerPoint</Application>
  <PresentationFormat>On-screen Show (4:3)</PresentationFormat>
  <Paragraphs>67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Design Patterns</vt:lpstr>
      <vt:lpstr>Non-Functional Requirements in a Web Application.</vt:lpstr>
      <vt:lpstr>Performance</vt:lpstr>
      <vt:lpstr>Modularity</vt:lpstr>
      <vt:lpstr>Flexibility </vt:lpstr>
      <vt:lpstr>Maintainability </vt:lpstr>
      <vt:lpstr>Extensibility</vt:lpstr>
      <vt:lpstr>Design Principals</vt:lpstr>
      <vt:lpstr>Code to Interface</vt:lpstr>
      <vt:lpstr>Separation of Concerns and Cohesion</vt:lpstr>
      <vt:lpstr>Hide Complexity.</vt:lpstr>
      <vt:lpstr>Loose Coupling</vt:lpstr>
      <vt:lpstr>Remote Proxy</vt:lpstr>
      <vt:lpstr>Increase Declarative Control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waqar.yar</dc:creator>
  <cp:lastModifiedBy>waqar.yar</cp:lastModifiedBy>
  <cp:revision>48</cp:revision>
  <dcterms:created xsi:type="dcterms:W3CDTF">2016-04-15T04:47:04Z</dcterms:created>
  <dcterms:modified xsi:type="dcterms:W3CDTF">2017-04-26T12:12:47Z</dcterms:modified>
</cp:coreProperties>
</file>