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06C0041-ED84-41D5-AFD7-29D988125A34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B881967-BD4C-4BC0-948B-080ECD59F7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Patterns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Servers MVC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80570"/>
            <a:ext cx="6324600" cy="4694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Object - DTO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816" y="2743200"/>
            <a:ext cx="883412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Final Multi-server Architecture.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01834"/>
            <a:ext cx="6297946" cy="505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Pattern.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733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Design Questions (Architectures)-</a:t>
            </a:r>
            <a:r>
              <a:rPr lang="en-US" dirty="0" err="1" smtClean="0"/>
              <a:t>appox</a:t>
            </a:r>
            <a:r>
              <a:rPr lang="en-US" dirty="0" smtClean="0"/>
              <a:t> 40%</a:t>
            </a:r>
          </a:p>
          <a:p>
            <a:r>
              <a:rPr lang="en-US" dirty="0" smtClean="0"/>
              <a:t>Multiple Choice –</a:t>
            </a:r>
            <a:r>
              <a:rPr lang="en-US" dirty="0" err="1" smtClean="0"/>
              <a:t>appox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Coding small parts (</a:t>
            </a:r>
            <a:r>
              <a:rPr lang="en-US" dirty="0" err="1" smtClean="0"/>
              <a:t>Servlets</a:t>
            </a:r>
            <a:r>
              <a:rPr lang="en-US" dirty="0" smtClean="0"/>
              <a:t>, Ajax, JavaScript) –</a:t>
            </a:r>
            <a:r>
              <a:rPr lang="en-US" dirty="0" err="1" smtClean="0"/>
              <a:t>appox</a:t>
            </a:r>
            <a:r>
              <a:rPr lang="en-US" dirty="0" smtClean="0"/>
              <a:t> 20%</a:t>
            </a:r>
          </a:p>
          <a:p>
            <a:r>
              <a:rPr lang="en-US" dirty="0" smtClean="0"/>
              <a:t>Questions on concepts. –</a:t>
            </a:r>
            <a:r>
              <a:rPr lang="en-US" dirty="0" err="1" smtClean="0"/>
              <a:t>appox</a:t>
            </a:r>
            <a:r>
              <a:rPr lang="en-US" dirty="0" smtClean="0"/>
              <a:t> 20</a:t>
            </a:r>
            <a:r>
              <a:rPr lang="en-US" dirty="0" smtClean="0"/>
              <a:t>%</a:t>
            </a:r>
          </a:p>
          <a:p>
            <a:endParaRPr lang="en-US" dirty="0" smtClean="0"/>
          </a:p>
          <a:p>
            <a:r>
              <a:rPr lang="en-US" dirty="0" smtClean="0"/>
              <a:t>Chapters: 1 to 7,12 and 14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XML and Web Services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Typical MVC </a:t>
            </a:r>
            <a:r>
              <a:rPr lang="en-US" dirty="0" smtClean="0"/>
              <a:t>Pattern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74870"/>
            <a:ext cx="5334000" cy="493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RMI for Web Applications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57" y="2671763"/>
            <a:ext cx="7813643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RMI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14512" y="1953419"/>
            <a:ext cx="55149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problems in this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17526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Complex JNDI lookup</a:t>
            </a:r>
          </a:p>
          <a:p>
            <a:r>
              <a:rPr lang="en-US" dirty="0" smtClean="0"/>
              <a:t>We need to hide the remote object access complexity.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8486" y="1899472"/>
            <a:ext cx="7594913" cy="4729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Delegate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234" y="2133600"/>
            <a:ext cx="8563966" cy="408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Duplicate by using Service Locator.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6711" y="1905000"/>
            <a:ext cx="7454242" cy="449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Server MVC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36132"/>
            <a:ext cx="5867399" cy="477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465</TotalTime>
  <Words>112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Design Patterns 2</vt:lpstr>
      <vt:lpstr>Typical MVC Pattern</vt:lpstr>
      <vt:lpstr>RMI for Web Applications</vt:lpstr>
      <vt:lpstr>Implementation of RMI</vt:lpstr>
      <vt:lpstr>Two problems in this architecture</vt:lpstr>
      <vt:lpstr>Solution.</vt:lpstr>
      <vt:lpstr>Business Delegate</vt:lpstr>
      <vt:lpstr>Remove Duplicate by using Service Locator.</vt:lpstr>
      <vt:lpstr>Single Server MVC</vt:lpstr>
      <vt:lpstr>Multiple Servers MVC</vt:lpstr>
      <vt:lpstr>Data Transfer Object - DTO</vt:lpstr>
      <vt:lpstr>Final Multi-server Architecture.</vt:lpstr>
      <vt:lpstr>Final Exam Pattern.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2</dc:title>
  <dc:creator>waqar.yar</dc:creator>
  <cp:lastModifiedBy>waqar.yar</cp:lastModifiedBy>
  <cp:revision>37</cp:revision>
  <dcterms:created xsi:type="dcterms:W3CDTF">2016-04-19T09:57:25Z</dcterms:created>
  <dcterms:modified xsi:type="dcterms:W3CDTF">2017-05-03T07:03:25Z</dcterms:modified>
</cp:coreProperties>
</file>