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12/7/2016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LoginController</a:t>
            </a:r>
            <a:r>
              <a:rPr lang="en-US" sz="1200" dirty="0" smtClean="0"/>
              <a:t> extends </a:t>
            </a:r>
            <a:r>
              <a:rPr lang="en-US" sz="1200" dirty="0" err="1" smtClean="0"/>
              <a:t>HttpServlet</a:t>
            </a:r>
            <a:r>
              <a:rPr lang="en-US" sz="1200" dirty="0" smtClean="0"/>
              <a:t> {</a:t>
            </a:r>
          </a:p>
          <a:p>
            <a:pPr>
              <a:buNone/>
            </a:pPr>
            <a:r>
              <a:rPr lang="en-US" sz="1200" dirty="0" smtClean="0"/>
              <a:t>	private static final long </a:t>
            </a:r>
            <a:r>
              <a:rPr lang="en-US" sz="1200" dirty="0" err="1" smtClean="0"/>
              <a:t>serialVersionUID</a:t>
            </a:r>
            <a:r>
              <a:rPr lang="en-US" sz="1200" dirty="0" smtClean="0"/>
              <a:t> = 1L;</a:t>
            </a:r>
          </a:p>
          <a:p>
            <a:pPr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LoginController</a:t>
            </a:r>
            <a:r>
              <a:rPr lang="en-US" sz="1200" dirty="0" smtClean="0"/>
              <a:t>() {</a:t>
            </a:r>
          </a:p>
          <a:p>
            <a:pPr>
              <a:buNone/>
            </a:pPr>
            <a:r>
              <a:rPr lang="en-US" sz="1200" dirty="0" smtClean="0"/>
              <a:t>		super();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	protected void </a:t>
            </a:r>
            <a:r>
              <a:rPr lang="en-US" sz="1200" dirty="0" err="1" smtClean="0"/>
              <a:t>doPost</a:t>
            </a:r>
            <a:r>
              <a:rPr lang="en-US" sz="1200" dirty="0" smtClean="0"/>
              <a:t>(</a:t>
            </a:r>
            <a:r>
              <a:rPr lang="en-US" sz="1200" dirty="0" err="1" smtClean="0"/>
              <a:t>HttpServletRequest</a:t>
            </a:r>
            <a:r>
              <a:rPr lang="en-US" sz="1200" dirty="0" smtClean="0"/>
              <a:t> request,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HttpServletResponse</a:t>
            </a:r>
            <a:r>
              <a:rPr lang="en-US" sz="1200" dirty="0" smtClean="0"/>
              <a:t> response) throws </a:t>
            </a:r>
            <a:r>
              <a:rPr lang="en-US" sz="1200" dirty="0" err="1" smtClean="0"/>
              <a:t>ServletException</a:t>
            </a:r>
            <a:r>
              <a:rPr lang="en-US" sz="1200" dirty="0" smtClean="0"/>
              <a:t>, 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{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String username = </a:t>
            </a:r>
            <a:r>
              <a:rPr lang="en-US" sz="1200" dirty="0" err="1" smtClean="0"/>
              <a:t>request.getParameter</a:t>
            </a:r>
            <a:r>
              <a:rPr lang="en-US" sz="1200" dirty="0" smtClean="0"/>
              <a:t>("username");</a:t>
            </a:r>
          </a:p>
          <a:p>
            <a:pPr>
              <a:buNone/>
            </a:pPr>
            <a:r>
              <a:rPr lang="en-US" sz="1200" dirty="0" smtClean="0"/>
              <a:t>		String password = </a:t>
            </a:r>
            <a:r>
              <a:rPr lang="en-US" sz="1200" dirty="0" err="1" smtClean="0"/>
              <a:t>request.getParameter</a:t>
            </a:r>
            <a:r>
              <a:rPr lang="en-US" sz="1200" dirty="0" smtClean="0"/>
              <a:t>("password");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RequestDispatcher</a:t>
            </a:r>
            <a:r>
              <a:rPr lang="en-US" sz="1200" dirty="0" smtClean="0"/>
              <a:t> rd = null;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Authenticator </a:t>
            </a:r>
            <a:r>
              <a:rPr lang="en-US" sz="1200" dirty="0" err="1" smtClean="0"/>
              <a:t>authenticator</a:t>
            </a:r>
            <a:r>
              <a:rPr lang="en-US" sz="1200" dirty="0" smtClean="0"/>
              <a:t> = new Authenticator();</a:t>
            </a:r>
          </a:p>
          <a:p>
            <a:pPr>
              <a:buNone/>
            </a:pPr>
            <a:r>
              <a:rPr lang="en-US" sz="1200" dirty="0" smtClean="0"/>
              <a:t>		String result = </a:t>
            </a:r>
            <a:r>
              <a:rPr lang="en-US" sz="1200" dirty="0" err="1" smtClean="0"/>
              <a:t>authenticator.authenticate</a:t>
            </a:r>
            <a:r>
              <a:rPr lang="en-US" sz="1200" dirty="0" smtClean="0"/>
              <a:t>(username, password);</a:t>
            </a:r>
          </a:p>
          <a:p>
            <a:pPr>
              <a:buNone/>
            </a:pPr>
            <a:r>
              <a:rPr lang="en-US" sz="1200" dirty="0" smtClean="0"/>
              <a:t>		if (</a:t>
            </a:r>
            <a:r>
              <a:rPr lang="en-US" sz="1200" dirty="0" err="1" smtClean="0"/>
              <a:t>result.equals</a:t>
            </a:r>
            <a:r>
              <a:rPr lang="en-US" sz="1200" dirty="0" smtClean="0"/>
              <a:t>("success")) {</a:t>
            </a:r>
          </a:p>
          <a:p>
            <a:pPr>
              <a:buNone/>
            </a:pPr>
            <a:r>
              <a:rPr lang="en-US" sz="1200" dirty="0" smtClean="0"/>
              <a:t>			rd = </a:t>
            </a:r>
            <a:r>
              <a:rPr lang="en-US" sz="1200" dirty="0" err="1" smtClean="0"/>
              <a:t>request.getRequestDispatcher</a:t>
            </a:r>
            <a:r>
              <a:rPr lang="en-US" sz="1200" dirty="0" smtClean="0"/>
              <a:t>("/success.jsp");</a:t>
            </a:r>
          </a:p>
          <a:p>
            <a:pPr>
              <a:buNone/>
            </a:pPr>
            <a:r>
              <a:rPr lang="en-US" sz="1200" dirty="0" smtClean="0"/>
              <a:t>			User </a:t>
            </a:r>
            <a:r>
              <a:rPr lang="en-US" sz="1200" dirty="0" err="1" smtClean="0"/>
              <a:t>user</a:t>
            </a:r>
            <a:r>
              <a:rPr lang="en-US" sz="1200" dirty="0" smtClean="0"/>
              <a:t> = new User(username, password);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request.setAttribute</a:t>
            </a:r>
            <a:r>
              <a:rPr lang="en-US" sz="1200" dirty="0" smtClean="0"/>
              <a:t>("user", user);</a:t>
            </a:r>
          </a:p>
          <a:p>
            <a:pPr>
              <a:buNone/>
            </a:pPr>
            <a:r>
              <a:rPr lang="en-US" sz="1200" dirty="0" smtClean="0"/>
              <a:t>		} else {</a:t>
            </a:r>
          </a:p>
          <a:p>
            <a:pPr>
              <a:buNone/>
            </a:pPr>
            <a:r>
              <a:rPr lang="en-US" sz="1200" dirty="0" smtClean="0"/>
              <a:t>			rd = </a:t>
            </a:r>
            <a:r>
              <a:rPr lang="en-US" sz="1200" dirty="0" err="1" smtClean="0"/>
              <a:t>request.getRequestDispatcher</a:t>
            </a:r>
            <a:r>
              <a:rPr lang="en-US" sz="1200" dirty="0" smtClean="0"/>
              <a:t>("/error.jsp");</a:t>
            </a:r>
          </a:p>
          <a:p>
            <a:pPr>
              <a:buNone/>
            </a:pPr>
            <a:r>
              <a:rPr lang="en-US" sz="1200" dirty="0" smtClean="0"/>
              <a:t>		}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rd.forward</a:t>
            </a:r>
            <a:r>
              <a:rPr lang="en-US" sz="1200" dirty="0" smtClean="0"/>
              <a:t>(request, response);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mvcdemo.model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Authenticator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String authenticate(String username, String password) {</a:t>
            </a:r>
          </a:p>
          <a:p>
            <a:pPr>
              <a:buNone/>
            </a:pPr>
            <a:r>
              <a:rPr lang="en-US" dirty="0" smtClean="0"/>
              <a:t>		if ((“</a:t>
            </a:r>
            <a:r>
              <a:rPr lang="en-US" dirty="0" err="1" smtClean="0"/>
              <a:t>waqar".equalsIgnoreCase</a:t>
            </a:r>
            <a:r>
              <a:rPr lang="en-US" dirty="0" smtClean="0"/>
              <a:t>(username))</a:t>
            </a:r>
          </a:p>
          <a:p>
            <a:pPr>
              <a:buNone/>
            </a:pPr>
            <a:r>
              <a:rPr lang="en-US" dirty="0" smtClean="0"/>
              <a:t>				&amp;&amp; ("</a:t>
            </a:r>
            <a:r>
              <a:rPr lang="en-US" dirty="0" err="1" smtClean="0"/>
              <a:t>password".equals</a:t>
            </a:r>
            <a:r>
              <a:rPr lang="en-US" dirty="0" smtClean="0"/>
              <a:t>(password))) {</a:t>
            </a:r>
          </a:p>
          <a:p>
            <a:pPr>
              <a:buNone/>
            </a:pPr>
            <a:r>
              <a:rPr lang="en-US" dirty="0" smtClean="0"/>
              <a:t>			return "success";</a:t>
            </a:r>
          </a:p>
          <a:p>
            <a:pPr>
              <a:buNone/>
            </a:pPr>
            <a:r>
              <a:rPr lang="en-US" dirty="0" smtClean="0"/>
              <a:t>		} else {</a:t>
            </a:r>
          </a:p>
          <a:p>
            <a:pPr>
              <a:buNone/>
            </a:pPr>
            <a:r>
              <a:rPr lang="en-US" dirty="0" smtClean="0"/>
              <a:t>			return "failure";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package </a:t>
            </a:r>
            <a:r>
              <a:rPr lang="en-US" sz="1400" dirty="0" err="1" smtClean="0"/>
              <a:t>mvcdemo.model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public class User {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private String username;</a:t>
            </a:r>
          </a:p>
          <a:p>
            <a:pPr>
              <a:buNone/>
            </a:pPr>
            <a:r>
              <a:rPr lang="en-US" sz="1400" dirty="0" smtClean="0"/>
              <a:t>	private String password;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public User(String username, String password){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this.username</a:t>
            </a:r>
            <a:r>
              <a:rPr lang="en-US" sz="1400" dirty="0" smtClean="0"/>
              <a:t> = username;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this.password</a:t>
            </a:r>
            <a:r>
              <a:rPr lang="en-US" sz="1400" dirty="0" smtClean="0"/>
              <a:t> = password;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getUsername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		return username;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public void </a:t>
            </a:r>
            <a:r>
              <a:rPr lang="en-US" sz="1400" dirty="0" err="1" smtClean="0"/>
              <a:t>setUsername</a:t>
            </a:r>
            <a:r>
              <a:rPr lang="en-US" sz="1400" dirty="0" smtClean="0"/>
              <a:t>(String username)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this.username</a:t>
            </a:r>
            <a:r>
              <a:rPr lang="en-US" sz="1400" dirty="0" smtClean="0"/>
              <a:t> = username;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getPassword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		return password;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	public void </a:t>
            </a:r>
            <a:r>
              <a:rPr lang="en-US" sz="1400" dirty="0" err="1" smtClean="0"/>
              <a:t>setPassword</a:t>
            </a:r>
            <a:r>
              <a:rPr lang="en-US" sz="1400" dirty="0" smtClean="0"/>
              <a:t>(String password)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this.password</a:t>
            </a:r>
            <a:r>
              <a:rPr lang="en-US" sz="1400" dirty="0" smtClean="0"/>
              <a:t> = password;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=ISO-8859-1"&gt;</a:t>
            </a:r>
          </a:p>
          <a:p>
            <a:r>
              <a:rPr lang="en-US" dirty="0" smtClean="0"/>
              <a:t>&lt;title&gt;Insert title here&lt;/title&gt;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Login failed, please try again. 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=ISO-8859-1"&gt;</a:t>
            </a:r>
          </a:p>
          <a:p>
            <a:r>
              <a:rPr lang="en-US" dirty="0" smtClean="0"/>
              <a:t>&lt;title&gt;Insert title here&lt;/title&gt;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	&lt;form action="</a:t>
            </a:r>
            <a:r>
              <a:rPr lang="en-US" dirty="0" err="1" smtClean="0"/>
              <a:t>LoginController</a:t>
            </a:r>
            <a:r>
              <a:rPr lang="en-US" dirty="0" smtClean="0"/>
              <a:t>" method="post"&gt;</a:t>
            </a:r>
          </a:p>
          <a:p>
            <a:r>
              <a:rPr lang="en-US" dirty="0" smtClean="0"/>
              <a:t>		Enter username : &lt;input type="text" name="username"&gt; &lt;BR&gt;</a:t>
            </a:r>
          </a:p>
          <a:p>
            <a:r>
              <a:rPr lang="en-US" dirty="0" smtClean="0"/>
              <a:t>		Enter password : &lt;input type="password" name="password"&gt; &lt;BR&gt;</a:t>
            </a:r>
          </a:p>
          <a:p>
            <a:r>
              <a:rPr lang="en-US" dirty="0" smtClean="0"/>
              <a:t>		&lt;input type="submit" /&gt;</a:t>
            </a:r>
          </a:p>
          <a:p>
            <a:r>
              <a:rPr lang="en-US" dirty="0" smtClean="0"/>
              <a:t>	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="http://java.sun.com/jstl/core" prefix="c" %&gt;</a:t>
            </a:r>
          </a:p>
          <a:p>
            <a:r>
              <a:rPr lang="en-US" dirty="0" smtClean="0"/>
              <a:t>&lt;title&gt;Insert title here&lt;/title&gt;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	Welcome ${</a:t>
            </a:r>
            <a:r>
              <a:rPr lang="en-US" dirty="0" err="1" smtClean="0"/>
              <a:t>requestScope</a:t>
            </a:r>
            <a:r>
              <a:rPr lang="en-US" dirty="0" smtClean="0"/>
              <a:t>['user</a:t>
            </a:r>
            <a:r>
              <a:rPr lang="en-US" smtClean="0"/>
              <a:t>'].name}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&lt;?xml version="1.0" encoding="UTF-8"?&gt;</a:t>
            </a:r>
          </a:p>
          <a:p>
            <a:pPr>
              <a:buNone/>
            </a:pPr>
            <a:r>
              <a:rPr lang="en-US" dirty="0" smtClean="0"/>
              <a:t>&lt;web-app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xmlns</a:t>
            </a:r>
            <a:r>
              <a:rPr lang="en-US" dirty="0" smtClean="0"/>
              <a:t>="http://java.sun.com/xml/ns/javaee" </a:t>
            </a:r>
            <a:r>
              <a:rPr lang="en-US" dirty="0" err="1" smtClean="0"/>
              <a:t>xmlns:web</a:t>
            </a:r>
            <a:r>
              <a:rPr lang="en-US" dirty="0" smtClean="0"/>
              <a:t>="http://java.sun.com/xml/ns/javaee/web-app_2_5.xsd"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="http://java.sun.com/xml/ns/javaee http://java.sun.com/xml/ns/javaee/web-app_2_5.xsd" id="</a:t>
            </a:r>
            <a:r>
              <a:rPr lang="en-US" dirty="0" err="1" smtClean="0"/>
              <a:t>WebApp_ID</a:t>
            </a:r>
            <a:r>
              <a:rPr lang="en-US" dirty="0" smtClean="0"/>
              <a:t>" version="2.5"&gt;</a:t>
            </a:r>
          </a:p>
          <a:p>
            <a:pPr>
              <a:buNone/>
            </a:pPr>
            <a:r>
              <a:rPr lang="en-US" dirty="0" smtClean="0"/>
              <a:t>  &lt;display-name&gt;</a:t>
            </a:r>
            <a:r>
              <a:rPr lang="en-US" dirty="0" err="1" smtClean="0"/>
              <a:t>MVCDemo</a:t>
            </a:r>
            <a:r>
              <a:rPr lang="en-US" dirty="0" smtClean="0"/>
              <a:t>&lt;/display-name&gt;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&lt;description&gt;&lt;/description&gt;</a:t>
            </a:r>
          </a:p>
          <a:p>
            <a:pPr>
              <a:buNone/>
            </a:pPr>
            <a:r>
              <a:rPr lang="en-US" dirty="0" smtClean="0"/>
              <a:t>    &lt;display-name&gt;</a:t>
            </a:r>
            <a:r>
              <a:rPr lang="en-US" dirty="0" err="1" smtClean="0"/>
              <a:t>LoginController</a:t>
            </a:r>
            <a:r>
              <a:rPr lang="en-US" dirty="0" smtClean="0"/>
              <a:t>&lt;/display-name&gt;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LoginController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mvcdemo.controllers.LoginController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LoginController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LoginController</a:t>
            </a:r>
            <a:r>
              <a:rPr lang="en-US" dirty="0" smtClean="0"/>
              <a:t>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&lt;/web-app&gt;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Pattern.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2514600"/>
          </a:xfrm>
        </p:spPr>
        <p:txBody>
          <a:bodyPr/>
          <a:lstStyle/>
          <a:p>
            <a:r>
              <a:rPr lang="en-US" dirty="0" smtClean="0"/>
              <a:t>Design Questions (Architectures)-</a:t>
            </a:r>
            <a:r>
              <a:rPr lang="en-US" dirty="0" err="1" smtClean="0"/>
              <a:t>appox</a:t>
            </a:r>
            <a:r>
              <a:rPr lang="en-US" dirty="0" smtClean="0"/>
              <a:t> 40%</a:t>
            </a:r>
          </a:p>
          <a:p>
            <a:r>
              <a:rPr lang="en-US" dirty="0" smtClean="0"/>
              <a:t>Multiple Choice –</a:t>
            </a:r>
            <a:r>
              <a:rPr lang="en-US" dirty="0" err="1" smtClean="0"/>
              <a:t>appox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Coding small parts (</a:t>
            </a:r>
            <a:r>
              <a:rPr lang="en-US" dirty="0" err="1" smtClean="0"/>
              <a:t>S</a:t>
            </a:r>
            <a:r>
              <a:rPr lang="en-US" dirty="0" err="1" smtClean="0"/>
              <a:t>ervlets</a:t>
            </a:r>
            <a:r>
              <a:rPr lang="en-US" dirty="0" smtClean="0"/>
              <a:t>, Ajax, JavaScript) –</a:t>
            </a:r>
            <a:r>
              <a:rPr lang="en-US" dirty="0" err="1" smtClean="0"/>
              <a:t>appox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Questions on concepts.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appox</a:t>
            </a:r>
            <a:r>
              <a:rPr lang="en-US" dirty="0" smtClean="0"/>
              <a:t> 20%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Steps to create a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1- Create a listener class</a:t>
            </a:r>
          </a:p>
          <a:p>
            <a:r>
              <a:rPr lang="en-US" dirty="0" smtClean="0"/>
              <a:t>2- Put the class in the WEB-INF/classes</a:t>
            </a:r>
          </a:p>
          <a:p>
            <a:r>
              <a:rPr lang="en-US" dirty="0" smtClean="0"/>
              <a:t>3- Put &lt;listener&gt; element in the web.xml Deployment 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362456"/>
          </a:xfrm>
        </p:spPr>
        <p:txBody>
          <a:bodyPr/>
          <a:lstStyle/>
          <a:p>
            <a:r>
              <a:rPr smtClean="0"/>
              <a:t>Writing the L</a:t>
            </a:r>
            <a:r>
              <a:rPr lang="en-US" dirty="0" err="1" smtClean="0"/>
              <a:t>i</a:t>
            </a:r>
            <a:r>
              <a:rPr smtClean="0"/>
              <a:t>stener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1"/>
            <a:ext cx="785028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362456"/>
          </a:xfrm>
        </p:spPr>
        <p:txBody>
          <a:bodyPr/>
          <a:lstStyle/>
          <a:p>
            <a:r>
              <a:rPr smtClean="0"/>
              <a:t>Writing the Deployment Descriptor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983463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smtClean="0"/>
              <a:t>Types of L</a:t>
            </a:r>
            <a:r>
              <a:rPr lang="en-US" dirty="0" err="1" smtClean="0"/>
              <a:t>i</a:t>
            </a:r>
            <a:r>
              <a:rPr smtClean="0"/>
              <a:t>stener	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0238"/>
            <a:ext cx="8702171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smtClean="0"/>
              <a:t>Types of Listener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78" y="1828800"/>
            <a:ext cx="898402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949" y="2362200"/>
            <a:ext cx="755504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5334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Does a Session Object know which User it belongs to?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smtClean="0"/>
              <a:t>Implicit Object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952" y="2076450"/>
            <a:ext cx="633244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MVC.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 user always sees the view and communicates with the controller. We will understand this using a sample login application which will display a welcome username message and if the login fails, it will redirect to an error page. Here is what we are going to create.</a:t>
            </a:r>
          </a:p>
          <a:p>
            <a:r>
              <a:rPr lang="en-US" dirty="0" smtClean="0"/>
              <a:t>login.jsp :- this will input username and password</a:t>
            </a:r>
          </a:p>
          <a:p>
            <a:r>
              <a:rPr lang="en-US" dirty="0" smtClean="0"/>
              <a:t>success.jsp :- If login is successful, then this page is displayed</a:t>
            </a:r>
          </a:p>
          <a:p>
            <a:r>
              <a:rPr lang="en-US" dirty="0" smtClean="0"/>
              <a:t>error.jsp :- If login is not successful then this page is displayed.</a:t>
            </a:r>
          </a:p>
          <a:p>
            <a:r>
              <a:rPr lang="en-US" dirty="0" smtClean="0"/>
              <a:t>LoginController.java :- This is controller part of the application which communicates with model</a:t>
            </a:r>
          </a:p>
          <a:p>
            <a:r>
              <a:rPr lang="en-US" dirty="0" smtClean="0"/>
              <a:t>Authenticator.java :- Has business logic for authentication</a:t>
            </a:r>
          </a:p>
          <a:p>
            <a:r>
              <a:rPr lang="en-US" dirty="0" smtClean="0"/>
              <a:t>User.java :- Stores username and password for the user.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527</Words>
  <Application>Microsoft Office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Steps to create a Listener</vt:lpstr>
      <vt:lpstr>Writing the Listener Class</vt:lpstr>
      <vt:lpstr>Writing the Deployment Descriptor</vt:lpstr>
      <vt:lpstr>Types of Listener </vt:lpstr>
      <vt:lpstr>Types of Listener </vt:lpstr>
      <vt:lpstr>Slide 7</vt:lpstr>
      <vt:lpstr>Implicit Object</vt:lpstr>
      <vt:lpstr>Example of MVC.</vt:lpstr>
      <vt:lpstr>LoginController</vt:lpstr>
      <vt:lpstr>Authenticator</vt:lpstr>
      <vt:lpstr>User</vt:lpstr>
      <vt:lpstr>Error.jsp</vt:lpstr>
      <vt:lpstr>Login.jsp</vt:lpstr>
      <vt:lpstr>Success.jsp</vt:lpstr>
      <vt:lpstr>Web.xml</vt:lpstr>
      <vt:lpstr>Final Exam Pattern.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waqar.yar</dc:creator>
  <cp:lastModifiedBy>waqar.yar</cp:lastModifiedBy>
  <cp:revision>6</cp:revision>
  <dcterms:created xsi:type="dcterms:W3CDTF">2016-12-07T06:20:55Z</dcterms:created>
  <dcterms:modified xsi:type="dcterms:W3CDTF">2016-12-07T08:45:34Z</dcterms:modified>
</cp:coreProperties>
</file>