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12/5/2016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7851648" cy="114300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Regular Expression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743200"/>
            <a:ext cx="8915400" cy="3696136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r>
              <a:rPr lang="en-US" dirty="0" smtClean="0"/>
              <a:t>Expression                       Description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abc</a:t>
            </a:r>
            <a:r>
              <a:rPr lang="en-US" dirty="0" smtClean="0"/>
              <a:t>]                       Find any of the characters between the brackets</a:t>
            </a:r>
          </a:p>
          <a:p>
            <a:r>
              <a:rPr lang="en-US" dirty="0" smtClean="0"/>
              <a:t>[0-9]                       Find any of the digits between the brackets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x|y</a:t>
            </a:r>
            <a:r>
              <a:rPr lang="en-US" dirty="0" smtClean="0"/>
              <a:t>)                       Find any of the alternatives separated with |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969264"/>
          </a:xfrm>
        </p:spPr>
        <p:txBody>
          <a:bodyPr/>
          <a:lstStyle/>
          <a:p>
            <a:r>
              <a:rPr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696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Model:</a:t>
            </a:r>
          </a:p>
          <a:p>
            <a:r>
              <a:rPr lang="en-US" dirty="0" smtClean="0"/>
              <a:t>	Model holds the real business logic and sate. It is the only part which talks to the DB.</a:t>
            </a:r>
          </a:p>
          <a:p>
            <a:r>
              <a:rPr lang="en-US" dirty="0" smtClean="0"/>
              <a:t>View:</a:t>
            </a:r>
          </a:p>
          <a:p>
            <a:r>
              <a:rPr lang="en-US" dirty="0" smtClean="0"/>
              <a:t>	Responsible for the presentation. It gets the state of the model from the controller. It also gets user input that goes back to the controller. </a:t>
            </a:r>
          </a:p>
          <a:p>
            <a:r>
              <a:rPr lang="en-US" dirty="0" err="1" smtClean="0"/>
              <a:t>Controler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	Takes the user input from the request and </a:t>
            </a:r>
            <a:r>
              <a:rPr lang="en-US" dirty="0" err="1" smtClean="0"/>
              <a:t>figuers</a:t>
            </a:r>
            <a:r>
              <a:rPr lang="en-US" dirty="0" smtClean="0"/>
              <a:t> out what it means for the model. Tells the model to update itself and makes the new model state available for the view (JSP)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1362456"/>
          </a:xfrm>
        </p:spPr>
        <p:txBody>
          <a:bodyPr/>
          <a:lstStyle/>
          <a:p>
            <a:r>
              <a:rPr smtClean="0"/>
              <a:t>How a Container Handles a Request.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780403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23383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86200"/>
            <a:ext cx="812460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8186862" cy="565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646872"/>
            <a:ext cx="292759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Languages and </a:t>
            </a:r>
            <a:r>
              <a:rPr lang="en-US" b="1" dirty="0" smtClean="0"/>
              <a:t>Platforms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	PHP</a:t>
            </a:r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smtClean="0"/>
              <a:t>	JavaScript 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48200" y="1723072"/>
            <a:ext cx="265502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JavaScript </a:t>
            </a:r>
            <a:r>
              <a:rPr lang="en-US" b="1" dirty="0" smtClean="0"/>
              <a:t>Frameworks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Angular.js</a:t>
            </a:r>
          </a:p>
          <a:p>
            <a:r>
              <a:rPr lang="en-US" dirty="0" smtClean="0"/>
              <a:t>	</a:t>
            </a:r>
            <a:r>
              <a:rPr lang="en-US" dirty="0" smtClean="0"/>
              <a:t>React</a:t>
            </a:r>
          </a:p>
          <a:p>
            <a:r>
              <a:rPr lang="en-US" dirty="0" smtClean="0"/>
              <a:t>	Polymer </a:t>
            </a:r>
          </a:p>
          <a:p>
            <a:r>
              <a:rPr lang="en-US" dirty="0" smtClean="0"/>
              <a:t>	Ember.js </a:t>
            </a:r>
            <a:endParaRPr lang="en-US" dirty="0" smtClean="0"/>
          </a:p>
          <a:p>
            <a:r>
              <a:rPr lang="en-US" dirty="0" smtClean="0"/>
              <a:t>	Vue.js</a:t>
            </a: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3628072"/>
            <a:ext cx="226549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Frontend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Bootstrap</a:t>
            </a:r>
          </a:p>
          <a:p>
            <a:r>
              <a:rPr lang="en-US" dirty="0" smtClean="0"/>
              <a:t>	</a:t>
            </a:r>
            <a:r>
              <a:rPr lang="en-US" dirty="0" smtClean="0"/>
              <a:t>Foundation</a:t>
            </a:r>
          </a:p>
          <a:p>
            <a:r>
              <a:rPr lang="en-US" dirty="0" smtClean="0"/>
              <a:t>	MDL  </a:t>
            </a:r>
            <a:endParaRPr lang="en-US" dirty="0" smtClean="0"/>
          </a:p>
          <a:p>
            <a:r>
              <a:rPr lang="en-US" dirty="0" smtClean="0"/>
              <a:t>	SASS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98956" y="3856672"/>
            <a:ext cx="45356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Backend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PHP: </a:t>
            </a:r>
            <a:r>
              <a:rPr lang="en-US" dirty="0" err="1" smtClean="0"/>
              <a:t>Symfony</a:t>
            </a:r>
            <a:r>
              <a:rPr lang="en-US" dirty="0" smtClean="0"/>
              <a:t>, </a:t>
            </a:r>
            <a:r>
              <a:rPr lang="en-US" dirty="0" err="1" smtClean="0"/>
              <a:t>Zend</a:t>
            </a:r>
            <a:r>
              <a:rPr lang="en-US" dirty="0" smtClean="0"/>
              <a:t>, </a:t>
            </a:r>
            <a:r>
              <a:rPr lang="en-US" dirty="0" err="1" smtClean="0"/>
              <a:t>Laravel</a:t>
            </a:r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Java: Play</a:t>
            </a:r>
            <a:r>
              <a:rPr lang="en-US" dirty="0" smtClean="0"/>
              <a:t> and </a:t>
            </a:r>
            <a:r>
              <a:rPr lang="en-US" dirty="0" smtClean="0"/>
              <a:t>Spark</a:t>
            </a:r>
          </a:p>
          <a:p>
            <a:r>
              <a:rPr lang="en-US" dirty="0" smtClean="0"/>
              <a:t>	 </a:t>
            </a:r>
            <a:r>
              <a:rPr lang="en-US" dirty="0" smtClean="0"/>
              <a:t>Node.js: Express</a:t>
            </a:r>
            <a:r>
              <a:rPr lang="en-US" dirty="0" smtClean="0"/>
              <a:t>, </a:t>
            </a:r>
            <a:r>
              <a:rPr lang="en-US" dirty="0" err="1" smtClean="0"/>
              <a:t>Hapi</a:t>
            </a:r>
            <a:r>
              <a:rPr lang="en-US" dirty="0" smtClean="0"/>
              <a:t> and </a:t>
            </a:r>
            <a:r>
              <a:rPr lang="en-US" dirty="0" smtClean="0"/>
              <a:t>Sails.js</a:t>
            </a:r>
          </a:p>
          <a:p>
            <a:r>
              <a:rPr lang="en-US" dirty="0" smtClean="0"/>
              <a:t>	AWS Lambda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5152072"/>
            <a:ext cx="366350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CMS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Drupal</a:t>
            </a:r>
            <a:r>
              <a:rPr lang="en-US" dirty="0" smtClean="0"/>
              <a:t> 8 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Adobe  AEM</a:t>
            </a:r>
          </a:p>
          <a:p>
            <a:r>
              <a:rPr lang="en-US" dirty="0" smtClean="0"/>
              <a:t>	</a:t>
            </a:r>
            <a:r>
              <a:rPr lang="en-US" dirty="0" smtClean="0"/>
              <a:t>Salesforce.com (Site.com)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609600"/>
            <a:ext cx="6584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  <a:cs typeface="AngsanaUPC" pitchFamily="18" charset="-34"/>
              </a:rPr>
              <a:t>Choosing a Technology</a:t>
            </a:r>
            <a:endParaRPr lang="en-US" sz="5400" dirty="0">
              <a:latin typeface="+mj-lt"/>
              <a:cs typeface="AngsanaUPC" pitchFamily="18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02923"/>
            <a:ext cx="5218169" cy="594359"/>
          </a:xfrm>
        </p:spPr>
        <p:txBody>
          <a:bodyPr>
            <a:normAutofit fontScale="90000"/>
          </a:bodyPr>
          <a:lstStyle/>
          <a:p>
            <a:r>
              <a:rPr lang="en-AU" dirty="0"/>
              <a:t>Basic Web Architecture</a:t>
            </a:r>
            <a:br>
              <a:rPr lang="en-AU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705394"/>
            <a:ext cx="6401991" cy="1879600"/>
          </a:xfrm>
        </p:spPr>
        <p:txBody>
          <a:bodyPr/>
          <a:lstStyle/>
          <a:p>
            <a:r>
              <a:rPr lang="en-AU" dirty="0" smtClean="0"/>
              <a:t>The Web is a two-tiered architecture</a:t>
            </a:r>
          </a:p>
          <a:p>
            <a:r>
              <a:rPr lang="en-AU" dirty="0"/>
              <a:t>	</a:t>
            </a:r>
            <a:r>
              <a:rPr lang="en-AU" dirty="0" smtClean="0"/>
              <a:t>A web browser displays information content</a:t>
            </a:r>
          </a:p>
          <a:p>
            <a:r>
              <a:rPr lang="en-AU" dirty="0" smtClean="0"/>
              <a:t>	A Web server transfers information to the client.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21" y="2483012"/>
            <a:ext cx="5299948" cy="42276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896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894806"/>
          </a:xfrm>
        </p:spPr>
        <p:txBody>
          <a:bodyPr/>
          <a:lstStyle/>
          <a:p>
            <a:r>
              <a:rPr lang="en-US" b="1" dirty="0"/>
              <a:t>HTML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2299063"/>
            <a:ext cx="7543800" cy="39057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tagname</a:t>
            </a:r>
            <a:r>
              <a:rPr lang="en-US" dirty="0">
                <a:solidFill>
                  <a:schemeClr val="tx1"/>
                </a:solidFill>
              </a:rPr>
              <a:t>&gt;content&lt;/</a:t>
            </a:r>
            <a:r>
              <a:rPr lang="en-US" dirty="0" err="1">
                <a:solidFill>
                  <a:schemeClr val="tx1"/>
                </a:solidFill>
              </a:rPr>
              <a:t>tagname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		&lt;</a:t>
            </a:r>
            <a:r>
              <a:rPr lang="en-AU" dirty="0">
                <a:solidFill>
                  <a:schemeClr val="tx1"/>
                </a:solidFill>
              </a:rPr>
              <a:t>p&gt;My first HTML paragraph.&lt;/p</a:t>
            </a:r>
            <a:r>
              <a:rPr lang="en-AU" dirty="0" smtClean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HTML elements can be nested (elements can contain elements).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All HTML documents consist of nested HTML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69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1025434"/>
          </a:xfrm>
        </p:spPr>
        <p:txBody>
          <a:bodyPr/>
          <a:lstStyle/>
          <a:p>
            <a:r>
              <a:rPr lang="en-US" b="1" dirty="0"/>
              <a:t>HTML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1502230"/>
            <a:ext cx="7118816" cy="44921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HTML elements can have </a:t>
            </a:r>
            <a:r>
              <a:rPr lang="en-AU" b="1" dirty="0">
                <a:solidFill>
                  <a:schemeClr val="tx1"/>
                </a:solidFill>
              </a:rPr>
              <a:t>attributes</a:t>
            </a:r>
            <a:endParaRPr lang="en-AU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Attributes provide </a:t>
            </a:r>
            <a:r>
              <a:rPr lang="en-AU" b="1" dirty="0">
                <a:solidFill>
                  <a:schemeClr val="tx1"/>
                </a:solidFill>
              </a:rPr>
              <a:t>additional information</a:t>
            </a:r>
            <a:r>
              <a:rPr lang="en-AU" dirty="0">
                <a:solidFill>
                  <a:schemeClr val="tx1"/>
                </a:solidFill>
              </a:rPr>
              <a:t> about an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Attributes are always specified in </a:t>
            </a:r>
            <a:r>
              <a:rPr lang="en-AU" b="1" dirty="0">
                <a:solidFill>
                  <a:schemeClr val="tx1"/>
                </a:solidFill>
              </a:rPr>
              <a:t>the start tag</a:t>
            </a:r>
            <a:endParaRPr lang="en-AU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Attributes come in name/value pairs like: </a:t>
            </a:r>
            <a:r>
              <a:rPr lang="en-AU" b="1" dirty="0">
                <a:solidFill>
                  <a:schemeClr val="tx1"/>
                </a:solidFill>
              </a:rPr>
              <a:t>name="value"</a:t>
            </a:r>
            <a:endParaRPr lang="en-AU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109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1"/>
            <a:ext cx="7543800" cy="726141"/>
          </a:xfrm>
        </p:spPr>
        <p:txBody>
          <a:bodyPr/>
          <a:lstStyle/>
          <a:p>
            <a:r>
              <a:rPr lang="en-AU" dirty="0" smtClean="0"/>
              <a:t>Html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2070847"/>
            <a:ext cx="7333200" cy="392355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HTML forms are used to collect user </a:t>
            </a:r>
            <a:r>
              <a:rPr lang="en-AU" dirty="0" smtClean="0">
                <a:solidFill>
                  <a:schemeClr val="tx1"/>
                </a:solidFill>
              </a:rPr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HTML forms contain </a:t>
            </a:r>
            <a:r>
              <a:rPr lang="en-AU" b="1" dirty="0">
                <a:solidFill>
                  <a:schemeClr val="tx1"/>
                </a:solidFill>
              </a:rPr>
              <a:t>form </a:t>
            </a:r>
            <a:r>
              <a:rPr lang="en-AU" b="1" dirty="0" smtClean="0">
                <a:solidFill>
                  <a:schemeClr val="tx1"/>
                </a:solidFill>
              </a:rPr>
              <a:t>elements</a:t>
            </a:r>
          </a:p>
          <a:p>
            <a:endParaRPr lang="en-AU" b="1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&lt;form&gt;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  First name:&lt;</a:t>
            </a:r>
            <a:r>
              <a:rPr lang="en-AU" dirty="0" err="1">
                <a:solidFill>
                  <a:schemeClr val="tx1"/>
                </a:solidFill>
              </a:rPr>
              <a:t>br</a:t>
            </a:r>
            <a:r>
              <a:rPr lang="en-AU" dirty="0">
                <a:solidFill>
                  <a:schemeClr val="tx1"/>
                </a:solidFill>
              </a:rPr>
              <a:t>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  &lt;input type="text" name="</a:t>
            </a:r>
            <a:r>
              <a:rPr lang="en-AU" dirty="0" err="1">
                <a:solidFill>
                  <a:schemeClr val="tx1"/>
                </a:solidFill>
              </a:rPr>
              <a:t>firstname</a:t>
            </a:r>
            <a:r>
              <a:rPr lang="en-AU" dirty="0">
                <a:solidFill>
                  <a:schemeClr val="tx1"/>
                </a:solidFill>
              </a:rPr>
              <a:t>"&gt;&lt;</a:t>
            </a:r>
            <a:r>
              <a:rPr lang="en-AU" dirty="0" err="1">
                <a:solidFill>
                  <a:schemeClr val="tx1"/>
                </a:solidFill>
              </a:rPr>
              <a:t>br</a:t>
            </a:r>
            <a:r>
              <a:rPr lang="en-AU" dirty="0">
                <a:solidFill>
                  <a:schemeClr val="tx1"/>
                </a:solidFill>
              </a:rPr>
              <a:t>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  Last name:&lt;</a:t>
            </a:r>
            <a:r>
              <a:rPr lang="en-AU" dirty="0" err="1">
                <a:solidFill>
                  <a:schemeClr val="tx1"/>
                </a:solidFill>
              </a:rPr>
              <a:t>br</a:t>
            </a:r>
            <a:r>
              <a:rPr lang="en-AU" dirty="0">
                <a:solidFill>
                  <a:schemeClr val="tx1"/>
                </a:solidFill>
              </a:rPr>
              <a:t>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  &lt;input type="text" name="</a:t>
            </a:r>
            <a:r>
              <a:rPr lang="en-AU" dirty="0" err="1">
                <a:solidFill>
                  <a:schemeClr val="tx1"/>
                </a:solidFill>
              </a:rPr>
              <a:t>lastname</a:t>
            </a:r>
            <a:r>
              <a:rPr lang="en-AU" dirty="0">
                <a:solidFill>
                  <a:schemeClr val="tx1"/>
                </a:solidFill>
              </a:rPr>
              <a:t>"&gt;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&lt;/form&gt;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327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1"/>
            <a:ext cx="7543800" cy="726141"/>
          </a:xfrm>
        </p:spPr>
        <p:txBody>
          <a:bodyPr/>
          <a:lstStyle/>
          <a:p>
            <a:r>
              <a:rPr lang="en-AU" dirty="0" smtClean="0"/>
              <a:t>Html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2070847"/>
            <a:ext cx="7333200" cy="392355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HTML forms are used to collect user </a:t>
            </a:r>
            <a:r>
              <a:rPr lang="en-AU" dirty="0" smtClean="0">
                <a:solidFill>
                  <a:schemeClr val="tx1"/>
                </a:solidFill>
              </a:rPr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HTML forms contain </a:t>
            </a:r>
            <a:r>
              <a:rPr lang="en-AU" b="1" dirty="0">
                <a:solidFill>
                  <a:schemeClr val="tx1"/>
                </a:solidFill>
              </a:rPr>
              <a:t>form </a:t>
            </a:r>
            <a:r>
              <a:rPr lang="en-AU" b="1" dirty="0" smtClean="0">
                <a:solidFill>
                  <a:schemeClr val="tx1"/>
                </a:solidFill>
              </a:rPr>
              <a:t>elements</a:t>
            </a:r>
          </a:p>
          <a:p>
            <a:endParaRPr lang="en-AU" b="1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&lt;form&gt;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  First name:&lt;</a:t>
            </a:r>
            <a:r>
              <a:rPr lang="en-AU" dirty="0" err="1">
                <a:solidFill>
                  <a:schemeClr val="tx1"/>
                </a:solidFill>
              </a:rPr>
              <a:t>br</a:t>
            </a:r>
            <a:r>
              <a:rPr lang="en-AU" dirty="0">
                <a:solidFill>
                  <a:schemeClr val="tx1"/>
                </a:solidFill>
              </a:rPr>
              <a:t>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  &lt;input type="text" name="</a:t>
            </a:r>
            <a:r>
              <a:rPr lang="en-AU" dirty="0" err="1">
                <a:solidFill>
                  <a:schemeClr val="tx1"/>
                </a:solidFill>
              </a:rPr>
              <a:t>firstname</a:t>
            </a:r>
            <a:r>
              <a:rPr lang="en-AU" dirty="0">
                <a:solidFill>
                  <a:schemeClr val="tx1"/>
                </a:solidFill>
              </a:rPr>
              <a:t>"&gt;&lt;</a:t>
            </a:r>
            <a:r>
              <a:rPr lang="en-AU" dirty="0" err="1">
                <a:solidFill>
                  <a:schemeClr val="tx1"/>
                </a:solidFill>
              </a:rPr>
              <a:t>br</a:t>
            </a:r>
            <a:r>
              <a:rPr lang="en-AU" dirty="0">
                <a:solidFill>
                  <a:schemeClr val="tx1"/>
                </a:solidFill>
              </a:rPr>
              <a:t>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  Last name:&lt;</a:t>
            </a:r>
            <a:r>
              <a:rPr lang="en-AU" dirty="0" err="1">
                <a:solidFill>
                  <a:schemeClr val="tx1"/>
                </a:solidFill>
              </a:rPr>
              <a:t>br</a:t>
            </a:r>
            <a:r>
              <a:rPr lang="en-AU" dirty="0">
                <a:solidFill>
                  <a:schemeClr val="tx1"/>
                </a:solidFill>
              </a:rPr>
              <a:t>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  &lt;input type="text" name="</a:t>
            </a:r>
            <a:r>
              <a:rPr lang="en-AU" dirty="0" err="1">
                <a:solidFill>
                  <a:schemeClr val="tx1"/>
                </a:solidFill>
              </a:rPr>
              <a:t>lastname</a:t>
            </a:r>
            <a:r>
              <a:rPr lang="en-AU" dirty="0">
                <a:solidFill>
                  <a:schemeClr val="tx1"/>
                </a:solidFill>
              </a:rPr>
              <a:t>"&gt;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&lt;/form&gt;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327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"/>
            <a:ext cx="7543800" cy="920931"/>
          </a:xfrm>
        </p:spPr>
        <p:txBody>
          <a:bodyPr/>
          <a:lstStyle/>
          <a:p>
            <a:r>
              <a:rPr lang="en-AU" dirty="0" smtClean="0"/>
              <a:t>Html </a:t>
            </a:r>
            <a:r>
              <a:rPr lang="en-AU" dirty="0" err="1" smtClean="0"/>
              <a:t>dom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60" y="920931"/>
            <a:ext cx="7797122" cy="58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440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JavaScript-Data Types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72336"/>
          </a:xfrm>
        </p:spPr>
        <p:txBody>
          <a:bodyPr>
            <a:normAutofit/>
          </a:bodyPr>
          <a:lstStyle/>
          <a:p>
            <a:r>
              <a:rPr lang="en-US" dirty="0" smtClean="0"/>
              <a:t>To be able to work with variables, the program must know about data types.</a:t>
            </a:r>
          </a:p>
          <a:p>
            <a:endParaRPr lang="en-US" dirty="0" smtClean="0"/>
          </a:p>
          <a:p>
            <a:r>
              <a:rPr lang="en-US" dirty="0" smtClean="0"/>
              <a:t>In JavaScript variables  are defined by ‘</a:t>
            </a:r>
            <a:r>
              <a:rPr lang="en-US" dirty="0" err="1" smtClean="0"/>
              <a:t>var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Data types are interpreted by JavaScript.</a:t>
            </a:r>
          </a:p>
          <a:p>
            <a:endParaRPr lang="en-US" dirty="0" smtClean="0"/>
          </a:p>
          <a:p>
            <a:r>
              <a:rPr lang="en-US" dirty="0" smtClean="0"/>
              <a:t>Example:  </a:t>
            </a:r>
            <a:r>
              <a:rPr lang="en-US" dirty="0" err="1" smtClean="0"/>
              <a:t>var</a:t>
            </a:r>
            <a:r>
              <a:rPr lang="en-US" dirty="0" smtClean="0"/>
              <a:t>  x = 5 + “FAST";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JavaScript -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848536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objects are written with curly braces.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person = {</a:t>
            </a:r>
            <a:r>
              <a:rPr lang="en-US" dirty="0" err="1" smtClean="0"/>
              <a:t>firstName</a:t>
            </a:r>
            <a:r>
              <a:rPr lang="en-US" dirty="0" smtClean="0"/>
              <a:t>:“Muhammad", </a:t>
            </a:r>
            <a:r>
              <a:rPr lang="en-US" dirty="0" err="1" smtClean="0"/>
              <a:t>lastName</a:t>
            </a:r>
            <a:r>
              <a:rPr lang="en-US" dirty="0" smtClean="0"/>
              <a:t>:”Ali", age:50, </a:t>
            </a:r>
            <a:r>
              <a:rPr lang="en-US" dirty="0" err="1" smtClean="0"/>
              <a:t>eyeColor</a:t>
            </a:r>
            <a:r>
              <a:rPr lang="en-US" dirty="0" smtClean="0"/>
              <a:t>:"black"};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r>
              <a:rPr lang="en-US" dirty="0" err="1" smtClean="0"/>
              <a:t>person.firstName</a:t>
            </a:r>
            <a:r>
              <a:rPr lang="en-US" dirty="0" smtClean="0"/>
              <a:t> + " is " + </a:t>
            </a:r>
            <a:r>
              <a:rPr lang="en-US" dirty="0" err="1" smtClean="0"/>
              <a:t>person.age</a:t>
            </a:r>
            <a:r>
              <a:rPr lang="en-US" dirty="0" smtClean="0"/>
              <a:t> + " years old.";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199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Slide 1</vt:lpstr>
      <vt:lpstr>Basic Web Architecture </vt:lpstr>
      <vt:lpstr>HTML Elements</vt:lpstr>
      <vt:lpstr>HTML Attributes</vt:lpstr>
      <vt:lpstr>Html form</vt:lpstr>
      <vt:lpstr>Html form</vt:lpstr>
      <vt:lpstr>Html dom</vt:lpstr>
      <vt:lpstr>JavaScript-Data Types </vt:lpstr>
      <vt:lpstr>JavaScript - Objects</vt:lpstr>
      <vt:lpstr>Regular Expression Patterns</vt:lpstr>
      <vt:lpstr>MVC</vt:lpstr>
      <vt:lpstr>How a Container Handles a Request.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</dc:title>
  <dc:creator>waqar.yar</dc:creator>
  <cp:lastModifiedBy>waqar.yar</cp:lastModifiedBy>
  <cp:revision>6</cp:revision>
  <dcterms:created xsi:type="dcterms:W3CDTF">2016-12-05T06:43:46Z</dcterms:created>
  <dcterms:modified xsi:type="dcterms:W3CDTF">2016-12-05T07:28:39Z</dcterms:modified>
</cp:coreProperties>
</file>