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82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10/31/2017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10/31/2017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10/31/2017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Revision 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Chapters 5,6,7,8,12, XML and </a:t>
            </a:r>
            <a:r>
              <a:rPr lang="en-US" dirty="0" err="1" smtClean="0"/>
              <a:t>Pasrsers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JSP?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JavaServer</a:t>
            </a:r>
            <a:r>
              <a:rPr lang="en-US" dirty="0" smtClean="0"/>
              <a:t> Pages (JSP) is a technology that helps software developers create dynamically generated web pages based on HTML,XML, or other document types.</a:t>
            </a:r>
          </a:p>
          <a:p>
            <a:endParaRPr lang="en-US" dirty="0" smtClean="0"/>
          </a:p>
          <a:p>
            <a:r>
              <a:rPr lang="en-US" dirty="0" smtClean="0"/>
              <a:t>JSP is Java code inside an HTML page.</a:t>
            </a:r>
          </a:p>
          <a:p>
            <a:endParaRPr lang="en-US" dirty="0" smtClean="0"/>
          </a:p>
          <a:p>
            <a:r>
              <a:rPr lang="en-US" dirty="0" smtClean="0"/>
              <a:t>The JSP file is translated into .java file. Then the .java file is compiled into a </a:t>
            </a:r>
            <a:r>
              <a:rPr lang="en-US" dirty="0" err="1" smtClean="0"/>
              <a:t>servlet</a:t>
            </a:r>
            <a:r>
              <a:rPr lang="en-US" dirty="0" smtClean="0"/>
              <a:t> class file.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EL variable.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52550"/>
            <a:ext cx="6089970" cy="369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value using JSP Bean.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866900"/>
            <a:ext cx="64198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[] operator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14895"/>
            <a:ext cx="6400800" cy="343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Using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Following are the steps used while parsing a document using DOM Parser.</a:t>
            </a:r>
          </a:p>
          <a:p>
            <a:r>
              <a:rPr lang="en-US" dirty="0" smtClean="0"/>
              <a:t>Import XML-related packages.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DocumentBuilder</a:t>
            </a:r>
            <a:endParaRPr lang="en-US" dirty="0" smtClean="0"/>
          </a:p>
          <a:p>
            <a:r>
              <a:rPr lang="en-US" dirty="0" smtClean="0"/>
              <a:t>Create a Document from a file or stream</a:t>
            </a:r>
          </a:p>
          <a:p>
            <a:r>
              <a:rPr lang="en-US" dirty="0" smtClean="0"/>
              <a:t>Extract the root element</a:t>
            </a:r>
          </a:p>
          <a:p>
            <a:r>
              <a:rPr lang="en-US" dirty="0" smtClean="0"/>
              <a:t>Examine attributes</a:t>
            </a:r>
          </a:p>
          <a:p>
            <a:r>
              <a:rPr lang="en-US" dirty="0" smtClean="0"/>
              <a:t>Examine sub-elements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 smtClean="0"/>
              <a:t>Predicates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66887"/>
            <a:ext cx="6796087" cy="289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Data Integrity.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by configuration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52549"/>
            <a:ext cx="6153150" cy="37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Steps to create a Listener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239000" cy="3200400"/>
          </a:xfrm>
        </p:spPr>
        <p:txBody>
          <a:bodyPr anchor="ctr">
            <a:normAutofit/>
          </a:bodyPr>
          <a:lstStyle>
            <a:extLst/>
          </a:lstStyle>
          <a:p>
            <a:r>
              <a:rPr lang="en-US" dirty="0" smtClean="0"/>
              <a:t>1- Create a listener class</a:t>
            </a:r>
          </a:p>
          <a:p>
            <a:r>
              <a:rPr lang="en-US" dirty="0" smtClean="0"/>
              <a:t>2- Put the class in the WEB-INF/classes</a:t>
            </a:r>
          </a:p>
          <a:p>
            <a:r>
              <a:rPr lang="en-US" dirty="0" smtClean="0"/>
              <a:t>3- Put &lt;listener&gt; element in the web.xml Deployment Descriptor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Listener	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52549"/>
            <a:ext cx="7327134" cy="379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Listener	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72309"/>
            <a:ext cx="7010400" cy="38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Attribute is an object set into one of three  other </a:t>
            </a:r>
            <a:r>
              <a:rPr lang="en-US" dirty="0" err="1" smtClean="0"/>
              <a:t>servlet</a:t>
            </a:r>
            <a:r>
              <a:rPr lang="en-US" dirty="0" smtClean="0"/>
              <a:t> API objects; which are:</a:t>
            </a:r>
          </a:p>
          <a:p>
            <a:endParaRPr lang="en-US" dirty="0" smtClean="0"/>
          </a:p>
          <a:p>
            <a:r>
              <a:rPr lang="en-US" dirty="0" smtClean="0"/>
              <a:t>1-ServletContext</a:t>
            </a:r>
          </a:p>
          <a:p>
            <a:r>
              <a:rPr lang="en-US" dirty="0" smtClean="0"/>
              <a:t>2-HttpServletRequest</a:t>
            </a:r>
          </a:p>
          <a:p>
            <a:r>
              <a:rPr lang="en-US" dirty="0" smtClean="0"/>
              <a:t>3-HttpSession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RequestDispatcher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get a </a:t>
            </a:r>
            <a:r>
              <a:rPr lang="en-US" dirty="0" err="1" smtClean="0"/>
              <a:t>RequestDispatcher</a:t>
            </a:r>
            <a:r>
              <a:rPr lang="en-US" dirty="0" smtClean="0"/>
              <a:t>  from the following two objects:</a:t>
            </a:r>
          </a:p>
          <a:p>
            <a:endParaRPr lang="en-US" dirty="0" smtClean="0"/>
          </a:p>
          <a:p>
            <a:r>
              <a:rPr lang="en-US" dirty="0" smtClean="0"/>
              <a:t>1-Context</a:t>
            </a:r>
          </a:p>
          <a:p>
            <a:r>
              <a:rPr lang="en-US" dirty="0" smtClean="0"/>
              <a:t>2-Request.</a:t>
            </a:r>
          </a:p>
          <a:p>
            <a:endParaRPr lang="en-US" dirty="0" smtClean="0"/>
          </a:p>
          <a:p>
            <a:r>
              <a:rPr lang="en-US" dirty="0" err="1" smtClean="0"/>
              <a:t>RequestDispatcher</a:t>
            </a:r>
            <a:r>
              <a:rPr lang="en-US" dirty="0" smtClean="0"/>
              <a:t> has the following two methods:</a:t>
            </a:r>
          </a:p>
          <a:p>
            <a:endParaRPr lang="en-US" dirty="0" smtClean="0"/>
          </a:p>
          <a:p>
            <a:r>
              <a:rPr lang="en-US" dirty="0" smtClean="0"/>
              <a:t>1- forward()</a:t>
            </a:r>
          </a:p>
          <a:p>
            <a:r>
              <a:rPr lang="en-US" dirty="0" smtClean="0"/>
              <a:t>2- include()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-138"/>
            <a:ext cx="6248399" cy="505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How Does a Session Object know which User it belongs to</a:t>
            </a:r>
            <a:r>
              <a:rPr lang="en-US" sz="4400" dirty="0" smtClean="0"/>
              <a:t>?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41966"/>
            <a:ext cx="6629400" cy="374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Migration.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err="1" smtClean="0"/>
              <a:t>HtpSession</a:t>
            </a:r>
            <a:r>
              <a:rPr lang="en-US" dirty="0" smtClean="0"/>
              <a:t> objects and their attributes  move from one VM to another. 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err="1" smtClean="0"/>
              <a:t>ServletContext</a:t>
            </a:r>
            <a:r>
              <a:rPr lang="en-US" dirty="0" smtClean="0"/>
              <a:t>, per JVM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err="1" smtClean="0"/>
              <a:t>ServletConfig</a:t>
            </a:r>
            <a:r>
              <a:rPr lang="en-US" dirty="0" smtClean="0"/>
              <a:t> per JVM.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205</Words>
  <Application>Microsoft Office PowerPoint</Application>
  <PresentationFormat>On-screen Show (16:9)</PresentationFormat>
  <Paragraphs>59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WidescreenPresentation</vt:lpstr>
      <vt:lpstr>Revision </vt:lpstr>
      <vt:lpstr>Steps to create a Listener</vt:lpstr>
      <vt:lpstr>Types of Listener </vt:lpstr>
      <vt:lpstr>Types of Listener </vt:lpstr>
      <vt:lpstr>Attribute</vt:lpstr>
      <vt:lpstr>RequestDispatcher </vt:lpstr>
      <vt:lpstr>Slide 7</vt:lpstr>
      <vt:lpstr>How Does a Session Object know which User it belongs to?</vt:lpstr>
      <vt:lpstr>Session Migration.</vt:lpstr>
      <vt:lpstr>What is a JSP?</vt:lpstr>
      <vt:lpstr>Understanding EL variable.</vt:lpstr>
      <vt:lpstr>Setting a value using JSP Bean.</vt:lpstr>
      <vt:lpstr>The [] operator </vt:lpstr>
      <vt:lpstr>Steps to Using DOM</vt:lpstr>
      <vt:lpstr>XPath Predicates</vt:lpstr>
      <vt:lpstr>Web Security</vt:lpstr>
      <vt:lpstr>Security by configuration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2017-10-31T06:36:52Z</dcterms:created>
  <dcterms:modified xsi:type="dcterms:W3CDTF">2017-10-31T07:01:08Z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