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86" d="100"/>
          <a:sy n="86" d="100"/>
        </p:scale>
        <p:origin x="56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3A70C4-0902-4946-9C11-E0637BA6EA6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138712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A70C4-0902-4946-9C11-E0637BA6EA6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199598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A70C4-0902-4946-9C11-E0637BA6EA6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289479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A70C4-0902-4946-9C11-E0637BA6EA6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378196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A70C4-0902-4946-9C11-E0637BA6EA68}"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99634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3A70C4-0902-4946-9C11-E0637BA6EA6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287058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3A70C4-0902-4946-9C11-E0637BA6EA68}"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417984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3A70C4-0902-4946-9C11-E0637BA6EA68}"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311078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A70C4-0902-4946-9C11-E0637BA6EA68}"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123502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3A70C4-0902-4946-9C11-E0637BA6EA6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125928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3A70C4-0902-4946-9C11-E0637BA6EA68}"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B5758-6FEE-4921-9F8D-03D0A336565E}" type="slidenum">
              <a:rPr lang="en-US" smtClean="0"/>
              <a:t>‹#›</a:t>
            </a:fld>
            <a:endParaRPr lang="en-US"/>
          </a:p>
        </p:txBody>
      </p:sp>
    </p:spTree>
    <p:extLst>
      <p:ext uri="{BB962C8B-B14F-4D97-AF65-F5344CB8AC3E}">
        <p14:creationId xmlns:p14="http://schemas.microsoft.com/office/powerpoint/2010/main" val="267290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A70C4-0902-4946-9C11-E0637BA6EA68}" type="datetimeFigureOut">
              <a:rPr lang="en-US" smtClean="0"/>
              <a:t>5/2/2022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758-6FEE-4921-9F8D-03D0A336565E}" type="slidenum">
              <a:rPr lang="en-US" smtClean="0"/>
              <a:t>‹#›</a:t>
            </a:fld>
            <a:endParaRPr lang="en-US"/>
          </a:p>
        </p:txBody>
      </p:sp>
    </p:spTree>
    <p:extLst>
      <p:ext uri="{BB962C8B-B14F-4D97-AF65-F5344CB8AC3E}">
        <p14:creationId xmlns:p14="http://schemas.microsoft.com/office/powerpoint/2010/main" val="940193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softwaretestinghelp.com/ad-hoc-testing/"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www.dictionary.com/browse/exploratory"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635" y="2538787"/>
            <a:ext cx="9144000" cy="2387600"/>
          </a:xfrm>
        </p:spPr>
        <p:txBody>
          <a:bodyPr>
            <a:normAutofit fontScale="90000"/>
          </a:bodyPr>
          <a:lstStyle/>
          <a:p>
            <a:r>
              <a:rPr lang="en-US" b="1" dirty="0"/>
              <a:t>Exploratory Testing In Software Testing</a:t>
            </a:r>
            <a:br>
              <a:rPr lang="en-US" b="1" dirty="0"/>
            </a:br>
            <a:endParaRPr lang="en-US" dirty="0"/>
          </a:p>
        </p:txBody>
      </p:sp>
    </p:spTree>
    <p:extLst>
      <p:ext uri="{BB962C8B-B14F-4D97-AF65-F5344CB8AC3E}">
        <p14:creationId xmlns:p14="http://schemas.microsoft.com/office/powerpoint/2010/main" val="196447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a:t>
            </a:r>
            <a:endParaRPr lang="en-US" dirty="0"/>
          </a:p>
        </p:txBody>
      </p:sp>
      <p:sp>
        <p:nvSpPr>
          <p:cNvPr id="3" name="Content Placeholder 2"/>
          <p:cNvSpPr>
            <a:spLocks noGrp="1"/>
          </p:cNvSpPr>
          <p:nvPr>
            <p:ph idx="1"/>
          </p:nvPr>
        </p:nvSpPr>
        <p:spPr>
          <a:xfrm>
            <a:off x="838200" y="1825625"/>
            <a:ext cx="10751598" cy="4601808"/>
          </a:xfrm>
        </p:spPr>
        <p:txBody>
          <a:bodyPr>
            <a:normAutofit fontScale="70000" lnSpcReduction="20000"/>
          </a:bodyPr>
          <a:lstStyle/>
          <a:p>
            <a:pPr marL="0" indent="0">
              <a:buNone/>
            </a:pPr>
            <a:r>
              <a:rPr lang="en-US" dirty="0"/>
              <a:t>Testing tasks are divided into sessions.</a:t>
            </a:r>
          </a:p>
          <a:p>
            <a:pPr marL="0" indent="0">
              <a:buNone/>
            </a:pPr>
            <a:r>
              <a:rPr lang="en-US" b="1" dirty="0"/>
              <a:t>Following are the components of session-based testing (SBT):</a:t>
            </a:r>
            <a:endParaRPr lang="en-US" dirty="0"/>
          </a:p>
          <a:p>
            <a:r>
              <a:rPr lang="en-US" b="1" dirty="0"/>
              <a:t>Mission:</a:t>
            </a:r>
            <a:r>
              <a:rPr lang="en-US" dirty="0"/>
              <a:t> Mission shout out the purpose of the session and in a way provide the focus for the tester. It will also include a session time duration.</a:t>
            </a:r>
          </a:p>
          <a:p>
            <a:r>
              <a:rPr lang="en-US" b="1" dirty="0"/>
              <a:t>Charter: </a:t>
            </a:r>
            <a:r>
              <a:rPr lang="en-US" dirty="0"/>
              <a:t>Includes the scope of the testing. Basically, an agenda detailing the goals that need to be completed during the session.</a:t>
            </a:r>
          </a:p>
          <a:p>
            <a:r>
              <a:rPr lang="en-US" b="1" dirty="0"/>
              <a:t>Session:</a:t>
            </a:r>
            <a:r>
              <a:rPr lang="en-US" dirty="0"/>
              <a:t> Pre-defined time-boxed testing session without any interruption. Each session can have the following duration:</a:t>
            </a:r>
          </a:p>
          <a:p>
            <a:pPr lvl="1"/>
            <a:r>
              <a:rPr lang="en-US" dirty="0"/>
              <a:t>“Short” (60min)</a:t>
            </a:r>
          </a:p>
          <a:p>
            <a:pPr lvl="1"/>
            <a:r>
              <a:rPr lang="en-US" dirty="0"/>
              <a:t>“Normal” (90min)</a:t>
            </a:r>
          </a:p>
          <a:p>
            <a:pPr lvl="1"/>
            <a:r>
              <a:rPr lang="en-US" dirty="0"/>
              <a:t>“Long” (120 min)</a:t>
            </a:r>
          </a:p>
          <a:p>
            <a:r>
              <a:rPr lang="en-US" b="1" dirty="0"/>
              <a:t>Session report:</a:t>
            </a:r>
            <a:r>
              <a:rPr lang="en-US" dirty="0"/>
              <a:t> Include notes and lightweight report to provide metrics to the leaders and managers. It gives details about the charter session remaining or done, session setup time, scenario tested, about the testing process, a list of bugs and the issues found and other information for the metrics.</a:t>
            </a:r>
          </a:p>
          <a:p>
            <a:r>
              <a:rPr lang="en-US" b="1" dirty="0"/>
              <a:t>Session De-brief:</a:t>
            </a:r>
            <a:r>
              <a:rPr lang="en-US" dirty="0"/>
              <a:t> A short meeting or stand-up between the tester and Test Lead/Manager to review the test session findings.</a:t>
            </a:r>
          </a:p>
          <a:p>
            <a:endParaRPr lang="en-US" dirty="0"/>
          </a:p>
          <a:p>
            <a:endParaRPr lang="en-US" dirty="0"/>
          </a:p>
        </p:txBody>
      </p:sp>
    </p:spTree>
    <p:extLst>
      <p:ext uri="{BB962C8B-B14F-4D97-AF65-F5344CB8AC3E}">
        <p14:creationId xmlns:p14="http://schemas.microsoft.com/office/powerpoint/2010/main" val="214391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225" y="203200"/>
            <a:ext cx="7996165" cy="6400800"/>
          </a:xfrm>
          <a:prstGeom prst="rect">
            <a:avLst/>
          </a:prstGeom>
        </p:spPr>
      </p:pic>
    </p:spTree>
    <p:extLst>
      <p:ext uri="{BB962C8B-B14F-4D97-AF65-F5344CB8AC3E}">
        <p14:creationId xmlns:p14="http://schemas.microsoft.com/office/powerpoint/2010/main" val="113114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Pair Based Exploratory Testing</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Pair Testing is an approach in which two people test the same thing/feature of the application at the same time by sharing a PC. They continuously share their thoughts and ideas. During this testing, one person takes charge of the keyboard whereas the other person suggests test cases and takes note.</a:t>
            </a:r>
          </a:p>
          <a:p>
            <a:r>
              <a:rPr lang="en-US" dirty="0"/>
              <a:t>Helps a tester to focus on the task at hand.</a:t>
            </a:r>
          </a:p>
          <a:p>
            <a:r>
              <a:rPr lang="en-US" dirty="0"/>
              <a:t>Encourage mutual trust and respect among partners.</a:t>
            </a:r>
          </a:p>
          <a:p>
            <a:r>
              <a:rPr lang="en-US" dirty="0"/>
              <a:t>Brainstorming between paired testers usually, lead to more constructive ideas.</a:t>
            </a:r>
          </a:p>
          <a:p>
            <a:r>
              <a:rPr lang="en-US" dirty="0"/>
              <a:t>Avoid tunnel vision.</a:t>
            </a:r>
          </a:p>
          <a:p>
            <a:r>
              <a:rPr lang="en-US" dirty="0"/>
              <a:t>There is a lesser chance of others interrupting them.</a:t>
            </a:r>
          </a:p>
          <a:p>
            <a:pPr marL="0" indent="0">
              <a:buNone/>
            </a:pPr>
            <a:endParaRPr lang="en-US" dirty="0"/>
          </a:p>
        </p:txBody>
      </p:sp>
    </p:spTree>
    <p:extLst>
      <p:ext uri="{BB962C8B-B14F-4D97-AF65-F5344CB8AC3E}">
        <p14:creationId xmlns:p14="http://schemas.microsoft.com/office/powerpoint/2010/main" val="48531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Testing Technique—TOURS</a:t>
            </a:r>
          </a:p>
        </p:txBody>
      </p:sp>
      <p:sp>
        <p:nvSpPr>
          <p:cNvPr id="3" name="Content Placeholder 2"/>
          <p:cNvSpPr>
            <a:spLocks noGrp="1"/>
          </p:cNvSpPr>
          <p:nvPr>
            <p:ph idx="1"/>
          </p:nvPr>
        </p:nvSpPr>
        <p:spPr/>
        <p:txBody>
          <a:bodyPr>
            <a:normAutofit fontScale="70000" lnSpcReduction="20000"/>
          </a:bodyPr>
          <a:lstStyle/>
          <a:p>
            <a:r>
              <a:rPr lang="en-US" dirty="0"/>
              <a:t>It is a simple technique which allows a tester to use his imagination and think of himself as a tourist exploring a city he visits. </a:t>
            </a:r>
          </a:p>
          <a:p>
            <a:r>
              <a:rPr lang="en-US" dirty="0"/>
              <a:t>Here an application to test is the city and the testers are the tourists.</a:t>
            </a:r>
          </a:p>
          <a:p>
            <a:pPr marL="0" indent="0">
              <a:buNone/>
            </a:pPr>
            <a:r>
              <a:rPr lang="en-US" b="1" dirty="0">
                <a:solidFill>
                  <a:srgbClr val="FF0000"/>
                </a:solidFill>
              </a:rPr>
              <a:t>A tourist can take the following tours:</a:t>
            </a:r>
            <a:endParaRPr lang="en-US" dirty="0">
              <a:solidFill>
                <a:srgbClr val="FF0000"/>
              </a:solidFill>
            </a:endParaRPr>
          </a:p>
          <a:p>
            <a:r>
              <a:rPr lang="en-US" b="1" dirty="0"/>
              <a:t>Guidebook tour </a:t>
            </a:r>
            <a:r>
              <a:rPr lang="en-US" dirty="0"/>
              <a:t>– Testing highlighted feature of the application. Use user-based scenarios.</a:t>
            </a:r>
          </a:p>
          <a:p>
            <a:r>
              <a:rPr lang="en-US" b="1" dirty="0"/>
              <a:t>Exploring the history of the city</a:t>
            </a:r>
            <a:r>
              <a:rPr lang="en-US" dirty="0"/>
              <a:t> – Test old features of an application.</a:t>
            </a:r>
          </a:p>
          <a:p>
            <a:r>
              <a:rPr lang="en-US" b="1" dirty="0"/>
              <a:t>Money tour,</a:t>
            </a:r>
            <a:r>
              <a:rPr lang="en-US" dirty="0"/>
              <a:t> which means making sure that all the critical features in reference to the customer or client are tested and working successfully.</a:t>
            </a:r>
          </a:p>
          <a:p>
            <a:r>
              <a:rPr lang="en-US" b="1" dirty="0"/>
              <a:t>Crime spree tour </a:t>
            </a:r>
            <a:r>
              <a:rPr lang="en-US" dirty="0"/>
              <a:t>– Enter invalid input and test negative scenarios.</a:t>
            </a:r>
          </a:p>
          <a:p>
            <a:r>
              <a:rPr lang="en-US" b="1" dirty="0"/>
              <a:t>Back alley tour</a:t>
            </a:r>
            <a:r>
              <a:rPr lang="en-US" dirty="0"/>
              <a:t> – Test the least used features of the application.</a:t>
            </a:r>
          </a:p>
          <a:p>
            <a:r>
              <a:rPr lang="en-US" b="1" dirty="0"/>
              <a:t>Boring tour</a:t>
            </a:r>
            <a:r>
              <a:rPr lang="en-US" dirty="0"/>
              <a:t> – Spend minimum time on each screen of the application, fill minimum fields and take the shortest path. This will help with the default value and validation testing.</a:t>
            </a:r>
          </a:p>
          <a:p>
            <a:pPr marL="0" indent="0">
              <a:buNone/>
            </a:pPr>
            <a:r>
              <a:rPr lang="en-US" dirty="0"/>
              <a:t>While taking a tour, you always have the choice of taking any route. You can navigate through software and find a unique path to test the feature.</a:t>
            </a:r>
          </a:p>
          <a:p>
            <a:endParaRPr lang="en-US" dirty="0"/>
          </a:p>
        </p:txBody>
      </p:sp>
    </p:spTree>
    <p:extLst>
      <p:ext uri="{BB962C8B-B14F-4D97-AF65-F5344CB8AC3E}">
        <p14:creationId xmlns:p14="http://schemas.microsoft.com/office/powerpoint/2010/main" val="5656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Exploratory Testing</a:t>
            </a:r>
          </a:p>
        </p:txBody>
      </p:sp>
      <p:sp>
        <p:nvSpPr>
          <p:cNvPr id="3" name="Content Placeholder 2"/>
          <p:cNvSpPr>
            <a:spLocks noGrp="1"/>
          </p:cNvSpPr>
          <p:nvPr>
            <p:ph idx="1"/>
          </p:nvPr>
        </p:nvSpPr>
        <p:spPr/>
        <p:txBody>
          <a:bodyPr>
            <a:normAutofit/>
          </a:bodyPr>
          <a:lstStyle/>
          <a:p>
            <a:pPr marL="0" indent="0">
              <a:buNone/>
            </a:pPr>
            <a:r>
              <a:rPr lang="en-US" b="1" dirty="0"/>
              <a:t>1) Freestyle ET:</a:t>
            </a:r>
          </a:p>
          <a:p>
            <a:pPr marL="0" indent="0">
              <a:buNone/>
            </a:pPr>
            <a:r>
              <a:rPr lang="en-US" dirty="0"/>
              <a:t>Exploration of application in ad-hoc style.</a:t>
            </a:r>
          </a:p>
          <a:p>
            <a:r>
              <a:rPr lang="en-US" dirty="0"/>
              <a:t>In this type of ET, there are no rules, no account for coverage, etc. However, this type of testing is good when you need to familiarize with the application quickly, when you want to verify the work of the other testers, and when you want to investigate a defect or want to do a quick smoke test.</a:t>
            </a:r>
          </a:p>
          <a:p>
            <a:endParaRPr lang="en-US" dirty="0"/>
          </a:p>
        </p:txBody>
      </p:sp>
    </p:spTree>
    <p:extLst>
      <p:ext uri="{BB962C8B-B14F-4D97-AF65-F5344CB8AC3E}">
        <p14:creationId xmlns:p14="http://schemas.microsoft.com/office/powerpoint/2010/main" val="29562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However….</a:t>
            </a:r>
          </a:p>
        </p:txBody>
      </p:sp>
      <p:sp>
        <p:nvSpPr>
          <p:cNvPr id="3" name="Content Placeholder 2"/>
          <p:cNvSpPr>
            <a:spLocks noGrp="1"/>
          </p:cNvSpPr>
          <p:nvPr>
            <p:ph idx="1"/>
          </p:nvPr>
        </p:nvSpPr>
        <p:spPr/>
        <p:txBody>
          <a:bodyPr/>
          <a:lstStyle/>
          <a:p>
            <a:pPr marL="0" indent="0">
              <a:buNone/>
            </a:pPr>
            <a:r>
              <a:rPr lang="en-US" dirty="0"/>
              <a:t>Do not confuse ET with </a:t>
            </a:r>
            <a:r>
              <a:rPr lang="en-US" dirty="0">
                <a:hlinkClick r:id="rId2"/>
              </a:rPr>
              <a:t>Ad-hoc testing</a:t>
            </a:r>
            <a:r>
              <a:rPr lang="en-US" dirty="0"/>
              <a:t>.</a:t>
            </a:r>
          </a:p>
          <a:p>
            <a:r>
              <a:rPr lang="en-US" dirty="0"/>
              <a:t>Ad-hoc testing refers to a process of unscripted, unplanned and impromptu defect searching whereas exploratory testing is a thoughtful methodology to Ad-hoc testing.</a:t>
            </a:r>
          </a:p>
          <a:p>
            <a:r>
              <a:rPr lang="en-US" dirty="0"/>
              <a:t>Ad-hoc testing is a hit and trial method of finding a bug whereas ET is not. In ET approach, a tester learns about the system as they explore and eventually evolve the tests using the acquired knowledge.</a:t>
            </a:r>
          </a:p>
          <a:p>
            <a:r>
              <a:rPr lang="en-US" dirty="0"/>
              <a:t>Ad-hoc testing is an unstructured activity whereas ET is somewhat a structured activity.</a:t>
            </a:r>
          </a:p>
          <a:p>
            <a:endParaRPr lang="en-US" dirty="0"/>
          </a:p>
        </p:txBody>
      </p:sp>
    </p:spTree>
    <p:extLst>
      <p:ext uri="{BB962C8B-B14F-4D97-AF65-F5344CB8AC3E}">
        <p14:creationId xmlns:p14="http://schemas.microsoft.com/office/powerpoint/2010/main" val="232083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2) Scenario-based ET:</a:t>
            </a:r>
          </a:p>
          <a:p>
            <a:r>
              <a:rPr lang="en-US" dirty="0"/>
              <a:t>As the name itself suggests, testing done is scenario-based. It starts with real user’s scenarios, end-to-end scenarios or test scenarios. After initial testing, testers can inject variation as per their learning and observation.</a:t>
            </a:r>
          </a:p>
          <a:p>
            <a:r>
              <a:rPr lang="en-US" dirty="0"/>
              <a:t>Scenarios are like a generic guide for what to do during ET. Testers are encouraged to explore multiple possible paths while executing a scenario to ensure all possible path to feature work. Testers should also ensure to gather as many scenarios as possible from different categories.</a:t>
            </a:r>
          </a:p>
          <a:p>
            <a:endParaRPr lang="en-US" dirty="0"/>
          </a:p>
        </p:txBody>
      </p:sp>
    </p:spTree>
    <p:extLst>
      <p:ext uri="{BB962C8B-B14F-4D97-AF65-F5344CB8AC3E}">
        <p14:creationId xmlns:p14="http://schemas.microsoft.com/office/powerpoint/2010/main" val="359841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3) Strategy based ET: </a:t>
            </a:r>
            <a:endParaRPr lang="en-US" dirty="0"/>
          </a:p>
          <a:p>
            <a:r>
              <a:rPr lang="en-US" dirty="0"/>
              <a:t>Known testing techniques such as Boundary value analysis, equivalence technique, and risk-based technique that are combined with exploratory testing. An experienced tester or a tester who is familiar with the application is appointed for this type of testing.</a:t>
            </a:r>
          </a:p>
          <a:p>
            <a:endParaRPr lang="en-US" dirty="0"/>
          </a:p>
        </p:txBody>
      </p:sp>
    </p:spTree>
    <p:extLst>
      <p:ext uri="{BB962C8B-B14F-4D97-AF65-F5344CB8AC3E}">
        <p14:creationId xmlns:p14="http://schemas.microsoft.com/office/powerpoint/2010/main" val="290013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Exploratory Testing?</a:t>
            </a:r>
            <a:endParaRPr lang="en-US" dirty="0"/>
          </a:p>
        </p:txBody>
      </p:sp>
      <p:sp>
        <p:nvSpPr>
          <p:cNvPr id="3" name="Content Placeholder 2"/>
          <p:cNvSpPr>
            <a:spLocks noGrp="1"/>
          </p:cNvSpPr>
          <p:nvPr>
            <p:ph idx="1"/>
          </p:nvPr>
        </p:nvSpPr>
        <p:spPr/>
        <p:txBody>
          <a:bodyPr>
            <a:normAutofit fontScale="92500"/>
          </a:bodyPr>
          <a:lstStyle/>
          <a:p>
            <a:r>
              <a:rPr lang="en-US" dirty="0"/>
              <a:t>“Exploratory testing” – as the name suggests, is a simultaneous learning, test design, and test execution process</a:t>
            </a:r>
          </a:p>
          <a:p>
            <a:r>
              <a:rPr lang="en-US" b="1" dirty="0"/>
              <a:t>The exploratory testing process has four main steps. These are as follows:</a:t>
            </a:r>
            <a:endParaRPr lang="en-US" dirty="0"/>
          </a:p>
          <a:p>
            <a:r>
              <a:rPr lang="en-US" b="1" dirty="0"/>
              <a:t>Learn:</a:t>
            </a:r>
            <a:r>
              <a:rPr lang="en-US" dirty="0"/>
              <a:t> This step identifies the user and the objective. Also, find the requirements for the test.</a:t>
            </a:r>
          </a:p>
          <a:p>
            <a:r>
              <a:rPr lang="en-US" b="1" dirty="0"/>
              <a:t>Test design:</a:t>
            </a:r>
            <a:r>
              <a:rPr lang="en-US" dirty="0"/>
              <a:t> Test design briefly describes the test instead of a test case. It links the test to the requirements.</a:t>
            </a:r>
          </a:p>
          <a:p>
            <a:r>
              <a:rPr lang="en-US" b="1" dirty="0"/>
              <a:t>Test Execution:</a:t>
            </a:r>
            <a:r>
              <a:rPr lang="en-US" dirty="0"/>
              <a:t> Test execution executes the test and finds out the results.</a:t>
            </a:r>
          </a:p>
          <a:p>
            <a:r>
              <a:rPr lang="en-US" b="1" dirty="0"/>
              <a:t>Test Analysis:</a:t>
            </a:r>
            <a:r>
              <a:rPr lang="en-US" dirty="0"/>
              <a:t> This step analyzes the test and results. It creates reports of the defects.</a:t>
            </a:r>
          </a:p>
          <a:p>
            <a:endParaRPr lang="en-US" dirty="0"/>
          </a:p>
        </p:txBody>
      </p:sp>
    </p:spTree>
    <p:extLst>
      <p:ext uri="{BB962C8B-B14F-4D97-AF65-F5344CB8AC3E}">
        <p14:creationId xmlns:p14="http://schemas.microsoft.com/office/powerpoint/2010/main" val="120993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376" y="1314637"/>
            <a:ext cx="10515600" cy="4351338"/>
          </a:xfrm>
        </p:spPr>
        <p:txBody>
          <a:bodyPr>
            <a:normAutofit lnSpcReduction="10000"/>
          </a:bodyPr>
          <a:lstStyle/>
          <a:p>
            <a:r>
              <a:rPr lang="en-US" b="1" u="sng" dirty="0"/>
              <a:t>For Example</a:t>
            </a:r>
            <a:r>
              <a:rPr lang="en-US" b="1" dirty="0"/>
              <a:t>,</a:t>
            </a:r>
            <a:r>
              <a:rPr lang="en-US" dirty="0"/>
              <a:t> if you open a shopping website, you have a general idea that this shopping website will let you shop by selecting a product of your choice and then paying for the same.</a:t>
            </a:r>
          </a:p>
          <a:p>
            <a:r>
              <a:rPr lang="en-US" dirty="0"/>
              <a:t>During this process, you might learn that the website provides you with virtual human look-alike which helps you in product selection process. You also found that you can order a number of products for home trial or that you can make payment through rewards points of some banks, etc.</a:t>
            </a:r>
          </a:p>
          <a:p>
            <a:r>
              <a:rPr lang="en-US" dirty="0"/>
              <a:t>As a tester, you not only need to verify whether a system is working as expected but also check if that system is not behaving in a way which is not expected.</a:t>
            </a:r>
          </a:p>
          <a:p>
            <a:endParaRPr lang="en-US" dirty="0"/>
          </a:p>
        </p:txBody>
      </p:sp>
    </p:spTree>
    <p:extLst>
      <p:ext uri="{BB962C8B-B14F-4D97-AF65-F5344CB8AC3E}">
        <p14:creationId xmlns:p14="http://schemas.microsoft.com/office/powerpoint/2010/main" val="97279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use exploratory testing?</a:t>
            </a:r>
            <a:br>
              <a:rPr lang="en-US" b="1" dirty="0"/>
            </a:br>
            <a:endParaRPr lang="en-US" dirty="0"/>
          </a:p>
        </p:txBody>
      </p:sp>
      <p:sp>
        <p:nvSpPr>
          <p:cNvPr id="3" name="Content Placeholder 2"/>
          <p:cNvSpPr>
            <a:spLocks noGrp="1"/>
          </p:cNvSpPr>
          <p:nvPr>
            <p:ph idx="1"/>
          </p:nvPr>
        </p:nvSpPr>
        <p:spPr/>
        <p:txBody>
          <a:bodyPr/>
          <a:lstStyle/>
          <a:p>
            <a:r>
              <a:rPr lang="en-US" dirty="0"/>
              <a:t>The testing team has experienced testers</a:t>
            </a:r>
          </a:p>
          <a:p>
            <a:r>
              <a:rPr lang="en-US" dirty="0"/>
              <a:t>Early iteration is required</a:t>
            </a:r>
          </a:p>
          <a:p>
            <a:r>
              <a:rPr lang="en-US" dirty="0"/>
              <a:t>Incomplete Documentation</a:t>
            </a:r>
          </a:p>
          <a:p>
            <a:r>
              <a:rPr lang="en-US" dirty="0"/>
              <a:t>New testers entered into the team</a:t>
            </a:r>
          </a:p>
          <a:p>
            <a:r>
              <a:rPr lang="en-US" dirty="0"/>
              <a:t>Limited Time for testing</a:t>
            </a:r>
          </a:p>
          <a:p>
            <a:r>
              <a:rPr lang="en-US" dirty="0"/>
              <a:t>Find new tests</a:t>
            </a:r>
          </a:p>
        </p:txBody>
      </p:sp>
    </p:spTree>
    <p:extLst>
      <p:ext uri="{BB962C8B-B14F-4D97-AF65-F5344CB8AC3E}">
        <p14:creationId xmlns:p14="http://schemas.microsoft.com/office/powerpoint/2010/main" val="107518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Testing Example</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A home care service provider website with the following components:</a:t>
            </a:r>
            <a:endParaRPr lang="en-US" dirty="0"/>
          </a:p>
          <a:p>
            <a:r>
              <a:rPr lang="en-US" dirty="0"/>
              <a:t>Login</a:t>
            </a:r>
          </a:p>
          <a:p>
            <a:r>
              <a:rPr lang="en-US" dirty="0"/>
              <a:t>Services</a:t>
            </a:r>
          </a:p>
          <a:p>
            <a:r>
              <a:rPr lang="en-US" dirty="0"/>
              <a:t>Cart</a:t>
            </a:r>
          </a:p>
          <a:p>
            <a:r>
              <a:rPr lang="en-US" dirty="0"/>
              <a:t>Payment</a:t>
            </a:r>
          </a:p>
          <a:p>
            <a:r>
              <a:rPr lang="en-US" dirty="0"/>
              <a:t>Order History</a:t>
            </a:r>
          </a:p>
          <a:p>
            <a:r>
              <a:rPr lang="en-US" dirty="0"/>
              <a:t>Technician allotment</a:t>
            </a:r>
          </a:p>
          <a:p>
            <a:pPr marL="0" indent="0">
              <a:buNone/>
            </a:pPr>
            <a:r>
              <a:rPr lang="en-US" dirty="0"/>
              <a:t>A general idea to start </a:t>
            </a:r>
            <a:r>
              <a:rPr lang="en-US" dirty="0">
                <a:hlinkClick r:id="rId2"/>
              </a:rPr>
              <a:t>exploratory</a:t>
            </a:r>
            <a:r>
              <a:rPr lang="en-US" dirty="0"/>
              <a:t> testing will be to Login or book a service.</a:t>
            </a:r>
          </a:p>
          <a:p>
            <a:endParaRPr lang="en-US" dirty="0"/>
          </a:p>
        </p:txBody>
      </p:sp>
    </p:spTree>
    <p:extLst>
      <p:ext uri="{BB962C8B-B14F-4D97-AF65-F5344CB8AC3E}">
        <p14:creationId xmlns:p14="http://schemas.microsoft.com/office/powerpoint/2010/main" val="165844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98854" y="86861"/>
            <a:ext cx="5641708" cy="6833619"/>
          </a:xfrm>
          <a:prstGeom prst="rect">
            <a:avLst/>
          </a:prstGeom>
        </p:spPr>
      </p:pic>
    </p:spTree>
    <p:extLst>
      <p:ext uri="{BB962C8B-B14F-4D97-AF65-F5344CB8AC3E}">
        <p14:creationId xmlns:p14="http://schemas.microsoft.com/office/powerpoint/2010/main" val="301816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128" y="2753341"/>
            <a:ext cx="10515600" cy="4351338"/>
          </a:xfrm>
        </p:spPr>
        <p:txBody>
          <a:bodyPr/>
          <a:lstStyle/>
          <a:p>
            <a:pPr marL="0" indent="0">
              <a:buNone/>
            </a:pPr>
            <a:r>
              <a:rPr lang="en-US" dirty="0"/>
              <a:t>In the above </a:t>
            </a:r>
            <a:r>
              <a:rPr lang="en-US" b="1" dirty="0"/>
              <a:t>Example,</a:t>
            </a:r>
            <a:r>
              <a:rPr lang="en-US" dirty="0"/>
              <a:t> the idea is to start with functionality based on your knowledge. As you learn and observe more about the application, you can govern your next set of test cases.</a:t>
            </a:r>
          </a:p>
        </p:txBody>
      </p:sp>
    </p:spTree>
    <p:extLst>
      <p:ext uri="{BB962C8B-B14F-4D97-AF65-F5344CB8AC3E}">
        <p14:creationId xmlns:p14="http://schemas.microsoft.com/office/powerpoint/2010/main" val="39991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693" y="260457"/>
            <a:ext cx="8669091" cy="3640897"/>
          </a:xfrm>
          <a:prstGeom prst="rect">
            <a:avLst/>
          </a:prstGeom>
        </p:spPr>
      </p:pic>
      <p:pic>
        <p:nvPicPr>
          <p:cNvPr id="6" name="Picture 5"/>
          <p:cNvPicPr>
            <a:picLocks noChangeAspect="1"/>
          </p:cNvPicPr>
          <p:nvPr/>
        </p:nvPicPr>
        <p:blipFill>
          <a:blip r:embed="rId3"/>
          <a:stretch>
            <a:fillRect/>
          </a:stretch>
        </p:blipFill>
        <p:spPr>
          <a:xfrm>
            <a:off x="381693" y="3761496"/>
            <a:ext cx="11081459" cy="2902287"/>
          </a:xfrm>
          <a:prstGeom prst="rect">
            <a:avLst/>
          </a:prstGeom>
        </p:spPr>
      </p:pic>
    </p:spTree>
    <p:extLst>
      <p:ext uri="{BB962C8B-B14F-4D97-AF65-F5344CB8AC3E}">
        <p14:creationId xmlns:p14="http://schemas.microsoft.com/office/powerpoint/2010/main" val="125132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Session-based Exploratory Testing</a:t>
            </a:r>
            <a:br>
              <a:rPr lang="en-US" b="1" dirty="0"/>
            </a:br>
            <a:endParaRPr lang="en-US" dirty="0"/>
          </a:p>
        </p:txBody>
      </p:sp>
      <p:sp>
        <p:nvSpPr>
          <p:cNvPr id="3" name="Content Placeholder 2"/>
          <p:cNvSpPr>
            <a:spLocks noGrp="1"/>
          </p:cNvSpPr>
          <p:nvPr>
            <p:ph idx="1"/>
          </p:nvPr>
        </p:nvSpPr>
        <p:spPr/>
        <p:txBody>
          <a:bodyPr/>
          <a:lstStyle/>
          <a:p>
            <a:r>
              <a:rPr lang="en-US" dirty="0"/>
              <a:t>While doing exploratory testing, it’s very difficult for testers to put into words on how much he has tested and on what basis.</a:t>
            </a:r>
          </a:p>
          <a:p>
            <a:r>
              <a:rPr lang="en-US" dirty="0"/>
              <a:t>Basically, it’s difficult to quantify the work and the time spent.</a:t>
            </a:r>
          </a:p>
          <a:p>
            <a:r>
              <a:rPr lang="en-US" dirty="0"/>
              <a:t>Session-based testing is a time basis approach to perform this testing which helps in managing and tracking. It includes a dedicated time-boxed testing session with no interruption from email, phone, messages etc.</a:t>
            </a:r>
          </a:p>
        </p:txBody>
      </p:sp>
    </p:spTree>
    <p:extLst>
      <p:ext uri="{BB962C8B-B14F-4D97-AF65-F5344CB8AC3E}">
        <p14:creationId xmlns:p14="http://schemas.microsoft.com/office/powerpoint/2010/main" val="2419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551</Words>
  <Application>Microsoft Office PowerPoint</Application>
  <PresentationFormat>Widescreen</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Exploratory Testing In Software Testing </vt:lpstr>
      <vt:lpstr>What is Exploratory Testing?</vt:lpstr>
      <vt:lpstr>PowerPoint Presentation</vt:lpstr>
      <vt:lpstr>When use exploratory testing? </vt:lpstr>
      <vt:lpstr>Exploratory Testing Example </vt:lpstr>
      <vt:lpstr>PowerPoint Presentation</vt:lpstr>
      <vt:lpstr>PowerPoint Presentation</vt:lpstr>
      <vt:lpstr>PowerPoint Presentation</vt:lpstr>
      <vt:lpstr>Session-based Exploratory Testing </vt:lpstr>
      <vt:lpstr>Approach:</vt:lpstr>
      <vt:lpstr>PowerPoint Presentation</vt:lpstr>
      <vt:lpstr>Pair Based Exploratory Testing </vt:lpstr>
      <vt:lpstr>Exploratory Testing Technique—TOURS</vt:lpstr>
      <vt:lpstr>Types of Exploratory Testing</vt:lpstr>
      <vt:lpstr>However….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Testing In Software Testing</dc:title>
  <dc:creator>Ayesha Tahseen</dc:creator>
  <cp:lastModifiedBy>Unknown User</cp:lastModifiedBy>
  <cp:revision>5</cp:revision>
  <dcterms:created xsi:type="dcterms:W3CDTF">2022-04-07T19:58:20Z</dcterms:created>
  <dcterms:modified xsi:type="dcterms:W3CDTF">2022-05-02T10:57:57Z</dcterms:modified>
</cp:coreProperties>
</file>