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5267-82A9-4E88-9DE2-60BCEF35E8E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5D6A-1922-47CD-A679-175D5E0A74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Networks Lab 3</a:t>
            </a:r>
          </a:p>
          <a:p>
            <a:r>
              <a:rPr lang="en-US" dirty="0" smtClean="0"/>
              <a:t>Section B, C,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Exchanging data with stream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count = send(</a:t>
            </a:r>
            <a:r>
              <a:rPr lang="en-US" dirty="0" err="1" smtClean="0"/>
              <a:t>sockid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msgLen</a:t>
            </a:r>
            <a:r>
              <a:rPr lang="en-US" dirty="0" smtClean="0"/>
              <a:t>, flags); </a:t>
            </a:r>
          </a:p>
          <a:p>
            <a:pPr lvl="1"/>
            <a:r>
              <a:rPr lang="en-US" dirty="0" err="1" smtClean="0"/>
              <a:t>msg</a:t>
            </a:r>
            <a:r>
              <a:rPr lang="en-US" dirty="0" smtClean="0"/>
              <a:t>: const void[], message to be transmitted </a:t>
            </a:r>
          </a:p>
          <a:p>
            <a:pPr lvl="1"/>
            <a:r>
              <a:rPr lang="en-US" dirty="0" err="1" smtClean="0"/>
              <a:t>msgLen</a:t>
            </a:r>
            <a:r>
              <a:rPr lang="en-US" dirty="0" smtClean="0"/>
              <a:t>: integer, length of message (in bytes) to transmit  </a:t>
            </a:r>
          </a:p>
          <a:p>
            <a:pPr lvl="1"/>
            <a:r>
              <a:rPr lang="en-US" dirty="0" smtClean="0"/>
              <a:t>flags: integer, special options, usually just 0  </a:t>
            </a:r>
          </a:p>
          <a:p>
            <a:pPr lvl="1"/>
            <a:r>
              <a:rPr lang="en-US" dirty="0" smtClean="0"/>
              <a:t>count: # bytes transmitted (-1 if error) 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count = </a:t>
            </a:r>
            <a:r>
              <a:rPr lang="en-US" dirty="0" err="1" smtClean="0"/>
              <a:t>recv</a:t>
            </a:r>
            <a:r>
              <a:rPr lang="en-US" dirty="0" smtClean="0"/>
              <a:t>(</a:t>
            </a:r>
            <a:r>
              <a:rPr lang="en-US" dirty="0" err="1" smtClean="0"/>
              <a:t>sockid</a:t>
            </a:r>
            <a:r>
              <a:rPr lang="en-US" dirty="0" smtClean="0"/>
              <a:t>, </a:t>
            </a:r>
            <a:r>
              <a:rPr lang="en-US" dirty="0" err="1" smtClean="0"/>
              <a:t>recvBuf</a:t>
            </a:r>
            <a:r>
              <a:rPr lang="en-US" dirty="0" smtClean="0"/>
              <a:t>, </a:t>
            </a:r>
            <a:r>
              <a:rPr lang="en-US" dirty="0" err="1" smtClean="0"/>
              <a:t>bufLen</a:t>
            </a:r>
            <a:r>
              <a:rPr lang="en-US" dirty="0" smtClean="0"/>
              <a:t>, flags); </a:t>
            </a:r>
          </a:p>
          <a:p>
            <a:pPr lvl="1"/>
            <a:r>
              <a:rPr lang="en-US" dirty="0" err="1" smtClean="0"/>
              <a:t>recvBuf</a:t>
            </a:r>
            <a:r>
              <a:rPr lang="en-US" dirty="0" smtClean="0"/>
              <a:t>: void[], stores received bytes  </a:t>
            </a:r>
          </a:p>
          <a:p>
            <a:pPr lvl="1"/>
            <a:r>
              <a:rPr lang="en-US" dirty="0" err="1" smtClean="0"/>
              <a:t>bufLen</a:t>
            </a:r>
            <a:r>
              <a:rPr lang="en-US" dirty="0" smtClean="0"/>
              <a:t>: # bytes received  </a:t>
            </a:r>
          </a:p>
          <a:p>
            <a:pPr lvl="1"/>
            <a:r>
              <a:rPr lang="en-US" dirty="0" smtClean="0"/>
              <a:t>flags: integer, special options, usually just 0  </a:t>
            </a:r>
          </a:p>
          <a:p>
            <a:pPr lvl="1"/>
            <a:r>
              <a:rPr lang="en-US" dirty="0" smtClean="0"/>
              <a:t>count: # bytes received (-1 if error)  </a:t>
            </a:r>
          </a:p>
          <a:p>
            <a:r>
              <a:rPr lang="en-US" dirty="0" smtClean="0"/>
              <a:t>Calls are blocking  returns only after data is sent / received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close in C: close()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finished using a socket, the socket should be closed  </a:t>
            </a:r>
          </a:p>
          <a:p>
            <a:pPr lvl="1"/>
            <a:r>
              <a:rPr lang="en-US" dirty="0" smtClean="0"/>
              <a:t>status = close(</a:t>
            </a:r>
            <a:r>
              <a:rPr lang="en-US" dirty="0" err="1" smtClean="0"/>
              <a:t>sockid</a:t>
            </a:r>
            <a:r>
              <a:rPr lang="en-US" dirty="0" smtClean="0"/>
              <a:t>); 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sockid</a:t>
            </a:r>
            <a:r>
              <a:rPr lang="en-US" dirty="0" smtClean="0"/>
              <a:t>: the file descriptor (socket being closed) </a:t>
            </a:r>
          </a:p>
          <a:p>
            <a:pPr lvl="1"/>
            <a:r>
              <a:rPr lang="en-US" dirty="0" smtClean="0"/>
              <a:t>status: 0 if successful, -1 if error  </a:t>
            </a:r>
          </a:p>
          <a:p>
            <a:r>
              <a:rPr lang="en-US" dirty="0" smtClean="0"/>
              <a:t>Closing a socket  </a:t>
            </a:r>
          </a:p>
          <a:p>
            <a:pPr lvl="1"/>
            <a:r>
              <a:rPr lang="en-US" dirty="0" smtClean="0"/>
              <a:t>closes a connection (for stream socket) </a:t>
            </a:r>
          </a:p>
          <a:p>
            <a:pPr lvl="1"/>
            <a:r>
              <a:rPr lang="en-US" dirty="0" smtClean="0"/>
              <a:t>frees up the port used by the socket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  passively waits for and responds to clients</a:t>
            </a:r>
          </a:p>
          <a:p>
            <a:pPr lvl="1"/>
            <a:r>
              <a:rPr lang="en-US" dirty="0" smtClean="0"/>
              <a:t>  </a:t>
            </a:r>
            <a:r>
              <a:rPr lang="en-US" b="1" dirty="0" smtClean="0">
                <a:solidFill>
                  <a:srgbClr val="FF0000"/>
                </a:solidFill>
              </a:rPr>
              <a:t>passive</a:t>
            </a:r>
            <a:r>
              <a:rPr lang="en-US" dirty="0" smtClean="0"/>
              <a:t> socket  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  initiates the communication  must know the address and the port of the server</a:t>
            </a:r>
          </a:p>
          <a:p>
            <a:pPr lvl="1"/>
            <a:r>
              <a:rPr lang="en-US" dirty="0" smtClean="0"/>
              <a:t> </a:t>
            </a:r>
            <a:r>
              <a:rPr lang="en-US" b="1" dirty="0" smtClean="0">
                <a:solidFill>
                  <a:srgbClr val="FF0000"/>
                </a:solidFill>
              </a:rPr>
              <a:t>active</a:t>
            </a:r>
            <a:r>
              <a:rPr lang="en-US" dirty="0" smtClean="0"/>
              <a:t> socket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- Server Communication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1891" y="1600200"/>
            <a:ext cx="39602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Socket creation in C: socket()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sockid</a:t>
            </a:r>
            <a:r>
              <a:rPr lang="en-US" dirty="0" smtClean="0"/>
              <a:t> = socket(family, type, protocol);</a:t>
            </a:r>
          </a:p>
          <a:p>
            <a:pPr lvl="1"/>
            <a:r>
              <a:rPr lang="en-US" dirty="0" smtClean="0"/>
              <a:t> </a:t>
            </a:r>
            <a:r>
              <a:rPr lang="en-US" dirty="0" err="1" smtClean="0"/>
              <a:t>sockid</a:t>
            </a:r>
            <a:r>
              <a:rPr lang="en-US" dirty="0" smtClean="0"/>
              <a:t>: socket descriptor, an integer (like a file-handle)  </a:t>
            </a:r>
          </a:p>
          <a:p>
            <a:pPr lvl="1"/>
            <a:r>
              <a:rPr lang="en-US" dirty="0" smtClean="0"/>
              <a:t>family: integer, communication domain, e.g.,  </a:t>
            </a:r>
          </a:p>
          <a:p>
            <a:pPr lvl="2"/>
            <a:r>
              <a:rPr lang="en-US" dirty="0" smtClean="0"/>
              <a:t>PF_INET, IPv4 protocols, Internet addresses (typically used) </a:t>
            </a:r>
          </a:p>
          <a:p>
            <a:pPr lvl="2"/>
            <a:r>
              <a:rPr lang="en-US" dirty="0" smtClean="0"/>
              <a:t>PF_UNIX, Local communication, File addresses  </a:t>
            </a:r>
          </a:p>
          <a:p>
            <a:pPr lvl="1"/>
            <a:r>
              <a:rPr lang="en-US" dirty="0" smtClean="0"/>
              <a:t>type: communication type  </a:t>
            </a:r>
          </a:p>
          <a:p>
            <a:pPr lvl="2"/>
            <a:r>
              <a:rPr lang="en-US" dirty="0" smtClean="0"/>
              <a:t>SOCK_STREAM - reliable, 2-way, connection-based service</a:t>
            </a:r>
          </a:p>
          <a:p>
            <a:pPr lvl="2"/>
            <a:r>
              <a:rPr lang="en-US" dirty="0" smtClean="0"/>
              <a:t>SOCK_DGRAM - unreliable, connectionless, messages of maximum length  </a:t>
            </a:r>
          </a:p>
          <a:p>
            <a:pPr lvl="1"/>
            <a:r>
              <a:rPr lang="en-US" dirty="0" smtClean="0"/>
              <a:t>protocol: specifies protocol  </a:t>
            </a:r>
          </a:p>
          <a:p>
            <a:pPr lvl="2"/>
            <a:r>
              <a:rPr lang="en-US" dirty="0" smtClean="0"/>
              <a:t>IPPROTO_TCP </a:t>
            </a:r>
          </a:p>
          <a:p>
            <a:pPr lvl="2"/>
            <a:r>
              <a:rPr lang="en-US" dirty="0" smtClean="0"/>
              <a:t>IPPROTO_UDP  usually set to 0 (i.e., use default protocol)  </a:t>
            </a:r>
          </a:p>
          <a:p>
            <a:pPr lvl="1"/>
            <a:r>
              <a:rPr lang="en-US" dirty="0" smtClean="0"/>
              <a:t>upon failure returns 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address to socket: bind()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associates and reserves a port for use by the socket</a:t>
            </a:r>
          </a:p>
          <a:p>
            <a:r>
              <a:rPr lang="en-US" dirty="0" smtClean="0"/>
              <a:t>  </a:t>
            </a:r>
            <a:r>
              <a:rPr lang="en-US" dirty="0" err="1" smtClean="0"/>
              <a:t>int</a:t>
            </a:r>
            <a:r>
              <a:rPr lang="en-US" dirty="0" smtClean="0"/>
              <a:t> status = bind(</a:t>
            </a:r>
            <a:r>
              <a:rPr lang="en-US" dirty="0" err="1" smtClean="0"/>
              <a:t>sockid</a:t>
            </a:r>
            <a:r>
              <a:rPr lang="en-US" dirty="0" smtClean="0"/>
              <a:t>, &amp;</a:t>
            </a:r>
            <a:r>
              <a:rPr lang="en-US" dirty="0" err="1" smtClean="0"/>
              <a:t>server_addr</a:t>
            </a:r>
            <a:r>
              <a:rPr lang="en-US" dirty="0" smtClean="0"/>
              <a:t>, size); </a:t>
            </a:r>
          </a:p>
          <a:p>
            <a:pPr lvl="1"/>
            <a:r>
              <a:rPr lang="en-US" dirty="0" smtClean="0"/>
              <a:t> </a:t>
            </a:r>
            <a:r>
              <a:rPr lang="en-US" dirty="0" err="1" smtClean="0"/>
              <a:t>sockid</a:t>
            </a:r>
            <a:r>
              <a:rPr lang="en-US" dirty="0" smtClean="0"/>
              <a:t>: integer, socket descriptor  </a:t>
            </a:r>
          </a:p>
          <a:p>
            <a:pPr lvl="1"/>
            <a:r>
              <a:rPr lang="en-US" dirty="0" err="1" smtClean="0"/>
              <a:t>server_addr</a:t>
            </a:r>
            <a:r>
              <a:rPr lang="en-US" dirty="0" smtClean="0"/>
              <a:t>: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sockaddr_in</a:t>
            </a:r>
            <a:r>
              <a:rPr lang="en-US" dirty="0" smtClean="0"/>
              <a:t>, the (IP) address and port of the machine  </a:t>
            </a:r>
          </a:p>
          <a:p>
            <a:pPr lvl="1"/>
            <a:r>
              <a:rPr lang="en-US" dirty="0" smtClean="0"/>
              <a:t>size: the size (in bytes) of the </a:t>
            </a:r>
            <a:r>
              <a:rPr lang="en-US" dirty="0" err="1" smtClean="0"/>
              <a:t>addrport</a:t>
            </a:r>
            <a:r>
              <a:rPr lang="en-US" dirty="0" smtClean="0"/>
              <a:t> structure </a:t>
            </a:r>
          </a:p>
          <a:p>
            <a:pPr lvl="1"/>
            <a:r>
              <a:rPr lang="en-US" dirty="0" smtClean="0"/>
              <a:t>status: upon failure -1 is returned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bind()- Example with TCP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3231" y="3581400"/>
            <a:ext cx="866076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19400"/>
            <a:ext cx="4800601" cy="40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86000"/>
            <a:ext cx="229523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276600"/>
            <a:ext cx="5075583" cy="30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for connections: listen()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status = listen(</a:t>
            </a:r>
            <a:r>
              <a:rPr lang="en-US" dirty="0" err="1" smtClean="0"/>
              <a:t>sockid</a:t>
            </a:r>
            <a:r>
              <a:rPr lang="en-US" dirty="0" smtClean="0"/>
              <a:t>, </a:t>
            </a:r>
            <a:r>
              <a:rPr lang="en-US" dirty="0" err="1" smtClean="0"/>
              <a:t>queueLimit</a:t>
            </a:r>
            <a:r>
              <a:rPr lang="en-US" dirty="0" smtClean="0"/>
              <a:t>); 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sockid</a:t>
            </a:r>
            <a:r>
              <a:rPr lang="en-US" dirty="0" smtClean="0"/>
              <a:t>: integer, socket descriptor  </a:t>
            </a:r>
          </a:p>
          <a:p>
            <a:pPr lvl="1"/>
            <a:r>
              <a:rPr lang="en-US" dirty="0" err="1" smtClean="0"/>
              <a:t>queuelen</a:t>
            </a:r>
            <a:r>
              <a:rPr lang="en-US" dirty="0" smtClean="0"/>
              <a:t>: integer, # of active participants that can “wait” for a connection  </a:t>
            </a:r>
          </a:p>
          <a:p>
            <a:pPr lvl="1"/>
            <a:r>
              <a:rPr lang="en-US" dirty="0" smtClean="0"/>
              <a:t>status: 0 if listening, -1 if error  </a:t>
            </a:r>
          </a:p>
          <a:p>
            <a:r>
              <a:rPr lang="en-US" dirty="0" smtClean="0"/>
              <a:t>listen() is non-blocking: returns immediately  </a:t>
            </a:r>
          </a:p>
          <a:p>
            <a:r>
              <a:rPr lang="en-US" dirty="0" smtClean="0"/>
              <a:t>The listening socket (</a:t>
            </a:r>
            <a:r>
              <a:rPr lang="en-US" dirty="0" err="1" smtClean="0"/>
              <a:t>sockid</a:t>
            </a:r>
            <a:r>
              <a:rPr lang="en-US" dirty="0" smtClean="0"/>
              <a:t>)  is never used for sending and receiving  is used by the server only as a way to get new sockets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Connection: connect()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client establishes a connection with the server by calling connect() 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status = connect(</a:t>
            </a:r>
            <a:r>
              <a:rPr lang="en-US" dirty="0" err="1" smtClean="0"/>
              <a:t>sockid</a:t>
            </a:r>
            <a:r>
              <a:rPr lang="en-US" dirty="0" smtClean="0"/>
              <a:t>,&amp; </a:t>
            </a:r>
            <a:r>
              <a:rPr lang="en-US" dirty="0" err="1" smtClean="0"/>
              <a:t>server_addr</a:t>
            </a:r>
            <a:r>
              <a:rPr lang="en-US" dirty="0" smtClean="0"/>
              <a:t>, </a:t>
            </a:r>
            <a:r>
              <a:rPr lang="en-US" dirty="0" err="1" smtClean="0"/>
              <a:t>addrlen</a:t>
            </a:r>
            <a:r>
              <a:rPr lang="en-US" dirty="0" smtClean="0"/>
              <a:t>); </a:t>
            </a:r>
          </a:p>
          <a:p>
            <a:pPr lvl="1"/>
            <a:r>
              <a:rPr lang="en-US" dirty="0" err="1" smtClean="0"/>
              <a:t>sockid</a:t>
            </a:r>
            <a:r>
              <a:rPr lang="en-US" dirty="0" smtClean="0"/>
              <a:t>: integer, socket to be used in connection </a:t>
            </a:r>
          </a:p>
          <a:p>
            <a:pPr lvl="1"/>
            <a:r>
              <a:rPr lang="en-US" dirty="0" err="1" smtClean="0"/>
              <a:t>server_addr</a:t>
            </a:r>
            <a:r>
              <a:rPr lang="en-US" dirty="0" smtClean="0"/>
              <a:t>: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: address of the passive participant  </a:t>
            </a:r>
          </a:p>
          <a:p>
            <a:pPr lvl="1"/>
            <a:r>
              <a:rPr lang="en-US" dirty="0" err="1" smtClean="0"/>
              <a:t>addrlen</a:t>
            </a:r>
            <a:r>
              <a:rPr lang="en-US" dirty="0" smtClean="0"/>
              <a:t>: integer, </a:t>
            </a:r>
          </a:p>
          <a:p>
            <a:pPr lvl="1"/>
            <a:r>
              <a:rPr lang="en-US" dirty="0" smtClean="0"/>
              <a:t>status: 0 if successful connect, -1 otherwise  </a:t>
            </a:r>
          </a:p>
          <a:p>
            <a:r>
              <a:rPr lang="en-US" dirty="0" smtClean="0"/>
              <a:t>connect() is blocking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Connection: accept()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server gets a socket for an incoming client connection by calling </a:t>
            </a:r>
          </a:p>
          <a:p>
            <a:r>
              <a:rPr lang="en-US" dirty="0" smtClean="0"/>
              <a:t>accept()  </a:t>
            </a:r>
            <a:r>
              <a:rPr lang="en-US" dirty="0" err="1" smtClean="0"/>
              <a:t>int</a:t>
            </a:r>
            <a:r>
              <a:rPr lang="en-US" dirty="0" smtClean="0"/>
              <a:t> s = accept(</a:t>
            </a:r>
            <a:r>
              <a:rPr lang="en-US" dirty="0" err="1" smtClean="0"/>
              <a:t>sockid</a:t>
            </a:r>
            <a:r>
              <a:rPr lang="en-US" dirty="0" smtClean="0"/>
              <a:t>, &amp;</a:t>
            </a:r>
            <a:r>
              <a:rPr lang="en-US" dirty="0" err="1" smtClean="0"/>
              <a:t>clientAddr</a:t>
            </a:r>
            <a:r>
              <a:rPr lang="en-US" dirty="0" smtClean="0"/>
              <a:t>, &amp;</a:t>
            </a:r>
            <a:r>
              <a:rPr lang="en-US" dirty="0" err="1" smtClean="0"/>
              <a:t>addrLen</a:t>
            </a:r>
            <a:r>
              <a:rPr lang="en-US" dirty="0" smtClean="0"/>
              <a:t>);  </a:t>
            </a:r>
          </a:p>
          <a:p>
            <a:pPr lvl="1"/>
            <a:r>
              <a:rPr lang="en-US" dirty="0" smtClean="0"/>
              <a:t>s: integer, the new socket descriptor (used for data-transfer)  </a:t>
            </a:r>
            <a:r>
              <a:rPr lang="en-US" dirty="0" err="1" smtClean="0"/>
              <a:t>sockid</a:t>
            </a:r>
            <a:r>
              <a:rPr lang="en-US" dirty="0" smtClean="0"/>
              <a:t>: integer</a:t>
            </a:r>
          </a:p>
          <a:p>
            <a:pPr lvl="1"/>
            <a:r>
              <a:rPr lang="en-US" dirty="0" err="1" smtClean="0"/>
              <a:t>clientAddr</a:t>
            </a:r>
            <a:r>
              <a:rPr lang="en-US" dirty="0" smtClean="0"/>
              <a:t>: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, address of the active participant  filled in upon return  </a:t>
            </a:r>
          </a:p>
          <a:p>
            <a:pPr lvl="1"/>
            <a:r>
              <a:rPr lang="en-US" dirty="0" err="1" smtClean="0"/>
              <a:t>addrLen</a:t>
            </a:r>
            <a:r>
              <a:rPr lang="en-US" dirty="0" smtClean="0"/>
              <a:t>: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clientAddr</a:t>
            </a:r>
            <a:r>
              <a:rPr lang="en-US" dirty="0" smtClean="0"/>
              <a:t>): value/result parameter  must be set appropriately before call  adjusted upon return </a:t>
            </a:r>
          </a:p>
          <a:p>
            <a:r>
              <a:rPr lang="en-US" dirty="0" smtClean="0"/>
              <a:t> accept() </a:t>
            </a:r>
          </a:p>
          <a:p>
            <a:pPr lvl="1"/>
            <a:r>
              <a:rPr lang="en-US" dirty="0" smtClean="0"/>
              <a:t> is blocking: waits for connection before returning  </a:t>
            </a:r>
          </a:p>
          <a:p>
            <a:pPr lvl="1"/>
            <a:r>
              <a:rPr lang="en-US" dirty="0" err="1" smtClean="0"/>
              <a:t>dequeues</a:t>
            </a:r>
            <a:r>
              <a:rPr lang="en-US" dirty="0" smtClean="0"/>
              <a:t> the next connection on the queue for socket (</a:t>
            </a:r>
            <a:r>
              <a:rPr lang="en-US" dirty="0" err="1" smtClean="0"/>
              <a:t>sockid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695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Socket Programming</vt:lpstr>
      <vt:lpstr>Client-Server communication</vt:lpstr>
      <vt:lpstr>Client - Server Communication </vt:lpstr>
      <vt:lpstr>Socket creation in C: socket()</vt:lpstr>
      <vt:lpstr>Assign address to socket: bind()</vt:lpstr>
      <vt:lpstr>bind()- Example with TCP</vt:lpstr>
      <vt:lpstr>listen for connections: listen()</vt:lpstr>
      <vt:lpstr>Establish Connection: connect()</vt:lpstr>
      <vt:lpstr>Incoming Connection: accept()</vt:lpstr>
      <vt:lpstr>Exchanging data with stream socket</vt:lpstr>
      <vt:lpstr>Socket close in C: close()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Hp</dc:creator>
  <cp:lastModifiedBy>Hp</cp:lastModifiedBy>
  <cp:revision>13</cp:revision>
  <dcterms:created xsi:type="dcterms:W3CDTF">2018-09-08T09:03:14Z</dcterms:created>
  <dcterms:modified xsi:type="dcterms:W3CDTF">2018-09-08T15:25:48Z</dcterms:modified>
</cp:coreProperties>
</file>