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259" r:id="rId4"/>
    <p:sldId id="298" r:id="rId5"/>
    <p:sldId id="256" r:id="rId6"/>
    <p:sldId id="261" r:id="rId7"/>
    <p:sldId id="297" r:id="rId8"/>
    <p:sldId id="291" r:id="rId9"/>
    <p:sldId id="294" r:id="rId10"/>
    <p:sldId id="299" r:id="rId11"/>
    <p:sldId id="295" r:id="rId12"/>
    <p:sldId id="304" r:id="rId13"/>
    <p:sldId id="306" r:id="rId14"/>
    <p:sldId id="302" r:id="rId15"/>
    <p:sldId id="301" r:id="rId16"/>
    <p:sldId id="308" r:id="rId17"/>
    <p:sldId id="309" r:id="rId18"/>
    <p:sldId id="303" r:id="rId19"/>
    <p:sldId id="305" r:id="rId20"/>
    <p:sldId id="264" r:id="rId21"/>
    <p:sldId id="275" r:id="rId22"/>
    <p:sldId id="307" r:id="rId23"/>
    <p:sldId id="276" r:id="rId24"/>
    <p:sldId id="287" r:id="rId25"/>
    <p:sldId id="288" r:id="rId26"/>
    <p:sldId id="289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Search Bar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smtClean="0">
                <a:solidFill>
                  <a:schemeClr val="tx1"/>
                </a:solidFill>
              </a:rPr>
              <a:t>want to be able to search for properties so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dirty="0" smtClean="0">
                <a:solidFill>
                  <a:schemeClr val="tx1"/>
                </a:solidFill>
              </a:rPr>
              <a:t>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bar.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The ability to search by </a:t>
            </a:r>
            <a:r>
              <a:rPr lang="en-AU" sz="2000" dirty="0" smtClean="0">
                <a:solidFill>
                  <a:schemeClr val="tx1"/>
                </a:solidFill>
              </a:rPr>
              <a:t>any different feature.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Features that should be searched by include; Location, price, type of contract, rooms available and amenities.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1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Feature Comparison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be able to see what services, features and other basic information is offered by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showing offered services, relevant features and other important information.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 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2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Price Comparison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owner, I want to know the price of the other properties nearby so that I can estimate a reasonable price for my own property.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System which shows property owners an average or expected price range for the type of house and suburb.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Methods to prevent the feature being used for malicious purposes.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19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Cookies Search Memory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tenant, I want the system to remember my search history so that I can find properties I have seen previously.</a:t>
            </a:r>
            <a:endParaRPr lang="en-AU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 history recorded in temporary memory cache (</a:t>
            </a:r>
            <a:r>
              <a:rPr lang="en-US" dirty="0" smtClean="0">
                <a:solidFill>
                  <a:schemeClr val="tx1"/>
                </a:solidFill>
              </a:rPr>
              <a:t>cookies)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Web form auto fills with previous search criteria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Some methods of implementing a search bar may have this done by default.</a:t>
            </a:r>
          </a:p>
        </p:txBody>
      </p:sp>
    </p:spTree>
    <p:extLst>
      <p:ext uri="{BB962C8B-B14F-4D97-AF65-F5344CB8AC3E}">
        <p14:creationId xmlns:p14="http://schemas.microsoft.com/office/powerpoint/2010/main" val="410838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View Counter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Counter visible by property owners and admin only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Email Functionality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send and receive emails to my property’s owners so that I can get more information or express my concerns and requests.</a:t>
            </a:r>
            <a:endParaRPr lang="en-AU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functionality (web forms)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Listing of emails on contacts page.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Being sensitive information, the email accounts must be stored securely.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Additional authorisation to access the emails may be helpful in maintaining security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Encryption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</a:t>
            </a:r>
            <a:r>
              <a:rPr lang="en-AU" dirty="0" smtClean="0">
                <a:solidFill>
                  <a:schemeClr val="tx1"/>
                </a:solidFill>
              </a:rPr>
              <a:t>hashes.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Secure Password Reset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Booking Modifications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Prospective tenants will be shown the time of the upcoming inspections. They should also be able to change or undo their booking and update their personal details.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37960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Terms and Conditions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property owner, I want tenants </a:t>
            </a:r>
            <a:r>
              <a:rPr lang="en-US" sz="2400" dirty="0">
                <a:solidFill>
                  <a:schemeClr val="tx1"/>
                </a:solidFill>
              </a:rPr>
              <a:t>to be able </a:t>
            </a:r>
            <a:r>
              <a:rPr lang="en-US" sz="2400" dirty="0" smtClean="0">
                <a:solidFill>
                  <a:schemeClr val="tx1"/>
                </a:solidFill>
              </a:rPr>
              <a:t>to agree to the appropriate terms and conditions before accepting a contract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Terms and conditions pop-up form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Reload of page shouldn’t affect agreement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:a16="http://schemas.microsoft.com/office/drawing/2014/main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Server Hosting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system can host on high availability, this is up to 99% available. Possible mirroring or different platform hosting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Effective Rating System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</a:t>
            </a:r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8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Social Media Links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share property information to other people through social media (</a:t>
            </a:r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Facebook, Twitter).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Integration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15674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Negative Review Communication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star rating an automatic email is sent to management and/or owner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Image Carousel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</a:t>
            </a:r>
            <a:r>
              <a:rPr lang="en-US" sz="2400" dirty="0" smtClean="0">
                <a:solidFill>
                  <a:schemeClr val="tx1"/>
                </a:solidFill>
              </a:rPr>
              <a:t>images of my property shown on an image carousel so that the entire property can be viewed easily making it easier for prospective tenants to make a decision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with fluid motion(check complexity)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2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View Counter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view times and the book times can be seen by property owners on their property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account with the necessary permissions is required to view this information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Allow owners to select e-mail as a form of communication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423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Account Creation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Account creation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view times and the book times can be seen by property owners on their property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account with the necessary permissions is required to view this information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Allow owners to select e-mail as a form of communication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3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Simple </a:t>
            </a:r>
            <a:r>
              <a:rPr lang="en-AU" dirty="0" smtClean="0"/>
              <a:t>Template (split by page)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 want a simple website so that I can understand it easily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utomatic </a:t>
            </a:r>
            <a:r>
              <a:rPr lang="en-US" sz="2000" dirty="0">
                <a:solidFill>
                  <a:schemeClr val="tx1"/>
                </a:solidFill>
              </a:rPr>
              <a:t>redirection of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Intuitive page </a:t>
            </a:r>
            <a:r>
              <a:rPr lang="en-US" sz="2000" dirty="0">
                <a:solidFill>
                  <a:schemeClr val="tx1"/>
                </a:solidFill>
              </a:rPr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Logical design.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</a:t>
            </a:r>
            <a:r>
              <a:rPr lang="en-AU" dirty="0">
                <a:solidFill>
                  <a:schemeClr val="tx1"/>
                </a:solidFill>
              </a:rPr>
              <a:t>Site should redirect users to different initial pages depending on their status (e.g. </a:t>
            </a:r>
            <a:r>
              <a:rPr lang="en-AU" dirty="0" smtClean="0">
                <a:solidFill>
                  <a:schemeClr val="tx1"/>
                </a:solidFill>
              </a:rPr>
              <a:t>prospective tenants</a:t>
            </a:r>
            <a:r>
              <a:rPr lang="en-AU" dirty="0">
                <a:solidFill>
                  <a:schemeClr val="tx1"/>
                </a:solidFill>
              </a:rPr>
              <a:t>, new users and property owners would all be directed to pages that would better suit their needs)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Navigation Bar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tenant, I would like a navigation bar to navigate around the website so that I can make decisions more easily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Navigation Bar with links around the website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view property photos without having to enter the property’s own page so I can browse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Sample </a:t>
            </a:r>
            <a:r>
              <a:rPr lang="en-AU" sz="2000" dirty="0">
                <a:solidFill>
                  <a:schemeClr val="tx1"/>
                </a:solidFill>
              </a:rPr>
              <a:t>photos for popular property listings(?)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many ways to handle the sample photos.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Is using a third-party image host viable?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Listings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Providing 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Access without login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be able to browse the site without login so that I can decide if the website fits my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interact with the site they must first login or create an account.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When attempting to do an action that requires the user to login they will be redirected to where they can do so.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restricted actions of users without accounts include; commenting on a product, requesting an inspection, applying or creating a listing and paying for a product or service among others.</a:t>
            </a:r>
          </a:p>
        </p:txBody>
      </p:sp>
    </p:spTree>
    <p:extLst>
      <p:ext uri="{BB962C8B-B14F-4D97-AF65-F5344CB8AC3E}">
        <p14:creationId xmlns:p14="http://schemas.microsoft.com/office/powerpoint/2010/main" val="410943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Display Staff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the property lists can be viewed by staff members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can 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647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Edit Staff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staff, I want to be able to edit information of a given property so I can append inaccurate information.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Implementation to allow staff to change information on property listings.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information changes may need to also update the SQL database.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1900</Words>
  <Application>Microsoft Office PowerPoint</Application>
  <PresentationFormat>A4 Paper (210x297 mm)</PresentationFormat>
  <Paragraphs>276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MELT</cp:lastModifiedBy>
  <cp:revision>67</cp:revision>
  <dcterms:created xsi:type="dcterms:W3CDTF">2011-08-10T11:51:47Z</dcterms:created>
  <dcterms:modified xsi:type="dcterms:W3CDTF">2017-03-22T10:15:25Z</dcterms:modified>
</cp:coreProperties>
</file>