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Oxygen"/>
      <p:regular r:id="rId32"/>
      <p:bold r:id="rId33"/>
    </p:embeddedFont>
    <p:embeddedFont>
      <p:font typeface="Roboto"/>
      <p:regular r:id="rId34"/>
      <p:bold r:id="rId35"/>
      <p:italic r:id="rId36"/>
      <p:boldItalic r:id="rId37"/>
    </p:embeddedFont>
    <p:embeddedFont>
      <p:font typeface="Abril Fatface"/>
      <p:regular r:id="rId38"/>
    </p:embeddedFont>
    <p:embeddedFont>
      <p:font typeface="Cairo"/>
      <p:regular r:id="rId39"/>
      <p:bold r:id="rId40"/>
    </p:embeddedFont>
    <p:embeddedFont>
      <p:font typeface="PT Sans"/>
      <p:regular r:id="rId41"/>
      <p:bold r:id="rId42"/>
      <p:italic r:id="rId43"/>
      <p:boldItalic r:id="rId44"/>
    </p:embeddedFont>
    <p:embeddedFont>
      <p:font typeface="Comforta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airo-bold.fntdata"/><Relationship Id="rId20" Type="http://schemas.openxmlformats.org/officeDocument/2006/relationships/slide" Target="slides/slide14.xml"/><Relationship Id="rId42" Type="http://schemas.openxmlformats.org/officeDocument/2006/relationships/font" Target="fonts/PTSans-bold.fntdata"/><Relationship Id="rId41" Type="http://schemas.openxmlformats.org/officeDocument/2006/relationships/font" Target="fonts/PTSans-regular.fntdata"/><Relationship Id="rId22" Type="http://schemas.openxmlformats.org/officeDocument/2006/relationships/slide" Target="slides/slide16.xml"/><Relationship Id="rId44" Type="http://schemas.openxmlformats.org/officeDocument/2006/relationships/font" Target="fonts/PTSans-boldItalic.fntdata"/><Relationship Id="rId21" Type="http://schemas.openxmlformats.org/officeDocument/2006/relationships/slide" Target="slides/slide15.xml"/><Relationship Id="rId43" Type="http://schemas.openxmlformats.org/officeDocument/2006/relationships/font" Target="fonts/PTSans-italic.fntdata"/><Relationship Id="rId24" Type="http://schemas.openxmlformats.org/officeDocument/2006/relationships/slide" Target="slides/slide18.xml"/><Relationship Id="rId46" Type="http://schemas.openxmlformats.org/officeDocument/2006/relationships/font" Target="fonts/Comfortaa-bold.fntdata"/><Relationship Id="rId23" Type="http://schemas.openxmlformats.org/officeDocument/2006/relationships/slide" Target="slides/slide17.xml"/><Relationship Id="rId45"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xygen-bold.fntdata"/><Relationship Id="rId10" Type="http://schemas.openxmlformats.org/officeDocument/2006/relationships/slide" Target="slides/slide4.xml"/><Relationship Id="rId32" Type="http://schemas.openxmlformats.org/officeDocument/2006/relationships/font" Target="fonts/Oxygen-regular.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Cairo-regular.fntdata"/><Relationship Id="rId16" Type="http://schemas.openxmlformats.org/officeDocument/2006/relationships/slide" Target="slides/slide10.xml"/><Relationship Id="rId38" Type="http://schemas.openxmlformats.org/officeDocument/2006/relationships/font" Target="fonts/AbrilFatfac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12b2acea60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12b2acea60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12b2acea6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12b2acea6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12b2acea60c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12b2acea60c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12b2acea60c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12b2acea60c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12b2acea60c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5" name="Google Shape;1585;g12b2acea60c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12b2acea60c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12b2acea60c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12b2acea60c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12b2acea60c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12b2acea60c_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12b2acea60c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12b2acea60c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12b2acea60c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12b2acea60c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12b2acea60c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12b2acea60c_1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12b2acea60c_1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12b2acea60c_2_4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12b2acea60c_2_4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g12b2acea60c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12b2acea60c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2b2acea60c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12b2acea60c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12b2acea60c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12b2acea60c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12b2acea60c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12b2acea60c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12b2acea60c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12b2acea60c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12bdd62217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12bdd62217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12b2acea60c_2_5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12b2acea60c_2_5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12b2acea60c_2_5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12b2acea60c_2_5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12b2acea60c_2_5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12b2acea60c_2_5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12b2acea60c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12b2acea60c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12b2acea60c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12b2acea60c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12b2acea60c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12b2acea60c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120ce1986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120ce1986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
        <p:nvSpPr>
          <p:cNvPr id="51" name="Google Shape;51;p13"/>
          <p:cNvSpPr txBox="1"/>
          <p:nvPr>
            <p:ph type="ctrTitle"/>
          </p:nvPr>
        </p:nvSpPr>
        <p:spPr>
          <a:xfrm>
            <a:off x="875225" y="659550"/>
            <a:ext cx="3504600" cy="3302700"/>
          </a:xfrm>
          <a:prstGeom prst="rect">
            <a:avLst/>
          </a:prstGeom>
        </p:spPr>
        <p:txBody>
          <a:bodyPr anchorCtr="0" anchor="ctr" bIns="91425" lIns="91425" spcFirstLastPara="1" rIns="91425" wrap="square" tIns="91425">
            <a:normAutofit/>
          </a:bodyPr>
          <a:lstStyle>
            <a:lvl1pPr lvl="0" rtl="0">
              <a:lnSpc>
                <a:spcPct val="80000"/>
              </a:lnSpc>
              <a:spcBef>
                <a:spcPts val="0"/>
              </a:spcBef>
              <a:spcAft>
                <a:spcPts val="0"/>
              </a:spcAft>
              <a:buClr>
                <a:schemeClr val="dk2"/>
              </a:buClr>
              <a:buSzPts val="5200"/>
              <a:buNone/>
              <a:defRPr b="1" sz="5200">
                <a:solidFill>
                  <a:schemeClr val="dk2"/>
                </a:solidFill>
                <a:latin typeface="Cairo"/>
                <a:ea typeface="Cairo"/>
                <a:cs typeface="Cairo"/>
                <a:sym typeface="Cair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875225" y="3962238"/>
            <a:ext cx="3504600" cy="521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800"/>
              <a:buNone/>
              <a:defRPr sz="2200">
                <a:solidFill>
                  <a:schemeClr val="dk1"/>
                </a:solidFill>
                <a:latin typeface="Oxygen"/>
                <a:ea typeface="Oxygen"/>
                <a:cs typeface="Oxygen"/>
                <a:sym typeface="Oxyge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2" type="subTitle"/>
          </p:nvPr>
        </p:nvSpPr>
        <p:spPr>
          <a:xfrm>
            <a:off x="7517987" y="713195"/>
            <a:ext cx="864300" cy="64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b="1" sz="1600">
                <a:solidFill>
                  <a:schemeClr val="accent4"/>
                </a:solidFill>
                <a:latin typeface="Oxygen"/>
                <a:ea typeface="Oxygen"/>
                <a:cs typeface="Oxygen"/>
                <a:sym typeface="Oxyge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4" name="Google Shape;54;p13"/>
          <p:cNvGrpSpPr/>
          <p:nvPr/>
        </p:nvGrpSpPr>
        <p:grpSpPr>
          <a:xfrm rot="4390107">
            <a:off x="7842254" y="3979113"/>
            <a:ext cx="1466373" cy="1381117"/>
            <a:chOff x="1404300" y="937325"/>
            <a:chExt cx="1767700" cy="1664925"/>
          </a:xfrm>
        </p:grpSpPr>
        <p:sp>
          <p:nvSpPr>
            <p:cNvPr id="55" name="Google Shape;55;p13"/>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3"/>
          <p:cNvGrpSpPr/>
          <p:nvPr/>
        </p:nvGrpSpPr>
        <p:grpSpPr>
          <a:xfrm rot="-7937313">
            <a:off x="192793" y="-133700"/>
            <a:ext cx="661430" cy="929034"/>
            <a:chOff x="2374700" y="1056350"/>
            <a:chExt cx="797300" cy="1119875"/>
          </a:xfrm>
        </p:grpSpPr>
        <p:sp>
          <p:nvSpPr>
            <p:cNvPr id="75" name="Google Shape;75;p13"/>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82" name="Shape 82"/>
        <p:cNvGrpSpPr/>
        <p:nvPr/>
      </p:nvGrpSpPr>
      <p:grpSpPr>
        <a:xfrm>
          <a:off x="0" y="0"/>
          <a:ext cx="0" cy="0"/>
          <a:chOff x="0" y="0"/>
          <a:chExt cx="0" cy="0"/>
        </a:xfrm>
      </p:grpSpPr>
      <p:sp>
        <p:nvSpPr>
          <p:cNvPr id="83" name="Google Shape;83;p14"/>
          <p:cNvSpPr txBox="1"/>
          <p:nvPr>
            <p:ph type="ctrTitle"/>
          </p:nvPr>
        </p:nvSpPr>
        <p:spPr>
          <a:xfrm>
            <a:off x="4572000" y="466725"/>
            <a:ext cx="3713100" cy="1381200"/>
          </a:xfrm>
          <a:prstGeom prst="rect">
            <a:avLst/>
          </a:prstGeom>
        </p:spPr>
        <p:txBody>
          <a:bodyPr anchorCtr="0" anchor="ctr" bIns="91425" lIns="91425" spcFirstLastPara="1" rIns="91425" wrap="square" tIns="91425">
            <a:normAutofit/>
          </a:bodyPr>
          <a:lstStyle>
            <a:lvl1pPr lvl="0" rtl="0" algn="r">
              <a:lnSpc>
                <a:spcPct val="90000"/>
              </a:lnSpc>
              <a:spcBef>
                <a:spcPts val="0"/>
              </a:spcBef>
              <a:spcAft>
                <a:spcPts val="0"/>
              </a:spcAft>
              <a:buClr>
                <a:schemeClr val="dk2"/>
              </a:buClr>
              <a:buSzPts val="5200"/>
              <a:buNone/>
              <a:defRPr b="1" sz="5800">
                <a:solidFill>
                  <a:schemeClr val="dk2"/>
                </a:solidFill>
                <a:latin typeface="Cairo"/>
                <a:ea typeface="Cairo"/>
                <a:cs typeface="Cairo"/>
                <a:sym typeface="Cair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4"/>
          <p:cNvSpPr txBox="1"/>
          <p:nvPr>
            <p:ph idx="1" type="subTitle"/>
          </p:nvPr>
        </p:nvSpPr>
        <p:spPr>
          <a:xfrm>
            <a:off x="4572000" y="1769825"/>
            <a:ext cx="3713100" cy="12306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2800"/>
              <a:buNone/>
              <a:defRPr sz="1600">
                <a:solidFill>
                  <a:schemeClr val="dk1"/>
                </a:solidFill>
                <a:latin typeface="Oxygen"/>
                <a:ea typeface="Oxygen"/>
                <a:cs typeface="Oxygen"/>
                <a:sym typeface="Oxyge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14"/>
          <p:cNvSpPr txBox="1"/>
          <p:nvPr/>
        </p:nvSpPr>
        <p:spPr>
          <a:xfrm>
            <a:off x="4800600" y="3232325"/>
            <a:ext cx="3484500" cy="615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300"/>
              </a:spcBef>
              <a:spcAft>
                <a:spcPts val="0"/>
              </a:spcAft>
              <a:buNone/>
            </a:pPr>
            <a:r>
              <a:rPr lang="en" sz="1200">
                <a:solidFill>
                  <a:srgbClr val="434343"/>
                </a:solidFill>
                <a:latin typeface="Oxygen"/>
                <a:ea typeface="Oxygen"/>
                <a:cs typeface="Oxygen"/>
                <a:sym typeface="Oxygen"/>
              </a:rPr>
              <a:t>CREDITS: This presentation template was created by </a:t>
            </a:r>
            <a:r>
              <a:rPr b="1" lang="en" sz="1200">
                <a:solidFill>
                  <a:srgbClr val="434343"/>
                </a:solidFill>
                <a:highlight>
                  <a:schemeClr val="accent4"/>
                </a:highlight>
                <a:uFill>
                  <a:noFill/>
                </a:uFill>
                <a:latin typeface="Oxygen"/>
                <a:ea typeface="Oxygen"/>
                <a:cs typeface="Oxygen"/>
                <a:sym typeface="Oxygen"/>
                <a:hlinkClick r:id="rId2">
                  <a:extLst>
                    <a:ext uri="{A12FA001-AC4F-418D-AE19-62706E023703}">
                      <ahyp:hlinkClr val="tx"/>
                    </a:ext>
                  </a:extLst>
                </a:hlinkClick>
              </a:rPr>
              <a:t>Slidesgo</a:t>
            </a:r>
            <a:r>
              <a:rPr lang="en" sz="1200">
                <a:solidFill>
                  <a:srgbClr val="434343"/>
                </a:solidFill>
                <a:latin typeface="Oxygen"/>
                <a:ea typeface="Oxygen"/>
                <a:cs typeface="Oxygen"/>
                <a:sym typeface="Oxygen"/>
              </a:rPr>
              <a:t>, including icons by </a:t>
            </a:r>
            <a:r>
              <a:rPr b="1" lang="en" sz="1200">
                <a:solidFill>
                  <a:srgbClr val="434343"/>
                </a:solidFill>
                <a:highlight>
                  <a:schemeClr val="accent4"/>
                </a:highlight>
                <a:uFill>
                  <a:noFill/>
                </a:uFill>
                <a:latin typeface="Oxygen"/>
                <a:ea typeface="Oxygen"/>
                <a:cs typeface="Oxygen"/>
                <a:sym typeface="Oxygen"/>
                <a:hlinkClick r:id="rId3">
                  <a:extLst>
                    <a:ext uri="{A12FA001-AC4F-418D-AE19-62706E023703}">
                      <ahyp:hlinkClr val="tx"/>
                    </a:ext>
                  </a:extLst>
                </a:hlinkClick>
              </a:rPr>
              <a:t>Flaticon</a:t>
            </a:r>
            <a:r>
              <a:rPr lang="en" sz="1200">
                <a:solidFill>
                  <a:srgbClr val="434343"/>
                </a:solidFill>
                <a:latin typeface="Oxygen"/>
                <a:ea typeface="Oxygen"/>
                <a:cs typeface="Oxygen"/>
                <a:sym typeface="Oxygen"/>
              </a:rPr>
              <a:t> and infographics &amp; images by </a:t>
            </a:r>
            <a:r>
              <a:rPr b="1" lang="en" sz="1200">
                <a:solidFill>
                  <a:srgbClr val="434343"/>
                </a:solidFill>
                <a:highlight>
                  <a:schemeClr val="accent4"/>
                </a:highlight>
                <a:uFill>
                  <a:noFill/>
                </a:uFill>
                <a:latin typeface="Oxygen"/>
                <a:ea typeface="Oxygen"/>
                <a:cs typeface="Oxygen"/>
                <a:sym typeface="Oxygen"/>
                <a:hlinkClick r:id="rId4">
                  <a:extLst>
                    <a:ext uri="{A12FA001-AC4F-418D-AE19-62706E023703}">
                      <ahyp:hlinkClr val="tx"/>
                    </a:ext>
                  </a:extLst>
                </a:hlinkClick>
              </a:rPr>
              <a:t>Freepik</a:t>
            </a:r>
            <a:endParaRPr b="1" sz="1200">
              <a:solidFill>
                <a:srgbClr val="434343"/>
              </a:solidFill>
              <a:highlight>
                <a:schemeClr val="accent4"/>
              </a:highlight>
              <a:latin typeface="Oxygen"/>
              <a:ea typeface="Oxygen"/>
              <a:cs typeface="Oxygen"/>
              <a:sym typeface="Oxygen"/>
            </a:endParaRPr>
          </a:p>
        </p:txBody>
      </p:sp>
      <p:grpSp>
        <p:nvGrpSpPr>
          <p:cNvPr id="86" name="Google Shape;86;p14"/>
          <p:cNvGrpSpPr/>
          <p:nvPr/>
        </p:nvGrpSpPr>
        <p:grpSpPr>
          <a:xfrm rot="-7779651">
            <a:off x="8037166" y="3954233"/>
            <a:ext cx="872891" cy="1059662"/>
            <a:chOff x="3397302" y="3304800"/>
            <a:chExt cx="1031123" cy="1251750"/>
          </a:xfrm>
        </p:grpSpPr>
        <p:sp>
          <p:nvSpPr>
            <p:cNvPr id="87" name="Google Shape;87;p14"/>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3397302" y="3664259"/>
              <a:ext cx="231613" cy="229120"/>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16"/>
          <p:cNvSpPr txBox="1"/>
          <p:nvPr>
            <p:ph type="ctrTitle"/>
          </p:nvPr>
        </p:nvSpPr>
        <p:spPr>
          <a:xfrm>
            <a:off x="875225" y="659550"/>
            <a:ext cx="3504600" cy="33027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Clr>
                <a:schemeClr val="dk2"/>
              </a:buClr>
              <a:buSzPts val="5200"/>
              <a:buNone/>
              <a:defRPr b="1" sz="5200">
                <a:solidFill>
                  <a:schemeClr val="dk2"/>
                </a:solidFill>
                <a:latin typeface="Cairo"/>
                <a:ea typeface="Cairo"/>
                <a:cs typeface="Cairo"/>
                <a:sym typeface="Cair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3" name="Google Shape;103;p16"/>
          <p:cNvSpPr txBox="1"/>
          <p:nvPr>
            <p:ph idx="1" type="subTitle"/>
          </p:nvPr>
        </p:nvSpPr>
        <p:spPr>
          <a:xfrm>
            <a:off x="875225" y="3962238"/>
            <a:ext cx="3504600" cy="52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2200">
                <a:solidFill>
                  <a:schemeClr val="dk1"/>
                </a:solidFill>
                <a:latin typeface="Oxygen"/>
                <a:ea typeface="Oxygen"/>
                <a:cs typeface="Oxygen"/>
                <a:sym typeface="Oxyge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4" name="Google Shape;104;p16"/>
          <p:cNvSpPr txBox="1"/>
          <p:nvPr>
            <p:ph idx="2" type="subTitle"/>
          </p:nvPr>
        </p:nvSpPr>
        <p:spPr>
          <a:xfrm>
            <a:off x="7517987" y="713195"/>
            <a:ext cx="864300" cy="6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1600">
                <a:solidFill>
                  <a:schemeClr val="accent4"/>
                </a:solidFill>
                <a:latin typeface="Oxygen"/>
                <a:ea typeface="Oxygen"/>
                <a:cs typeface="Oxygen"/>
                <a:sym typeface="Oxyge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05" name="Google Shape;105;p16"/>
          <p:cNvGrpSpPr/>
          <p:nvPr/>
        </p:nvGrpSpPr>
        <p:grpSpPr>
          <a:xfrm rot="4390107">
            <a:off x="7842254" y="3979113"/>
            <a:ext cx="1466373" cy="1381117"/>
            <a:chOff x="1404300" y="937325"/>
            <a:chExt cx="1767700" cy="1664925"/>
          </a:xfrm>
        </p:grpSpPr>
        <p:sp>
          <p:nvSpPr>
            <p:cNvPr id="106" name="Google Shape;106;p16"/>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6"/>
          <p:cNvGrpSpPr/>
          <p:nvPr/>
        </p:nvGrpSpPr>
        <p:grpSpPr>
          <a:xfrm rot="-7937313">
            <a:off x="192793" y="-133700"/>
            <a:ext cx="661430" cy="929034"/>
            <a:chOff x="2374700" y="1056350"/>
            <a:chExt cx="797300" cy="1119875"/>
          </a:xfrm>
        </p:grpSpPr>
        <p:sp>
          <p:nvSpPr>
            <p:cNvPr id="126" name="Google Shape;126;p16"/>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3" name="Shape 133"/>
        <p:cNvGrpSpPr/>
        <p:nvPr/>
      </p:nvGrpSpPr>
      <p:grpSpPr>
        <a:xfrm>
          <a:off x="0" y="0"/>
          <a:ext cx="0" cy="0"/>
          <a:chOff x="0" y="0"/>
          <a:chExt cx="0" cy="0"/>
        </a:xfrm>
      </p:grpSpPr>
      <p:sp>
        <p:nvSpPr>
          <p:cNvPr id="134" name="Google Shape;134;p17"/>
          <p:cNvSpPr txBox="1"/>
          <p:nvPr>
            <p:ph type="title"/>
          </p:nvPr>
        </p:nvSpPr>
        <p:spPr>
          <a:xfrm>
            <a:off x="4714875" y="2152650"/>
            <a:ext cx="3587400" cy="15906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5" name="Google Shape;135;p17"/>
          <p:cNvSpPr txBox="1"/>
          <p:nvPr>
            <p:ph hasCustomPrompt="1" idx="2" type="title"/>
          </p:nvPr>
        </p:nvSpPr>
        <p:spPr>
          <a:xfrm>
            <a:off x="4705350" y="819975"/>
            <a:ext cx="1314600" cy="102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6" name="Google Shape;136;p17"/>
          <p:cNvSpPr txBox="1"/>
          <p:nvPr>
            <p:ph idx="1" type="subTitle"/>
          </p:nvPr>
        </p:nvSpPr>
        <p:spPr>
          <a:xfrm>
            <a:off x="4714875" y="3741775"/>
            <a:ext cx="29433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7" name="Google Shape;137;p17"/>
          <p:cNvGrpSpPr/>
          <p:nvPr/>
        </p:nvGrpSpPr>
        <p:grpSpPr>
          <a:xfrm rot="-4213300">
            <a:off x="3201409" y="3997949"/>
            <a:ext cx="661389" cy="928976"/>
            <a:chOff x="2374700" y="1056350"/>
            <a:chExt cx="797300" cy="1119875"/>
          </a:xfrm>
        </p:grpSpPr>
        <p:sp>
          <p:nvSpPr>
            <p:cNvPr id="138" name="Google Shape;138;p17"/>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7"/>
          <p:cNvGrpSpPr/>
          <p:nvPr/>
        </p:nvGrpSpPr>
        <p:grpSpPr>
          <a:xfrm rot="4242672">
            <a:off x="454798" y="334510"/>
            <a:ext cx="890563" cy="1081114"/>
            <a:chOff x="3397302" y="3304800"/>
            <a:chExt cx="1031123" cy="1251750"/>
          </a:xfrm>
        </p:grpSpPr>
        <p:sp>
          <p:nvSpPr>
            <p:cNvPr id="146" name="Google Shape;146;p17"/>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3397302" y="3664259"/>
              <a:ext cx="231613" cy="229120"/>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6" name="Shape 156"/>
        <p:cNvGrpSpPr/>
        <p:nvPr/>
      </p:nvGrpSpPr>
      <p:grpSpPr>
        <a:xfrm>
          <a:off x="0" y="0"/>
          <a:ext cx="0" cy="0"/>
          <a:chOff x="0" y="0"/>
          <a:chExt cx="0" cy="0"/>
        </a:xfrm>
      </p:grpSpPr>
      <p:sp>
        <p:nvSpPr>
          <p:cNvPr id="157" name="Google Shape;157;p18"/>
          <p:cNvSpPr txBox="1"/>
          <p:nvPr>
            <p:ph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18"/>
          <p:cNvSpPr txBox="1"/>
          <p:nvPr>
            <p:ph idx="1" type="body"/>
          </p:nvPr>
        </p:nvSpPr>
        <p:spPr>
          <a:xfrm>
            <a:off x="713225" y="941525"/>
            <a:ext cx="7724400" cy="362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grpSp>
        <p:nvGrpSpPr>
          <p:cNvPr id="159" name="Google Shape;159;p18"/>
          <p:cNvGrpSpPr/>
          <p:nvPr/>
        </p:nvGrpSpPr>
        <p:grpSpPr>
          <a:xfrm rot="9740687">
            <a:off x="91695" y="4118316"/>
            <a:ext cx="661419" cy="929019"/>
            <a:chOff x="2374700" y="1056350"/>
            <a:chExt cx="797300" cy="1119875"/>
          </a:xfrm>
        </p:grpSpPr>
        <p:sp>
          <p:nvSpPr>
            <p:cNvPr id="160" name="Google Shape;160;p18"/>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8"/>
          <p:cNvGrpSpPr/>
          <p:nvPr/>
        </p:nvGrpSpPr>
        <p:grpSpPr>
          <a:xfrm rot="7104810">
            <a:off x="7670035" y="-1779255"/>
            <a:ext cx="1420602" cy="5421529"/>
            <a:chOff x="9065175" y="1446600"/>
            <a:chExt cx="682175" cy="2603425"/>
          </a:xfrm>
        </p:grpSpPr>
        <p:sp>
          <p:nvSpPr>
            <p:cNvPr id="168" name="Google Shape;168;p18"/>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8"/>
          <p:cNvGrpSpPr/>
          <p:nvPr/>
        </p:nvGrpSpPr>
        <p:grpSpPr>
          <a:xfrm flipH="1" rot="8100000">
            <a:off x="7765847" y="3506196"/>
            <a:ext cx="1924526" cy="1364190"/>
            <a:chOff x="193669" y="148127"/>
            <a:chExt cx="1982873" cy="1405549"/>
          </a:xfrm>
        </p:grpSpPr>
        <p:sp>
          <p:nvSpPr>
            <p:cNvPr id="195" name="Google Shape;195;p18"/>
            <p:cNvSpPr/>
            <p:nvPr/>
          </p:nvSpPr>
          <p:spPr>
            <a:xfrm rot="2541214">
              <a:off x="375899" y="290031"/>
              <a:ext cx="284505" cy="651194"/>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18"/>
            <p:cNvGrpSpPr/>
            <p:nvPr/>
          </p:nvGrpSpPr>
          <p:grpSpPr>
            <a:xfrm rot="-3943890">
              <a:off x="413745" y="559232"/>
              <a:ext cx="579901" cy="745140"/>
              <a:chOff x="234492" y="148127"/>
              <a:chExt cx="579920" cy="745164"/>
            </a:xfrm>
          </p:grpSpPr>
          <p:sp>
            <p:nvSpPr>
              <p:cNvPr id="197" name="Google Shape;197;p18"/>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8"/>
            <p:cNvGrpSpPr/>
            <p:nvPr/>
          </p:nvGrpSpPr>
          <p:grpSpPr>
            <a:xfrm>
              <a:off x="539292" y="148127"/>
              <a:ext cx="1637250" cy="1405549"/>
              <a:chOff x="234492" y="148127"/>
              <a:chExt cx="1637250" cy="1405549"/>
            </a:xfrm>
          </p:grpSpPr>
          <p:sp>
            <p:nvSpPr>
              <p:cNvPr id="200" name="Google Shape;200;p18"/>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8"/>
              <p:cNvGrpSpPr/>
              <p:nvPr/>
            </p:nvGrpSpPr>
            <p:grpSpPr>
              <a:xfrm rot="2700200">
                <a:off x="726654" y="558761"/>
                <a:ext cx="1036634" cy="736202"/>
                <a:chOff x="2374700" y="1045220"/>
                <a:chExt cx="852487" cy="605389"/>
              </a:xfrm>
            </p:grpSpPr>
            <p:sp>
              <p:nvSpPr>
                <p:cNvPr id="203" name="Google Shape;203;p18"/>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2991366" y="1416101"/>
                  <a:ext cx="235822" cy="234508"/>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2576281" y="1045220"/>
                  <a:ext cx="119040" cy="117808"/>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8" name="Shape 208"/>
        <p:cNvGrpSpPr/>
        <p:nvPr/>
      </p:nvGrpSpPr>
      <p:grpSpPr>
        <a:xfrm>
          <a:off x="0" y="0"/>
          <a:ext cx="0" cy="0"/>
          <a:chOff x="0" y="0"/>
          <a:chExt cx="0" cy="0"/>
        </a:xfrm>
      </p:grpSpPr>
      <p:sp>
        <p:nvSpPr>
          <p:cNvPr id="209" name="Google Shape;209;p19"/>
          <p:cNvSpPr txBox="1"/>
          <p:nvPr>
            <p:ph type="title"/>
          </p:nvPr>
        </p:nvSpPr>
        <p:spPr>
          <a:xfrm>
            <a:off x="5361833" y="620750"/>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Clr>
                <a:schemeClr val="dk2"/>
              </a:buClr>
              <a:buSzPts val="2800"/>
              <a:buNone/>
              <a:defRPr b="1">
                <a:solidFill>
                  <a:schemeClr val="dk2"/>
                </a:solidFill>
              </a:defRPr>
            </a:lvl2pPr>
            <a:lvl3pPr lvl="2" rtl="0">
              <a:spcBef>
                <a:spcPts val="0"/>
              </a:spcBef>
              <a:spcAft>
                <a:spcPts val="0"/>
              </a:spcAft>
              <a:buClr>
                <a:schemeClr val="dk2"/>
              </a:buClr>
              <a:buSzPts val="2800"/>
              <a:buNone/>
              <a:defRPr b="1">
                <a:solidFill>
                  <a:schemeClr val="dk2"/>
                </a:solidFill>
              </a:defRPr>
            </a:lvl3pPr>
            <a:lvl4pPr lvl="3" rtl="0">
              <a:spcBef>
                <a:spcPts val="0"/>
              </a:spcBef>
              <a:spcAft>
                <a:spcPts val="0"/>
              </a:spcAft>
              <a:buClr>
                <a:schemeClr val="dk2"/>
              </a:buClr>
              <a:buSzPts val="2800"/>
              <a:buNone/>
              <a:defRPr b="1">
                <a:solidFill>
                  <a:schemeClr val="dk2"/>
                </a:solidFill>
              </a:defRPr>
            </a:lvl4pPr>
            <a:lvl5pPr lvl="4" rtl="0">
              <a:spcBef>
                <a:spcPts val="0"/>
              </a:spcBef>
              <a:spcAft>
                <a:spcPts val="0"/>
              </a:spcAft>
              <a:buClr>
                <a:schemeClr val="dk2"/>
              </a:buClr>
              <a:buSzPts val="2800"/>
              <a:buNone/>
              <a:defRPr b="1">
                <a:solidFill>
                  <a:schemeClr val="dk2"/>
                </a:solidFill>
              </a:defRPr>
            </a:lvl5pPr>
            <a:lvl6pPr lvl="5" rtl="0">
              <a:spcBef>
                <a:spcPts val="0"/>
              </a:spcBef>
              <a:spcAft>
                <a:spcPts val="0"/>
              </a:spcAft>
              <a:buClr>
                <a:schemeClr val="dk2"/>
              </a:buClr>
              <a:buSzPts val="2800"/>
              <a:buNone/>
              <a:defRPr b="1">
                <a:solidFill>
                  <a:schemeClr val="dk2"/>
                </a:solidFill>
              </a:defRPr>
            </a:lvl6pPr>
            <a:lvl7pPr lvl="6" rtl="0">
              <a:spcBef>
                <a:spcPts val="0"/>
              </a:spcBef>
              <a:spcAft>
                <a:spcPts val="0"/>
              </a:spcAft>
              <a:buClr>
                <a:schemeClr val="dk2"/>
              </a:buClr>
              <a:buSzPts val="2800"/>
              <a:buNone/>
              <a:defRPr b="1">
                <a:solidFill>
                  <a:schemeClr val="dk2"/>
                </a:solidFill>
              </a:defRPr>
            </a:lvl7pPr>
            <a:lvl8pPr lvl="7" rtl="0">
              <a:spcBef>
                <a:spcPts val="0"/>
              </a:spcBef>
              <a:spcAft>
                <a:spcPts val="0"/>
              </a:spcAft>
              <a:buClr>
                <a:schemeClr val="dk2"/>
              </a:buClr>
              <a:buSzPts val="2800"/>
              <a:buNone/>
              <a:defRPr b="1">
                <a:solidFill>
                  <a:schemeClr val="dk2"/>
                </a:solidFill>
              </a:defRPr>
            </a:lvl8pPr>
            <a:lvl9pPr lvl="8" rtl="0">
              <a:spcBef>
                <a:spcPts val="0"/>
              </a:spcBef>
              <a:spcAft>
                <a:spcPts val="0"/>
              </a:spcAft>
              <a:buClr>
                <a:schemeClr val="dk2"/>
              </a:buClr>
              <a:buSzPts val="2800"/>
              <a:buNone/>
              <a:defRPr b="1">
                <a:solidFill>
                  <a:schemeClr val="dk2"/>
                </a:solidFill>
              </a:defRPr>
            </a:lvl9pPr>
          </a:lstStyle>
          <a:p/>
        </p:txBody>
      </p:sp>
      <p:sp>
        <p:nvSpPr>
          <p:cNvPr id="210" name="Google Shape;210;p19"/>
          <p:cNvSpPr txBox="1"/>
          <p:nvPr>
            <p:ph idx="2" type="title"/>
          </p:nvPr>
        </p:nvSpPr>
        <p:spPr>
          <a:xfrm>
            <a:off x="1276567" y="2682125"/>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Clr>
                <a:schemeClr val="dk2"/>
              </a:buClr>
              <a:buSzPts val="2800"/>
              <a:buNone/>
              <a:defRPr b="1">
                <a:solidFill>
                  <a:schemeClr val="dk2"/>
                </a:solidFill>
              </a:defRPr>
            </a:lvl2pPr>
            <a:lvl3pPr lvl="2" rtl="0">
              <a:spcBef>
                <a:spcPts val="0"/>
              </a:spcBef>
              <a:spcAft>
                <a:spcPts val="0"/>
              </a:spcAft>
              <a:buClr>
                <a:schemeClr val="dk2"/>
              </a:buClr>
              <a:buSzPts val="2800"/>
              <a:buNone/>
              <a:defRPr b="1">
                <a:solidFill>
                  <a:schemeClr val="dk2"/>
                </a:solidFill>
              </a:defRPr>
            </a:lvl3pPr>
            <a:lvl4pPr lvl="3" rtl="0">
              <a:spcBef>
                <a:spcPts val="0"/>
              </a:spcBef>
              <a:spcAft>
                <a:spcPts val="0"/>
              </a:spcAft>
              <a:buClr>
                <a:schemeClr val="dk2"/>
              </a:buClr>
              <a:buSzPts val="2800"/>
              <a:buNone/>
              <a:defRPr b="1">
                <a:solidFill>
                  <a:schemeClr val="dk2"/>
                </a:solidFill>
              </a:defRPr>
            </a:lvl4pPr>
            <a:lvl5pPr lvl="4" rtl="0">
              <a:spcBef>
                <a:spcPts val="0"/>
              </a:spcBef>
              <a:spcAft>
                <a:spcPts val="0"/>
              </a:spcAft>
              <a:buClr>
                <a:schemeClr val="dk2"/>
              </a:buClr>
              <a:buSzPts val="2800"/>
              <a:buNone/>
              <a:defRPr b="1">
                <a:solidFill>
                  <a:schemeClr val="dk2"/>
                </a:solidFill>
              </a:defRPr>
            </a:lvl5pPr>
            <a:lvl6pPr lvl="5" rtl="0">
              <a:spcBef>
                <a:spcPts val="0"/>
              </a:spcBef>
              <a:spcAft>
                <a:spcPts val="0"/>
              </a:spcAft>
              <a:buClr>
                <a:schemeClr val="dk2"/>
              </a:buClr>
              <a:buSzPts val="2800"/>
              <a:buNone/>
              <a:defRPr b="1">
                <a:solidFill>
                  <a:schemeClr val="dk2"/>
                </a:solidFill>
              </a:defRPr>
            </a:lvl6pPr>
            <a:lvl7pPr lvl="6" rtl="0">
              <a:spcBef>
                <a:spcPts val="0"/>
              </a:spcBef>
              <a:spcAft>
                <a:spcPts val="0"/>
              </a:spcAft>
              <a:buClr>
                <a:schemeClr val="dk2"/>
              </a:buClr>
              <a:buSzPts val="2800"/>
              <a:buNone/>
              <a:defRPr b="1">
                <a:solidFill>
                  <a:schemeClr val="dk2"/>
                </a:solidFill>
              </a:defRPr>
            </a:lvl7pPr>
            <a:lvl8pPr lvl="7" rtl="0">
              <a:spcBef>
                <a:spcPts val="0"/>
              </a:spcBef>
              <a:spcAft>
                <a:spcPts val="0"/>
              </a:spcAft>
              <a:buClr>
                <a:schemeClr val="dk2"/>
              </a:buClr>
              <a:buSzPts val="2800"/>
              <a:buNone/>
              <a:defRPr b="1">
                <a:solidFill>
                  <a:schemeClr val="dk2"/>
                </a:solidFill>
              </a:defRPr>
            </a:lvl8pPr>
            <a:lvl9pPr lvl="8" rtl="0">
              <a:spcBef>
                <a:spcPts val="0"/>
              </a:spcBef>
              <a:spcAft>
                <a:spcPts val="0"/>
              </a:spcAft>
              <a:buClr>
                <a:schemeClr val="dk2"/>
              </a:buClr>
              <a:buSzPts val="2800"/>
              <a:buNone/>
              <a:defRPr b="1">
                <a:solidFill>
                  <a:schemeClr val="dk2"/>
                </a:solidFill>
              </a:defRPr>
            </a:lvl9pPr>
          </a:lstStyle>
          <a:p/>
        </p:txBody>
      </p:sp>
      <p:sp>
        <p:nvSpPr>
          <p:cNvPr id="211" name="Google Shape;211;p19"/>
          <p:cNvSpPr txBox="1"/>
          <p:nvPr>
            <p:ph idx="1" type="subTitle"/>
          </p:nvPr>
        </p:nvSpPr>
        <p:spPr>
          <a:xfrm>
            <a:off x="1036567" y="3245950"/>
            <a:ext cx="2985600" cy="127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2" name="Google Shape;212;p19"/>
          <p:cNvSpPr txBox="1"/>
          <p:nvPr>
            <p:ph idx="3" type="subTitle"/>
          </p:nvPr>
        </p:nvSpPr>
        <p:spPr>
          <a:xfrm>
            <a:off x="5121833" y="1179025"/>
            <a:ext cx="2985600" cy="1276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13" name="Google Shape;213;p19"/>
          <p:cNvGrpSpPr/>
          <p:nvPr/>
        </p:nvGrpSpPr>
        <p:grpSpPr>
          <a:xfrm rot="9258730">
            <a:off x="196403" y="4162180"/>
            <a:ext cx="661431" cy="929036"/>
            <a:chOff x="2374700" y="1056350"/>
            <a:chExt cx="797300" cy="1119875"/>
          </a:xfrm>
        </p:grpSpPr>
        <p:sp>
          <p:nvSpPr>
            <p:cNvPr id="214" name="Google Shape;214;p19"/>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9"/>
          <p:cNvGrpSpPr/>
          <p:nvPr/>
        </p:nvGrpSpPr>
        <p:grpSpPr>
          <a:xfrm rot="8696566">
            <a:off x="7922302" y="239448"/>
            <a:ext cx="890573" cy="1081127"/>
            <a:chOff x="3397302" y="3304800"/>
            <a:chExt cx="1031123" cy="1251750"/>
          </a:xfrm>
        </p:grpSpPr>
        <p:sp>
          <p:nvSpPr>
            <p:cNvPr id="222" name="Google Shape;222;p19"/>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3397302" y="3664259"/>
              <a:ext cx="231613" cy="229120"/>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2" name="Shape 232"/>
        <p:cNvGrpSpPr/>
        <p:nvPr/>
      </p:nvGrpSpPr>
      <p:grpSpPr>
        <a:xfrm>
          <a:off x="0" y="0"/>
          <a:ext cx="0" cy="0"/>
          <a:chOff x="0" y="0"/>
          <a:chExt cx="0" cy="0"/>
        </a:xfrm>
      </p:grpSpPr>
      <p:sp>
        <p:nvSpPr>
          <p:cNvPr id="233" name="Google Shape;233;p20"/>
          <p:cNvSpPr txBox="1"/>
          <p:nvPr>
            <p:ph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4" name="Google Shape;234;p20"/>
          <p:cNvGrpSpPr/>
          <p:nvPr/>
        </p:nvGrpSpPr>
        <p:grpSpPr>
          <a:xfrm rot="207317">
            <a:off x="7932532" y="4047362"/>
            <a:ext cx="1466498" cy="1381235"/>
            <a:chOff x="1404300" y="937325"/>
            <a:chExt cx="1767700" cy="1664925"/>
          </a:xfrm>
        </p:grpSpPr>
        <p:sp>
          <p:nvSpPr>
            <p:cNvPr id="235" name="Google Shape;235;p20"/>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4" name="Shape 254"/>
        <p:cNvGrpSpPr/>
        <p:nvPr/>
      </p:nvGrpSpPr>
      <p:grpSpPr>
        <a:xfrm>
          <a:off x="0" y="0"/>
          <a:ext cx="0" cy="0"/>
          <a:chOff x="0" y="0"/>
          <a:chExt cx="0" cy="0"/>
        </a:xfrm>
      </p:grpSpPr>
      <p:sp>
        <p:nvSpPr>
          <p:cNvPr id="255" name="Google Shape;255;p21"/>
          <p:cNvSpPr txBox="1"/>
          <p:nvPr>
            <p:ph idx="1" type="body"/>
          </p:nvPr>
        </p:nvSpPr>
        <p:spPr>
          <a:xfrm>
            <a:off x="720000" y="1861297"/>
            <a:ext cx="4117800" cy="26166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Char char="●"/>
              <a:defRPr sz="1600">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256" name="Google Shape;256;p21"/>
          <p:cNvSpPr txBox="1"/>
          <p:nvPr>
            <p:ph type="title"/>
          </p:nvPr>
        </p:nvSpPr>
        <p:spPr>
          <a:xfrm>
            <a:off x="720000" y="524372"/>
            <a:ext cx="4294800" cy="1137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7" name="Google Shape;257;p21"/>
          <p:cNvGrpSpPr/>
          <p:nvPr/>
        </p:nvGrpSpPr>
        <p:grpSpPr>
          <a:xfrm rot="4390107">
            <a:off x="7408179" y="415988"/>
            <a:ext cx="1466373" cy="1381117"/>
            <a:chOff x="1404300" y="937325"/>
            <a:chExt cx="1767700" cy="1664925"/>
          </a:xfrm>
        </p:grpSpPr>
        <p:sp>
          <p:nvSpPr>
            <p:cNvPr id="258" name="Google Shape;258;p21"/>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7" name="Shape 277"/>
        <p:cNvGrpSpPr/>
        <p:nvPr/>
      </p:nvGrpSpPr>
      <p:grpSpPr>
        <a:xfrm>
          <a:off x="0" y="0"/>
          <a:ext cx="0" cy="0"/>
          <a:chOff x="0" y="0"/>
          <a:chExt cx="0" cy="0"/>
        </a:xfrm>
      </p:grpSpPr>
      <p:sp>
        <p:nvSpPr>
          <p:cNvPr id="278" name="Google Shape;278;p22"/>
          <p:cNvSpPr txBox="1"/>
          <p:nvPr>
            <p:ph type="title"/>
          </p:nvPr>
        </p:nvSpPr>
        <p:spPr>
          <a:xfrm>
            <a:off x="702300" y="1495500"/>
            <a:ext cx="6367800" cy="24573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79" name="Google Shape;279;p22"/>
          <p:cNvGrpSpPr/>
          <p:nvPr/>
        </p:nvGrpSpPr>
        <p:grpSpPr>
          <a:xfrm rot="176202">
            <a:off x="113467" y="-30524"/>
            <a:ext cx="1776928" cy="1673616"/>
            <a:chOff x="1404300" y="937325"/>
            <a:chExt cx="1767700" cy="1664925"/>
          </a:xfrm>
        </p:grpSpPr>
        <p:sp>
          <p:nvSpPr>
            <p:cNvPr id="280" name="Google Shape;280;p22"/>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2"/>
          <p:cNvGrpSpPr/>
          <p:nvPr/>
        </p:nvGrpSpPr>
        <p:grpSpPr>
          <a:xfrm rot="8525974">
            <a:off x="8106815" y="439712"/>
            <a:ext cx="661419" cy="929019"/>
            <a:chOff x="2374700" y="1056350"/>
            <a:chExt cx="797300" cy="1119875"/>
          </a:xfrm>
        </p:grpSpPr>
        <p:sp>
          <p:nvSpPr>
            <p:cNvPr id="300" name="Google Shape;300;p22"/>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7" name="Shape 307"/>
        <p:cNvGrpSpPr/>
        <p:nvPr/>
      </p:nvGrpSpPr>
      <p:grpSpPr>
        <a:xfrm>
          <a:off x="0" y="0"/>
          <a:ext cx="0" cy="0"/>
          <a:chOff x="0" y="0"/>
          <a:chExt cx="0" cy="0"/>
        </a:xfrm>
      </p:grpSpPr>
      <p:sp>
        <p:nvSpPr>
          <p:cNvPr id="308" name="Google Shape;308;p23"/>
          <p:cNvSpPr txBox="1"/>
          <p:nvPr>
            <p:ph type="title"/>
          </p:nvPr>
        </p:nvSpPr>
        <p:spPr>
          <a:xfrm>
            <a:off x="4358550" y="1414350"/>
            <a:ext cx="3870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9" name="Google Shape;309;p23"/>
          <p:cNvSpPr txBox="1"/>
          <p:nvPr>
            <p:ph idx="1" type="subTitle"/>
          </p:nvPr>
        </p:nvSpPr>
        <p:spPr>
          <a:xfrm>
            <a:off x="4358550" y="2256150"/>
            <a:ext cx="4079100" cy="147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0" name="Google Shape;310;p23"/>
          <p:cNvGrpSpPr/>
          <p:nvPr/>
        </p:nvGrpSpPr>
        <p:grpSpPr>
          <a:xfrm rot="9264167">
            <a:off x="7096424" y="3467668"/>
            <a:ext cx="1863987" cy="1541926"/>
            <a:chOff x="193669" y="148127"/>
            <a:chExt cx="2323487" cy="1922250"/>
          </a:xfrm>
        </p:grpSpPr>
        <p:sp>
          <p:nvSpPr>
            <p:cNvPr id="311" name="Google Shape;311;p23"/>
            <p:cNvSpPr/>
            <p:nvPr/>
          </p:nvSpPr>
          <p:spPr>
            <a:xfrm rot="8392807">
              <a:off x="1938296" y="346149"/>
              <a:ext cx="284522" cy="651226"/>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rot="-1368678">
              <a:off x="2331166" y="764963"/>
              <a:ext cx="161260" cy="160124"/>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rot="2541214">
              <a:off x="375899" y="290031"/>
              <a:ext cx="284505" cy="651194"/>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23"/>
            <p:cNvGrpSpPr/>
            <p:nvPr/>
          </p:nvGrpSpPr>
          <p:grpSpPr>
            <a:xfrm rot="-3943890">
              <a:off x="413745" y="559232"/>
              <a:ext cx="579901" cy="745140"/>
              <a:chOff x="234492" y="148127"/>
              <a:chExt cx="579920" cy="745164"/>
            </a:xfrm>
          </p:grpSpPr>
          <p:sp>
            <p:nvSpPr>
              <p:cNvPr id="315" name="Google Shape;315;p23"/>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3"/>
            <p:cNvGrpSpPr/>
            <p:nvPr/>
          </p:nvGrpSpPr>
          <p:grpSpPr>
            <a:xfrm>
              <a:off x="416768" y="148127"/>
              <a:ext cx="1867051" cy="1922250"/>
              <a:chOff x="111968" y="148127"/>
              <a:chExt cx="1867051" cy="1922250"/>
            </a:xfrm>
          </p:grpSpPr>
          <p:sp>
            <p:nvSpPr>
              <p:cNvPr id="318" name="Google Shape;318;p23"/>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23"/>
              <p:cNvGrpSpPr/>
              <p:nvPr/>
            </p:nvGrpSpPr>
            <p:grpSpPr>
              <a:xfrm rot="2700200">
                <a:off x="519774" y="342293"/>
                <a:ext cx="1051439" cy="1589031"/>
                <a:chOff x="2374700" y="932638"/>
                <a:chExt cx="864662" cy="1306680"/>
              </a:xfrm>
            </p:grpSpPr>
            <p:sp>
              <p:nvSpPr>
                <p:cNvPr id="321" name="Google Shape;321;p23"/>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2966745" y="1386898"/>
                  <a:ext cx="272617" cy="271098"/>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2548853" y="932638"/>
                  <a:ext cx="249594" cy="24704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2601160" y="2017689"/>
                  <a:ext cx="222919" cy="22163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28" name="Google Shape;328;p23"/>
          <p:cNvGrpSpPr/>
          <p:nvPr/>
        </p:nvGrpSpPr>
        <p:grpSpPr>
          <a:xfrm rot="9045510">
            <a:off x="7244933" y="-276244"/>
            <a:ext cx="1783833" cy="1890791"/>
            <a:chOff x="3403900" y="3304800"/>
            <a:chExt cx="1556050" cy="1649350"/>
          </a:xfrm>
        </p:grpSpPr>
        <p:sp>
          <p:nvSpPr>
            <p:cNvPr id="329" name="Google Shape;329;p23"/>
            <p:cNvSpPr/>
            <p:nvPr/>
          </p:nvSpPr>
          <p:spPr>
            <a:xfrm>
              <a:off x="3960075" y="3761850"/>
              <a:ext cx="510150" cy="213400"/>
            </a:xfrm>
            <a:custGeom>
              <a:rect b="b" l="l" r="r" t="t"/>
              <a:pathLst>
                <a:path extrusionOk="0" h="8536" w="20406">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4353000" y="3762125"/>
              <a:ext cx="113300" cy="745475"/>
            </a:xfrm>
            <a:custGeom>
              <a:rect b="b" l="l" r="r" t="t"/>
              <a:pathLst>
                <a:path extrusionOk="0" h="29819" w="4532">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4348800" y="4483000"/>
              <a:ext cx="542900" cy="320575"/>
            </a:xfrm>
            <a:custGeom>
              <a:rect b="b" l="l" r="r" t="t"/>
              <a:pathLst>
                <a:path extrusionOk="0" h="12823" w="21716">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3496325" y="4429725"/>
              <a:ext cx="250725" cy="370050"/>
            </a:xfrm>
            <a:custGeom>
              <a:rect b="b" l="l" r="r" t="t"/>
              <a:pathLst>
                <a:path extrusionOk="0" h="14802" w="10029">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4152750" y="4482950"/>
              <a:ext cx="230050" cy="422600"/>
            </a:xfrm>
            <a:custGeom>
              <a:rect b="b" l="l" r="r" t="t"/>
              <a:pathLst>
                <a:path extrusionOk="0" h="16904" w="9202">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4786800" y="4704600"/>
              <a:ext cx="173150" cy="172475"/>
            </a:xfrm>
            <a:custGeom>
              <a:rect b="b" l="l" r="r" t="t"/>
              <a:pathLst>
                <a:path extrusionOk="0" h="6899" w="6926">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4343875" y="3666600"/>
              <a:ext cx="218450" cy="216425"/>
            </a:xfrm>
            <a:custGeom>
              <a:rect b="b" l="l" r="r" t="t"/>
              <a:pathLst>
                <a:path extrusionOk="0" h="8657" w="8738">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3403900" y="4678900"/>
              <a:ext cx="218450" cy="216450"/>
            </a:xfrm>
            <a:custGeom>
              <a:rect b="b" l="l" r="r" t="t"/>
              <a:pathLst>
                <a:path extrusionOk="0" h="8658" w="8738">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3515500" y="3748400"/>
              <a:ext cx="123100" cy="121775"/>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4107875" y="4831725"/>
              <a:ext cx="123100" cy="122425"/>
            </a:xfrm>
            <a:custGeom>
              <a:rect b="b" l="l" r="r" t="t"/>
              <a:pathLst>
                <a:path extrusionOk="0" h="4897" w="4924">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8" name="Shape 348"/>
        <p:cNvGrpSpPr/>
        <p:nvPr/>
      </p:nvGrpSpPr>
      <p:grpSpPr>
        <a:xfrm>
          <a:off x="0" y="0"/>
          <a:ext cx="0" cy="0"/>
          <a:chOff x="0" y="0"/>
          <a:chExt cx="0" cy="0"/>
        </a:xfrm>
      </p:grpSpPr>
      <p:sp>
        <p:nvSpPr>
          <p:cNvPr id="349" name="Google Shape;349;p24"/>
          <p:cNvSpPr txBox="1"/>
          <p:nvPr>
            <p:ph type="title"/>
          </p:nvPr>
        </p:nvSpPr>
        <p:spPr>
          <a:xfrm>
            <a:off x="795425" y="2148625"/>
            <a:ext cx="3463800" cy="23754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350" name="Google Shape;350;p24"/>
          <p:cNvGrpSpPr/>
          <p:nvPr/>
        </p:nvGrpSpPr>
        <p:grpSpPr>
          <a:xfrm rot="8525974">
            <a:off x="8217903" y="192062"/>
            <a:ext cx="661419" cy="929019"/>
            <a:chOff x="2374700" y="1056350"/>
            <a:chExt cx="797300" cy="1119875"/>
          </a:xfrm>
        </p:grpSpPr>
        <p:sp>
          <p:nvSpPr>
            <p:cNvPr id="351" name="Google Shape;351;p24"/>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8" name="Shape 358"/>
        <p:cNvGrpSpPr/>
        <p:nvPr/>
      </p:nvGrpSpPr>
      <p:grpSpPr>
        <a:xfrm>
          <a:off x="0" y="0"/>
          <a:ext cx="0" cy="0"/>
          <a:chOff x="0" y="0"/>
          <a:chExt cx="0" cy="0"/>
        </a:xfrm>
      </p:grpSpPr>
      <p:sp>
        <p:nvSpPr>
          <p:cNvPr id="359" name="Google Shape;359;p25"/>
          <p:cNvSpPr txBox="1"/>
          <p:nvPr>
            <p:ph hasCustomPrompt="1" type="title"/>
          </p:nvPr>
        </p:nvSpPr>
        <p:spPr>
          <a:xfrm>
            <a:off x="4572000" y="472900"/>
            <a:ext cx="3801900" cy="2100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9600"/>
              <a:buNone/>
              <a:defRPr sz="17500"/>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
        <p:nvSpPr>
          <p:cNvPr id="360" name="Google Shape;360;p25"/>
          <p:cNvSpPr txBox="1"/>
          <p:nvPr>
            <p:ph idx="1" type="subTitle"/>
          </p:nvPr>
        </p:nvSpPr>
        <p:spPr>
          <a:xfrm>
            <a:off x="713225" y="3640075"/>
            <a:ext cx="3801900" cy="87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rgbClr val="202124"/>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grpSp>
        <p:nvGrpSpPr>
          <p:cNvPr id="361" name="Google Shape;361;p25"/>
          <p:cNvGrpSpPr/>
          <p:nvPr/>
        </p:nvGrpSpPr>
        <p:grpSpPr>
          <a:xfrm rot="3600094">
            <a:off x="745128" y="357182"/>
            <a:ext cx="661471" cy="929092"/>
            <a:chOff x="2374700" y="1056350"/>
            <a:chExt cx="797300" cy="1119875"/>
          </a:xfrm>
        </p:grpSpPr>
        <p:sp>
          <p:nvSpPr>
            <p:cNvPr id="362" name="Google Shape;362;p25"/>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69" name="Shape 36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370" name="Shape 370"/>
        <p:cNvGrpSpPr/>
        <p:nvPr/>
      </p:nvGrpSpPr>
      <p:grpSpPr>
        <a:xfrm>
          <a:off x="0" y="0"/>
          <a:ext cx="0" cy="0"/>
          <a:chOff x="0" y="0"/>
          <a:chExt cx="0" cy="0"/>
        </a:xfrm>
      </p:grpSpPr>
      <p:sp>
        <p:nvSpPr>
          <p:cNvPr id="371" name="Google Shape;371;p27"/>
          <p:cNvSpPr txBox="1"/>
          <p:nvPr>
            <p:ph type="title"/>
          </p:nvPr>
        </p:nvSpPr>
        <p:spPr>
          <a:xfrm>
            <a:off x="724276" y="1445750"/>
            <a:ext cx="25983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372" name="Google Shape;372;p27"/>
          <p:cNvSpPr txBox="1"/>
          <p:nvPr>
            <p:ph idx="1" type="subTitle"/>
          </p:nvPr>
        </p:nvSpPr>
        <p:spPr>
          <a:xfrm>
            <a:off x="894526" y="18244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3" name="Google Shape;373;p27"/>
          <p:cNvSpPr txBox="1"/>
          <p:nvPr>
            <p:ph hasCustomPrompt="1" idx="2" type="title"/>
          </p:nvPr>
        </p:nvSpPr>
        <p:spPr>
          <a:xfrm>
            <a:off x="1401424" y="942112"/>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solidFill>
                  <a:schemeClr val="accent4"/>
                </a:solidFill>
              </a:defRPr>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374" name="Google Shape;374;p27"/>
          <p:cNvSpPr txBox="1"/>
          <p:nvPr>
            <p:ph idx="3" type="title"/>
          </p:nvPr>
        </p:nvSpPr>
        <p:spPr>
          <a:xfrm>
            <a:off x="3272850" y="1445750"/>
            <a:ext cx="25983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375" name="Google Shape;375;p27"/>
          <p:cNvSpPr txBox="1"/>
          <p:nvPr>
            <p:ph idx="4" type="subTitle"/>
          </p:nvPr>
        </p:nvSpPr>
        <p:spPr>
          <a:xfrm>
            <a:off x="3443652" y="18244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27"/>
          <p:cNvSpPr txBox="1"/>
          <p:nvPr>
            <p:ph hasCustomPrompt="1" idx="5" type="title"/>
          </p:nvPr>
        </p:nvSpPr>
        <p:spPr>
          <a:xfrm>
            <a:off x="3950550" y="942112"/>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solidFill>
                  <a:schemeClr val="accent4"/>
                </a:solidFill>
              </a:defRPr>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377" name="Google Shape;377;p27"/>
          <p:cNvSpPr txBox="1"/>
          <p:nvPr>
            <p:ph idx="6" type="title"/>
          </p:nvPr>
        </p:nvSpPr>
        <p:spPr>
          <a:xfrm>
            <a:off x="5821424" y="1445750"/>
            <a:ext cx="25983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378" name="Google Shape;378;p27"/>
          <p:cNvSpPr txBox="1"/>
          <p:nvPr>
            <p:ph idx="7" type="subTitle"/>
          </p:nvPr>
        </p:nvSpPr>
        <p:spPr>
          <a:xfrm>
            <a:off x="5991674" y="18244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9" name="Google Shape;379;p27"/>
          <p:cNvSpPr txBox="1"/>
          <p:nvPr>
            <p:ph hasCustomPrompt="1" idx="8" type="title"/>
          </p:nvPr>
        </p:nvSpPr>
        <p:spPr>
          <a:xfrm>
            <a:off x="6498572" y="942112"/>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solidFill>
                  <a:schemeClr val="accent4"/>
                </a:solidFill>
              </a:defRPr>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380" name="Google Shape;380;p27"/>
          <p:cNvSpPr txBox="1"/>
          <p:nvPr>
            <p:ph idx="9" type="title"/>
          </p:nvPr>
        </p:nvSpPr>
        <p:spPr>
          <a:xfrm>
            <a:off x="723724" y="3657050"/>
            <a:ext cx="25983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381" name="Google Shape;381;p27"/>
          <p:cNvSpPr txBox="1"/>
          <p:nvPr>
            <p:ph idx="13" type="subTitle"/>
          </p:nvPr>
        </p:nvSpPr>
        <p:spPr>
          <a:xfrm>
            <a:off x="893974" y="40357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2" name="Google Shape;382;p27"/>
          <p:cNvSpPr txBox="1"/>
          <p:nvPr>
            <p:ph hasCustomPrompt="1" idx="14" type="title"/>
          </p:nvPr>
        </p:nvSpPr>
        <p:spPr>
          <a:xfrm>
            <a:off x="1401424" y="3141647"/>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solidFill>
                  <a:schemeClr val="accent4"/>
                </a:solidFill>
              </a:defRPr>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383" name="Google Shape;383;p27"/>
          <p:cNvSpPr txBox="1"/>
          <p:nvPr>
            <p:ph idx="15" type="title"/>
          </p:nvPr>
        </p:nvSpPr>
        <p:spPr>
          <a:xfrm>
            <a:off x="3272850" y="3657050"/>
            <a:ext cx="25983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384" name="Google Shape;384;p27"/>
          <p:cNvSpPr txBox="1"/>
          <p:nvPr>
            <p:ph idx="16" type="subTitle"/>
          </p:nvPr>
        </p:nvSpPr>
        <p:spPr>
          <a:xfrm>
            <a:off x="3443100" y="40357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5" name="Google Shape;385;p27"/>
          <p:cNvSpPr txBox="1"/>
          <p:nvPr>
            <p:ph hasCustomPrompt="1" idx="17" type="title"/>
          </p:nvPr>
        </p:nvSpPr>
        <p:spPr>
          <a:xfrm>
            <a:off x="3950550" y="3141647"/>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solidFill>
                  <a:schemeClr val="accent4"/>
                </a:solidFill>
              </a:defRPr>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386" name="Google Shape;386;p27"/>
          <p:cNvSpPr txBox="1"/>
          <p:nvPr>
            <p:ph idx="18" type="title"/>
          </p:nvPr>
        </p:nvSpPr>
        <p:spPr>
          <a:xfrm>
            <a:off x="5940422" y="3657050"/>
            <a:ext cx="23592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387" name="Google Shape;387;p27"/>
          <p:cNvSpPr txBox="1"/>
          <p:nvPr>
            <p:ph idx="19" type="subTitle"/>
          </p:nvPr>
        </p:nvSpPr>
        <p:spPr>
          <a:xfrm>
            <a:off x="5991122" y="40357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8" name="Google Shape;388;p27"/>
          <p:cNvSpPr txBox="1"/>
          <p:nvPr>
            <p:ph hasCustomPrompt="1" idx="20" type="title"/>
          </p:nvPr>
        </p:nvSpPr>
        <p:spPr>
          <a:xfrm>
            <a:off x="6498572" y="3141647"/>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solidFill>
                  <a:schemeClr val="accent4"/>
                </a:solidFill>
              </a:defRPr>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89" name="Shape 389"/>
        <p:cNvGrpSpPr/>
        <p:nvPr/>
      </p:nvGrpSpPr>
      <p:grpSpPr>
        <a:xfrm>
          <a:off x="0" y="0"/>
          <a:ext cx="0" cy="0"/>
          <a:chOff x="0" y="0"/>
          <a:chExt cx="0" cy="0"/>
        </a:xfrm>
      </p:grpSpPr>
      <p:sp>
        <p:nvSpPr>
          <p:cNvPr id="390" name="Google Shape;390;p28"/>
          <p:cNvSpPr txBox="1"/>
          <p:nvPr>
            <p:ph hasCustomPrompt="1" type="title"/>
          </p:nvPr>
        </p:nvSpPr>
        <p:spPr>
          <a:xfrm>
            <a:off x="1004400" y="670225"/>
            <a:ext cx="46968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1" name="Google Shape;391;p28"/>
          <p:cNvSpPr txBox="1"/>
          <p:nvPr>
            <p:ph idx="1" type="subTitle"/>
          </p:nvPr>
        </p:nvSpPr>
        <p:spPr>
          <a:xfrm>
            <a:off x="1004400" y="1253625"/>
            <a:ext cx="4696800" cy="59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92" name="Google Shape;392;p28"/>
          <p:cNvSpPr txBox="1"/>
          <p:nvPr>
            <p:ph hasCustomPrompt="1" idx="2" type="title"/>
          </p:nvPr>
        </p:nvSpPr>
        <p:spPr>
          <a:xfrm>
            <a:off x="1004400" y="1967931"/>
            <a:ext cx="46968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3" name="Google Shape;393;p28"/>
          <p:cNvSpPr txBox="1"/>
          <p:nvPr>
            <p:ph idx="3" type="subTitle"/>
          </p:nvPr>
        </p:nvSpPr>
        <p:spPr>
          <a:xfrm>
            <a:off x="1004400" y="2549756"/>
            <a:ext cx="4696800" cy="59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94" name="Google Shape;394;p28"/>
          <p:cNvSpPr txBox="1"/>
          <p:nvPr>
            <p:ph hasCustomPrompt="1" idx="4" type="title"/>
          </p:nvPr>
        </p:nvSpPr>
        <p:spPr>
          <a:xfrm>
            <a:off x="1004400" y="3265638"/>
            <a:ext cx="46968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5" name="Google Shape;395;p28"/>
          <p:cNvSpPr txBox="1"/>
          <p:nvPr>
            <p:ph idx="5" type="subTitle"/>
          </p:nvPr>
        </p:nvSpPr>
        <p:spPr>
          <a:xfrm>
            <a:off x="1004400" y="3845888"/>
            <a:ext cx="4696800" cy="59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396" name="Google Shape;396;p28"/>
          <p:cNvGrpSpPr/>
          <p:nvPr/>
        </p:nvGrpSpPr>
        <p:grpSpPr>
          <a:xfrm rot="4390107">
            <a:off x="8070854" y="4283913"/>
            <a:ext cx="1466373" cy="1381117"/>
            <a:chOff x="1404300" y="937325"/>
            <a:chExt cx="1767700" cy="1664925"/>
          </a:xfrm>
        </p:grpSpPr>
        <p:sp>
          <p:nvSpPr>
            <p:cNvPr id="397" name="Google Shape;397;p28"/>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28"/>
          <p:cNvGrpSpPr/>
          <p:nvPr/>
        </p:nvGrpSpPr>
        <p:grpSpPr>
          <a:xfrm rot="-7937313">
            <a:off x="192793" y="-133700"/>
            <a:ext cx="661430" cy="929034"/>
            <a:chOff x="2374700" y="1056350"/>
            <a:chExt cx="797300" cy="1119875"/>
          </a:xfrm>
        </p:grpSpPr>
        <p:sp>
          <p:nvSpPr>
            <p:cNvPr id="417" name="Google Shape;417;p28"/>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spTree>
      <p:nvGrpSpPr>
        <p:cNvPr id="424" name="Shape 424"/>
        <p:cNvGrpSpPr/>
        <p:nvPr/>
      </p:nvGrpSpPr>
      <p:grpSpPr>
        <a:xfrm>
          <a:off x="0" y="0"/>
          <a:ext cx="0" cy="0"/>
          <a:chOff x="0" y="0"/>
          <a:chExt cx="0" cy="0"/>
        </a:xfrm>
      </p:grpSpPr>
      <p:sp>
        <p:nvSpPr>
          <p:cNvPr id="425" name="Google Shape;425;p29"/>
          <p:cNvSpPr txBox="1"/>
          <p:nvPr>
            <p:ph idx="1" type="subTitle"/>
          </p:nvPr>
        </p:nvSpPr>
        <p:spPr>
          <a:xfrm>
            <a:off x="929968" y="2746775"/>
            <a:ext cx="2065500" cy="52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426" name="Google Shape;426;p29"/>
          <p:cNvSpPr txBox="1"/>
          <p:nvPr>
            <p:ph idx="2" type="subTitle"/>
          </p:nvPr>
        </p:nvSpPr>
        <p:spPr>
          <a:xfrm>
            <a:off x="664676" y="2340775"/>
            <a:ext cx="2330700" cy="527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2200"/>
              <a:buFont typeface="Cairo"/>
              <a:buNone/>
              <a:defRPr b="1" sz="2200">
                <a:solidFill>
                  <a:schemeClr val="lt2"/>
                </a:solidFill>
                <a:latin typeface="Cairo"/>
                <a:ea typeface="Cairo"/>
                <a:cs typeface="Cairo"/>
                <a:sym typeface="Cairo"/>
              </a:defRPr>
            </a:lvl1pPr>
            <a:lvl2pPr lvl="1"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2pPr>
            <a:lvl3pPr lvl="2"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3pPr>
            <a:lvl4pPr lvl="3"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4pPr>
            <a:lvl5pPr lvl="4"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5pPr>
            <a:lvl6pPr lvl="5"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6pPr>
            <a:lvl7pPr lvl="6"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7pPr>
            <a:lvl8pPr lvl="7"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8pPr>
            <a:lvl9pPr lvl="8"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9pPr>
          </a:lstStyle>
          <a:p/>
        </p:txBody>
      </p:sp>
      <p:sp>
        <p:nvSpPr>
          <p:cNvPr id="427" name="Google Shape;427;p29"/>
          <p:cNvSpPr txBox="1"/>
          <p:nvPr>
            <p:ph idx="3" type="subTitle"/>
          </p:nvPr>
        </p:nvSpPr>
        <p:spPr>
          <a:xfrm>
            <a:off x="5702567" y="3998325"/>
            <a:ext cx="2065500" cy="52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28" name="Google Shape;428;p29"/>
          <p:cNvSpPr txBox="1"/>
          <p:nvPr>
            <p:ph idx="4" type="subTitle"/>
          </p:nvPr>
        </p:nvSpPr>
        <p:spPr>
          <a:xfrm>
            <a:off x="5702558" y="3592322"/>
            <a:ext cx="2330700" cy="527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1pPr>
            <a:lvl2pPr lvl="1"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2pPr>
            <a:lvl3pPr lvl="2"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3pPr>
            <a:lvl4pPr lvl="3"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4pPr>
            <a:lvl5pPr lvl="4"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5pPr>
            <a:lvl6pPr lvl="5"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6pPr>
            <a:lvl7pPr lvl="6"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7pPr>
            <a:lvl8pPr lvl="7"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8pPr>
            <a:lvl9pPr lvl="8" rtl="0">
              <a:spcBef>
                <a:spcPts val="0"/>
              </a:spcBef>
              <a:spcAft>
                <a:spcPts val="0"/>
              </a:spcAft>
              <a:buClr>
                <a:schemeClr val="dk2"/>
              </a:buClr>
              <a:buSzPts val="2200"/>
              <a:buFont typeface="Cairo"/>
              <a:buNone/>
              <a:defRPr b="1" sz="2200">
                <a:solidFill>
                  <a:schemeClr val="dk2"/>
                </a:solidFill>
                <a:latin typeface="Cairo"/>
                <a:ea typeface="Cairo"/>
                <a:cs typeface="Cairo"/>
                <a:sym typeface="Cairo"/>
              </a:defRPr>
            </a:lvl9pPr>
          </a:lstStyle>
          <a:p/>
        </p:txBody>
      </p:sp>
      <p:sp>
        <p:nvSpPr>
          <p:cNvPr id="429" name="Google Shape;429;p29"/>
          <p:cNvSpPr txBox="1"/>
          <p:nvPr>
            <p:ph hasCustomPrompt="1" type="title"/>
          </p:nvPr>
        </p:nvSpPr>
        <p:spPr>
          <a:xfrm>
            <a:off x="3379564" y="2459597"/>
            <a:ext cx="961800" cy="66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2600">
                <a:solidFill>
                  <a:schemeClr val="accent4"/>
                </a:solidFill>
              </a:defRPr>
            </a:lvl1pPr>
            <a:lvl2pPr lvl="1" rtl="0">
              <a:spcBef>
                <a:spcPts val="0"/>
              </a:spcBef>
              <a:spcAft>
                <a:spcPts val="0"/>
              </a:spcAft>
              <a:buSzPts val="5000"/>
              <a:buFont typeface="Cairo"/>
              <a:buNone/>
              <a:defRPr b="1" sz="5000">
                <a:latin typeface="Cairo"/>
                <a:ea typeface="Cairo"/>
                <a:cs typeface="Cairo"/>
                <a:sym typeface="Cairo"/>
              </a:defRPr>
            </a:lvl2pPr>
            <a:lvl3pPr lvl="2" rtl="0">
              <a:spcBef>
                <a:spcPts val="0"/>
              </a:spcBef>
              <a:spcAft>
                <a:spcPts val="0"/>
              </a:spcAft>
              <a:buSzPts val="5000"/>
              <a:buFont typeface="Cairo"/>
              <a:buNone/>
              <a:defRPr b="1" sz="5000">
                <a:latin typeface="Cairo"/>
                <a:ea typeface="Cairo"/>
                <a:cs typeface="Cairo"/>
                <a:sym typeface="Cairo"/>
              </a:defRPr>
            </a:lvl3pPr>
            <a:lvl4pPr lvl="3" rtl="0">
              <a:spcBef>
                <a:spcPts val="0"/>
              </a:spcBef>
              <a:spcAft>
                <a:spcPts val="0"/>
              </a:spcAft>
              <a:buSzPts val="5000"/>
              <a:buFont typeface="Cairo"/>
              <a:buNone/>
              <a:defRPr b="1" sz="5000">
                <a:latin typeface="Cairo"/>
                <a:ea typeface="Cairo"/>
                <a:cs typeface="Cairo"/>
                <a:sym typeface="Cairo"/>
              </a:defRPr>
            </a:lvl4pPr>
            <a:lvl5pPr lvl="4" rtl="0">
              <a:spcBef>
                <a:spcPts val="0"/>
              </a:spcBef>
              <a:spcAft>
                <a:spcPts val="0"/>
              </a:spcAft>
              <a:buSzPts val="5000"/>
              <a:buFont typeface="Cairo"/>
              <a:buNone/>
              <a:defRPr b="1" sz="5000">
                <a:latin typeface="Cairo"/>
                <a:ea typeface="Cairo"/>
                <a:cs typeface="Cairo"/>
                <a:sym typeface="Cairo"/>
              </a:defRPr>
            </a:lvl5pPr>
            <a:lvl6pPr lvl="5" rtl="0">
              <a:spcBef>
                <a:spcPts val="0"/>
              </a:spcBef>
              <a:spcAft>
                <a:spcPts val="0"/>
              </a:spcAft>
              <a:buSzPts val="5000"/>
              <a:buFont typeface="Cairo"/>
              <a:buNone/>
              <a:defRPr b="1" sz="5000">
                <a:latin typeface="Cairo"/>
                <a:ea typeface="Cairo"/>
                <a:cs typeface="Cairo"/>
                <a:sym typeface="Cairo"/>
              </a:defRPr>
            </a:lvl6pPr>
            <a:lvl7pPr lvl="6" rtl="0">
              <a:spcBef>
                <a:spcPts val="0"/>
              </a:spcBef>
              <a:spcAft>
                <a:spcPts val="0"/>
              </a:spcAft>
              <a:buSzPts val="5000"/>
              <a:buFont typeface="Cairo"/>
              <a:buNone/>
              <a:defRPr b="1" sz="5000">
                <a:latin typeface="Cairo"/>
                <a:ea typeface="Cairo"/>
                <a:cs typeface="Cairo"/>
                <a:sym typeface="Cairo"/>
              </a:defRPr>
            </a:lvl7pPr>
            <a:lvl8pPr lvl="7" rtl="0">
              <a:spcBef>
                <a:spcPts val="0"/>
              </a:spcBef>
              <a:spcAft>
                <a:spcPts val="0"/>
              </a:spcAft>
              <a:buSzPts val="5000"/>
              <a:buFont typeface="Cairo"/>
              <a:buNone/>
              <a:defRPr b="1" sz="5000">
                <a:latin typeface="Cairo"/>
                <a:ea typeface="Cairo"/>
                <a:cs typeface="Cairo"/>
                <a:sym typeface="Cairo"/>
              </a:defRPr>
            </a:lvl8pPr>
            <a:lvl9pPr lvl="8" rtl="0">
              <a:spcBef>
                <a:spcPts val="0"/>
              </a:spcBef>
              <a:spcAft>
                <a:spcPts val="0"/>
              </a:spcAft>
              <a:buSzPts val="5000"/>
              <a:buFont typeface="Cairo"/>
              <a:buNone/>
              <a:defRPr b="1" sz="5000">
                <a:latin typeface="Cairo"/>
                <a:ea typeface="Cairo"/>
                <a:cs typeface="Cairo"/>
                <a:sym typeface="Cairo"/>
              </a:defRPr>
            </a:lvl9pPr>
          </a:lstStyle>
          <a:p>
            <a:r>
              <a:t>xx%</a:t>
            </a:r>
          </a:p>
        </p:txBody>
      </p:sp>
      <p:sp>
        <p:nvSpPr>
          <p:cNvPr id="430" name="Google Shape;430;p29"/>
          <p:cNvSpPr txBox="1"/>
          <p:nvPr>
            <p:ph hasCustomPrompt="1" idx="5" type="title"/>
          </p:nvPr>
        </p:nvSpPr>
        <p:spPr>
          <a:xfrm>
            <a:off x="4875691" y="1779616"/>
            <a:ext cx="9618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2600">
                <a:solidFill>
                  <a:schemeClr val="accent4"/>
                </a:solidFill>
              </a:defRPr>
            </a:lvl1pPr>
            <a:lvl2pPr lvl="1" rtl="0">
              <a:spcBef>
                <a:spcPts val="0"/>
              </a:spcBef>
              <a:spcAft>
                <a:spcPts val="0"/>
              </a:spcAft>
              <a:buSzPts val="5000"/>
              <a:buFont typeface="Cairo"/>
              <a:buNone/>
              <a:defRPr b="1" sz="5000">
                <a:latin typeface="Cairo"/>
                <a:ea typeface="Cairo"/>
                <a:cs typeface="Cairo"/>
                <a:sym typeface="Cairo"/>
              </a:defRPr>
            </a:lvl2pPr>
            <a:lvl3pPr lvl="2" rtl="0">
              <a:spcBef>
                <a:spcPts val="0"/>
              </a:spcBef>
              <a:spcAft>
                <a:spcPts val="0"/>
              </a:spcAft>
              <a:buSzPts val="5000"/>
              <a:buFont typeface="Cairo"/>
              <a:buNone/>
              <a:defRPr b="1" sz="5000">
                <a:latin typeface="Cairo"/>
                <a:ea typeface="Cairo"/>
                <a:cs typeface="Cairo"/>
                <a:sym typeface="Cairo"/>
              </a:defRPr>
            </a:lvl3pPr>
            <a:lvl4pPr lvl="3" rtl="0">
              <a:spcBef>
                <a:spcPts val="0"/>
              </a:spcBef>
              <a:spcAft>
                <a:spcPts val="0"/>
              </a:spcAft>
              <a:buSzPts val="5000"/>
              <a:buFont typeface="Cairo"/>
              <a:buNone/>
              <a:defRPr b="1" sz="5000">
                <a:latin typeface="Cairo"/>
                <a:ea typeface="Cairo"/>
                <a:cs typeface="Cairo"/>
                <a:sym typeface="Cairo"/>
              </a:defRPr>
            </a:lvl4pPr>
            <a:lvl5pPr lvl="4" rtl="0">
              <a:spcBef>
                <a:spcPts val="0"/>
              </a:spcBef>
              <a:spcAft>
                <a:spcPts val="0"/>
              </a:spcAft>
              <a:buSzPts val="5000"/>
              <a:buFont typeface="Cairo"/>
              <a:buNone/>
              <a:defRPr b="1" sz="5000">
                <a:latin typeface="Cairo"/>
                <a:ea typeface="Cairo"/>
                <a:cs typeface="Cairo"/>
                <a:sym typeface="Cairo"/>
              </a:defRPr>
            </a:lvl5pPr>
            <a:lvl6pPr lvl="5" rtl="0">
              <a:spcBef>
                <a:spcPts val="0"/>
              </a:spcBef>
              <a:spcAft>
                <a:spcPts val="0"/>
              </a:spcAft>
              <a:buSzPts val="5000"/>
              <a:buFont typeface="Cairo"/>
              <a:buNone/>
              <a:defRPr b="1" sz="5000">
                <a:latin typeface="Cairo"/>
                <a:ea typeface="Cairo"/>
                <a:cs typeface="Cairo"/>
                <a:sym typeface="Cairo"/>
              </a:defRPr>
            </a:lvl6pPr>
            <a:lvl7pPr lvl="6" rtl="0">
              <a:spcBef>
                <a:spcPts val="0"/>
              </a:spcBef>
              <a:spcAft>
                <a:spcPts val="0"/>
              </a:spcAft>
              <a:buSzPts val="5000"/>
              <a:buFont typeface="Cairo"/>
              <a:buNone/>
              <a:defRPr b="1" sz="5000">
                <a:latin typeface="Cairo"/>
                <a:ea typeface="Cairo"/>
                <a:cs typeface="Cairo"/>
                <a:sym typeface="Cairo"/>
              </a:defRPr>
            </a:lvl7pPr>
            <a:lvl8pPr lvl="7" rtl="0">
              <a:spcBef>
                <a:spcPts val="0"/>
              </a:spcBef>
              <a:spcAft>
                <a:spcPts val="0"/>
              </a:spcAft>
              <a:buSzPts val="5000"/>
              <a:buFont typeface="Cairo"/>
              <a:buNone/>
              <a:defRPr b="1" sz="5000">
                <a:latin typeface="Cairo"/>
                <a:ea typeface="Cairo"/>
                <a:cs typeface="Cairo"/>
                <a:sym typeface="Cairo"/>
              </a:defRPr>
            </a:lvl8pPr>
            <a:lvl9pPr lvl="8" rtl="0">
              <a:spcBef>
                <a:spcPts val="0"/>
              </a:spcBef>
              <a:spcAft>
                <a:spcPts val="0"/>
              </a:spcAft>
              <a:buSzPts val="5000"/>
              <a:buFont typeface="Cairo"/>
              <a:buNone/>
              <a:defRPr b="1" sz="5000">
                <a:latin typeface="Cairo"/>
                <a:ea typeface="Cairo"/>
                <a:cs typeface="Cairo"/>
                <a:sym typeface="Cairo"/>
              </a:defRPr>
            </a:lvl9pPr>
          </a:lstStyle>
          <a:p>
            <a:r>
              <a:t>xx%</a:t>
            </a:r>
          </a:p>
        </p:txBody>
      </p:sp>
      <p:sp>
        <p:nvSpPr>
          <p:cNvPr id="431" name="Google Shape;431;p29"/>
          <p:cNvSpPr txBox="1"/>
          <p:nvPr>
            <p:ph hasCustomPrompt="1" idx="6" type="title"/>
          </p:nvPr>
        </p:nvSpPr>
        <p:spPr>
          <a:xfrm>
            <a:off x="4359673" y="3732172"/>
            <a:ext cx="9618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2600">
                <a:solidFill>
                  <a:schemeClr val="accent4"/>
                </a:solidFill>
              </a:defRPr>
            </a:lvl1pPr>
            <a:lvl2pPr lvl="1" rtl="0">
              <a:spcBef>
                <a:spcPts val="0"/>
              </a:spcBef>
              <a:spcAft>
                <a:spcPts val="0"/>
              </a:spcAft>
              <a:buSzPts val="5000"/>
              <a:buFont typeface="Cairo"/>
              <a:buNone/>
              <a:defRPr b="1" sz="5000">
                <a:latin typeface="Cairo"/>
                <a:ea typeface="Cairo"/>
                <a:cs typeface="Cairo"/>
                <a:sym typeface="Cairo"/>
              </a:defRPr>
            </a:lvl2pPr>
            <a:lvl3pPr lvl="2" rtl="0">
              <a:spcBef>
                <a:spcPts val="0"/>
              </a:spcBef>
              <a:spcAft>
                <a:spcPts val="0"/>
              </a:spcAft>
              <a:buSzPts val="5000"/>
              <a:buFont typeface="Cairo"/>
              <a:buNone/>
              <a:defRPr b="1" sz="5000">
                <a:latin typeface="Cairo"/>
                <a:ea typeface="Cairo"/>
                <a:cs typeface="Cairo"/>
                <a:sym typeface="Cairo"/>
              </a:defRPr>
            </a:lvl3pPr>
            <a:lvl4pPr lvl="3" rtl="0">
              <a:spcBef>
                <a:spcPts val="0"/>
              </a:spcBef>
              <a:spcAft>
                <a:spcPts val="0"/>
              </a:spcAft>
              <a:buSzPts val="5000"/>
              <a:buFont typeface="Cairo"/>
              <a:buNone/>
              <a:defRPr b="1" sz="5000">
                <a:latin typeface="Cairo"/>
                <a:ea typeface="Cairo"/>
                <a:cs typeface="Cairo"/>
                <a:sym typeface="Cairo"/>
              </a:defRPr>
            </a:lvl4pPr>
            <a:lvl5pPr lvl="4" rtl="0">
              <a:spcBef>
                <a:spcPts val="0"/>
              </a:spcBef>
              <a:spcAft>
                <a:spcPts val="0"/>
              </a:spcAft>
              <a:buSzPts val="5000"/>
              <a:buFont typeface="Cairo"/>
              <a:buNone/>
              <a:defRPr b="1" sz="5000">
                <a:latin typeface="Cairo"/>
                <a:ea typeface="Cairo"/>
                <a:cs typeface="Cairo"/>
                <a:sym typeface="Cairo"/>
              </a:defRPr>
            </a:lvl5pPr>
            <a:lvl6pPr lvl="5" rtl="0">
              <a:spcBef>
                <a:spcPts val="0"/>
              </a:spcBef>
              <a:spcAft>
                <a:spcPts val="0"/>
              </a:spcAft>
              <a:buSzPts val="5000"/>
              <a:buFont typeface="Cairo"/>
              <a:buNone/>
              <a:defRPr b="1" sz="5000">
                <a:latin typeface="Cairo"/>
                <a:ea typeface="Cairo"/>
                <a:cs typeface="Cairo"/>
                <a:sym typeface="Cairo"/>
              </a:defRPr>
            </a:lvl6pPr>
            <a:lvl7pPr lvl="6" rtl="0">
              <a:spcBef>
                <a:spcPts val="0"/>
              </a:spcBef>
              <a:spcAft>
                <a:spcPts val="0"/>
              </a:spcAft>
              <a:buSzPts val="5000"/>
              <a:buFont typeface="Cairo"/>
              <a:buNone/>
              <a:defRPr b="1" sz="5000">
                <a:latin typeface="Cairo"/>
                <a:ea typeface="Cairo"/>
                <a:cs typeface="Cairo"/>
                <a:sym typeface="Cairo"/>
              </a:defRPr>
            </a:lvl7pPr>
            <a:lvl8pPr lvl="7" rtl="0">
              <a:spcBef>
                <a:spcPts val="0"/>
              </a:spcBef>
              <a:spcAft>
                <a:spcPts val="0"/>
              </a:spcAft>
              <a:buSzPts val="5000"/>
              <a:buFont typeface="Cairo"/>
              <a:buNone/>
              <a:defRPr b="1" sz="5000">
                <a:latin typeface="Cairo"/>
                <a:ea typeface="Cairo"/>
                <a:cs typeface="Cairo"/>
                <a:sym typeface="Cairo"/>
              </a:defRPr>
            </a:lvl8pPr>
            <a:lvl9pPr lvl="8" rtl="0">
              <a:spcBef>
                <a:spcPts val="0"/>
              </a:spcBef>
              <a:spcAft>
                <a:spcPts val="0"/>
              </a:spcAft>
              <a:buSzPts val="5000"/>
              <a:buFont typeface="Cairo"/>
              <a:buNone/>
              <a:defRPr b="1" sz="5000">
                <a:latin typeface="Cairo"/>
                <a:ea typeface="Cairo"/>
                <a:cs typeface="Cairo"/>
                <a:sym typeface="Cairo"/>
              </a:defRPr>
            </a:lvl9pPr>
          </a:lstStyle>
          <a:p>
            <a:r>
              <a:t>xx%</a:t>
            </a:r>
          </a:p>
        </p:txBody>
      </p:sp>
      <p:sp>
        <p:nvSpPr>
          <p:cNvPr id="432" name="Google Shape;432;p29"/>
          <p:cNvSpPr txBox="1"/>
          <p:nvPr>
            <p:ph idx="7" type="subTitle"/>
          </p:nvPr>
        </p:nvSpPr>
        <p:spPr>
          <a:xfrm>
            <a:off x="6100993" y="2050000"/>
            <a:ext cx="2065500" cy="52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433" name="Google Shape;433;p29"/>
          <p:cNvSpPr txBox="1"/>
          <p:nvPr>
            <p:ph idx="8" type="subTitle"/>
          </p:nvPr>
        </p:nvSpPr>
        <p:spPr>
          <a:xfrm>
            <a:off x="6100999" y="1643997"/>
            <a:ext cx="2330700" cy="527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200"/>
              <a:buFont typeface="Cairo"/>
              <a:buNone/>
              <a:defRPr b="1" sz="2200">
                <a:solidFill>
                  <a:schemeClr val="accent2"/>
                </a:solidFill>
                <a:latin typeface="Cairo"/>
                <a:ea typeface="Cairo"/>
                <a:cs typeface="Cairo"/>
                <a:sym typeface="Cairo"/>
              </a:defRPr>
            </a:lvl1pPr>
            <a:lvl2pPr lvl="1" rtl="0">
              <a:spcBef>
                <a:spcPts val="0"/>
              </a:spcBef>
              <a:spcAft>
                <a:spcPts val="0"/>
              </a:spcAft>
              <a:buClr>
                <a:schemeClr val="dk1"/>
              </a:buClr>
              <a:buSzPts val="2200"/>
              <a:buFont typeface="Abril Fatface"/>
              <a:buNone/>
              <a:defRPr sz="22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2200"/>
              <a:buFont typeface="Abril Fatface"/>
              <a:buNone/>
              <a:defRPr sz="22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2200"/>
              <a:buFont typeface="Abril Fatface"/>
              <a:buNone/>
              <a:defRPr sz="22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2200"/>
              <a:buFont typeface="Abril Fatface"/>
              <a:buNone/>
              <a:defRPr sz="22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2200"/>
              <a:buFont typeface="Abril Fatface"/>
              <a:buNone/>
              <a:defRPr sz="22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2200"/>
              <a:buFont typeface="Abril Fatface"/>
              <a:buNone/>
              <a:defRPr sz="22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2200"/>
              <a:buFont typeface="Abril Fatface"/>
              <a:buNone/>
              <a:defRPr sz="22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2200"/>
              <a:buFont typeface="Abril Fatface"/>
              <a:buNone/>
              <a:defRPr sz="2200">
                <a:solidFill>
                  <a:schemeClr val="dk1"/>
                </a:solidFill>
                <a:latin typeface="Abril Fatface"/>
                <a:ea typeface="Abril Fatface"/>
                <a:cs typeface="Abril Fatface"/>
                <a:sym typeface="Abril Fatface"/>
              </a:defRPr>
            </a:lvl9pPr>
          </a:lstStyle>
          <a:p/>
        </p:txBody>
      </p:sp>
      <p:sp>
        <p:nvSpPr>
          <p:cNvPr id="434" name="Google Shape;434;p29"/>
          <p:cNvSpPr txBox="1"/>
          <p:nvPr>
            <p:ph idx="9"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35" name="Google Shape;435;p29"/>
          <p:cNvGrpSpPr/>
          <p:nvPr/>
        </p:nvGrpSpPr>
        <p:grpSpPr>
          <a:xfrm rot="6755182">
            <a:off x="854065" y="1281704"/>
            <a:ext cx="1902964" cy="7262395"/>
            <a:chOff x="9065175" y="1446600"/>
            <a:chExt cx="682175" cy="2603425"/>
          </a:xfrm>
        </p:grpSpPr>
        <p:sp>
          <p:nvSpPr>
            <p:cNvPr id="436" name="Google Shape;436;p29"/>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9"/>
          <p:cNvGrpSpPr/>
          <p:nvPr/>
        </p:nvGrpSpPr>
        <p:grpSpPr>
          <a:xfrm flipH="1" rot="-2905488">
            <a:off x="7381902" y="9767"/>
            <a:ext cx="1924598" cy="1364241"/>
            <a:chOff x="193669" y="148127"/>
            <a:chExt cx="1982873" cy="1405549"/>
          </a:xfrm>
        </p:grpSpPr>
        <p:sp>
          <p:nvSpPr>
            <p:cNvPr id="463" name="Google Shape;463;p29"/>
            <p:cNvSpPr/>
            <p:nvPr/>
          </p:nvSpPr>
          <p:spPr>
            <a:xfrm rot="2541214">
              <a:off x="375899" y="290031"/>
              <a:ext cx="284505" cy="651194"/>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9"/>
            <p:cNvGrpSpPr/>
            <p:nvPr/>
          </p:nvGrpSpPr>
          <p:grpSpPr>
            <a:xfrm rot="-3943890">
              <a:off x="413745" y="559232"/>
              <a:ext cx="579901" cy="745140"/>
              <a:chOff x="234492" y="148127"/>
              <a:chExt cx="579920" cy="745164"/>
            </a:xfrm>
          </p:grpSpPr>
          <p:sp>
            <p:nvSpPr>
              <p:cNvPr id="465" name="Google Shape;465;p29"/>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29"/>
            <p:cNvGrpSpPr/>
            <p:nvPr/>
          </p:nvGrpSpPr>
          <p:grpSpPr>
            <a:xfrm>
              <a:off x="539292" y="148127"/>
              <a:ext cx="1637250" cy="1405549"/>
              <a:chOff x="234492" y="148127"/>
              <a:chExt cx="1637250" cy="1405549"/>
            </a:xfrm>
          </p:grpSpPr>
          <p:sp>
            <p:nvSpPr>
              <p:cNvPr id="468" name="Google Shape;468;p29"/>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29"/>
              <p:cNvGrpSpPr/>
              <p:nvPr/>
            </p:nvGrpSpPr>
            <p:grpSpPr>
              <a:xfrm rot="2700200">
                <a:off x="726654" y="558761"/>
                <a:ext cx="1036634" cy="736202"/>
                <a:chOff x="2374700" y="1045220"/>
                <a:chExt cx="852487" cy="605389"/>
              </a:xfrm>
            </p:grpSpPr>
            <p:sp>
              <p:nvSpPr>
                <p:cNvPr id="471" name="Google Shape;471;p29"/>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2991366" y="1416101"/>
                  <a:ext cx="235822" cy="234508"/>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2576281" y="1045220"/>
                  <a:ext cx="119040" cy="117808"/>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476" name="Shape 476"/>
        <p:cNvGrpSpPr/>
        <p:nvPr/>
      </p:nvGrpSpPr>
      <p:grpSpPr>
        <a:xfrm>
          <a:off x="0" y="0"/>
          <a:ext cx="0" cy="0"/>
          <a:chOff x="0" y="0"/>
          <a:chExt cx="0" cy="0"/>
        </a:xfrm>
      </p:grpSpPr>
      <p:sp>
        <p:nvSpPr>
          <p:cNvPr id="477" name="Google Shape;477;p30"/>
          <p:cNvSpPr txBox="1"/>
          <p:nvPr>
            <p:ph type="title"/>
          </p:nvPr>
        </p:nvSpPr>
        <p:spPr>
          <a:xfrm>
            <a:off x="4090800" y="3309838"/>
            <a:ext cx="43602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2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78" name="Google Shape;478;p30"/>
          <p:cNvSpPr txBox="1"/>
          <p:nvPr>
            <p:ph idx="1" type="subTitle"/>
          </p:nvPr>
        </p:nvSpPr>
        <p:spPr>
          <a:xfrm>
            <a:off x="2514600" y="1322225"/>
            <a:ext cx="5936400" cy="1877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479" name="Shape 479"/>
        <p:cNvGrpSpPr/>
        <p:nvPr/>
      </p:nvGrpSpPr>
      <p:grpSpPr>
        <a:xfrm>
          <a:off x="0" y="0"/>
          <a:ext cx="0" cy="0"/>
          <a:chOff x="0" y="0"/>
          <a:chExt cx="0" cy="0"/>
        </a:xfrm>
      </p:grpSpPr>
      <p:sp>
        <p:nvSpPr>
          <p:cNvPr id="480" name="Google Shape;480;p31"/>
          <p:cNvSpPr txBox="1"/>
          <p:nvPr>
            <p:ph type="title"/>
          </p:nvPr>
        </p:nvSpPr>
        <p:spPr>
          <a:xfrm>
            <a:off x="2005050" y="2152650"/>
            <a:ext cx="5133900" cy="1590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1" name="Google Shape;481;p31"/>
          <p:cNvSpPr txBox="1"/>
          <p:nvPr>
            <p:ph hasCustomPrompt="1" idx="2" type="title"/>
          </p:nvPr>
        </p:nvSpPr>
        <p:spPr>
          <a:xfrm>
            <a:off x="3914700" y="819975"/>
            <a:ext cx="1314600" cy="102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82" name="Google Shape;482;p31"/>
          <p:cNvSpPr txBox="1"/>
          <p:nvPr>
            <p:ph idx="1" type="subTitle"/>
          </p:nvPr>
        </p:nvSpPr>
        <p:spPr>
          <a:xfrm>
            <a:off x="2243175" y="3741775"/>
            <a:ext cx="46959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83" name="Google Shape;483;p31"/>
          <p:cNvGrpSpPr/>
          <p:nvPr/>
        </p:nvGrpSpPr>
        <p:grpSpPr>
          <a:xfrm rot="4390107">
            <a:off x="7508879" y="3560325"/>
            <a:ext cx="1466373" cy="1381117"/>
            <a:chOff x="1404300" y="937325"/>
            <a:chExt cx="1767700" cy="1664925"/>
          </a:xfrm>
        </p:grpSpPr>
        <p:sp>
          <p:nvSpPr>
            <p:cNvPr id="484" name="Google Shape;484;p31"/>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4_1">
    <p:spTree>
      <p:nvGrpSpPr>
        <p:cNvPr id="503" name="Shape 503"/>
        <p:cNvGrpSpPr/>
        <p:nvPr/>
      </p:nvGrpSpPr>
      <p:grpSpPr>
        <a:xfrm>
          <a:off x="0" y="0"/>
          <a:ext cx="0" cy="0"/>
          <a:chOff x="0" y="0"/>
          <a:chExt cx="0" cy="0"/>
        </a:xfrm>
      </p:grpSpPr>
      <p:sp>
        <p:nvSpPr>
          <p:cNvPr id="504" name="Google Shape;504;p32"/>
          <p:cNvSpPr txBox="1"/>
          <p:nvPr>
            <p:ph type="title"/>
          </p:nvPr>
        </p:nvSpPr>
        <p:spPr>
          <a:xfrm>
            <a:off x="581025" y="2152650"/>
            <a:ext cx="3939900" cy="1590600"/>
          </a:xfrm>
          <a:prstGeom prst="rect">
            <a:avLst/>
          </a:prstGeom>
        </p:spPr>
        <p:txBody>
          <a:bodyPr anchorCtr="0" anchor="ctr" bIns="91425" lIns="91425" spcFirstLastPara="1" rIns="91425" wrap="square" tIns="91425">
            <a:noAutofit/>
          </a:bodyPr>
          <a:lstStyle>
            <a:lvl1pPr lvl="0" rtl="0" algn="r">
              <a:lnSpc>
                <a:spcPct val="90000"/>
              </a:lnSpc>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5" name="Google Shape;505;p32"/>
          <p:cNvSpPr txBox="1"/>
          <p:nvPr>
            <p:ph hasCustomPrompt="1" idx="2" type="title"/>
          </p:nvPr>
        </p:nvSpPr>
        <p:spPr>
          <a:xfrm>
            <a:off x="3206250" y="819975"/>
            <a:ext cx="1314600" cy="102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6" name="Google Shape;506;p32"/>
          <p:cNvSpPr txBox="1"/>
          <p:nvPr>
            <p:ph idx="1" type="subTitle"/>
          </p:nvPr>
        </p:nvSpPr>
        <p:spPr>
          <a:xfrm>
            <a:off x="1577550" y="3741775"/>
            <a:ext cx="29433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07" name="Google Shape;507;p32"/>
          <p:cNvGrpSpPr/>
          <p:nvPr/>
        </p:nvGrpSpPr>
        <p:grpSpPr>
          <a:xfrm rot="-4213300">
            <a:off x="620134" y="4130487"/>
            <a:ext cx="661389" cy="928976"/>
            <a:chOff x="2374700" y="1056350"/>
            <a:chExt cx="797300" cy="1119875"/>
          </a:xfrm>
        </p:grpSpPr>
        <p:sp>
          <p:nvSpPr>
            <p:cNvPr id="508" name="Google Shape;508;p32"/>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5">
    <p:spTree>
      <p:nvGrpSpPr>
        <p:cNvPr id="515" name="Shape 515"/>
        <p:cNvGrpSpPr/>
        <p:nvPr/>
      </p:nvGrpSpPr>
      <p:grpSpPr>
        <a:xfrm>
          <a:off x="0" y="0"/>
          <a:ext cx="0" cy="0"/>
          <a:chOff x="0" y="0"/>
          <a:chExt cx="0" cy="0"/>
        </a:xfrm>
      </p:grpSpPr>
      <p:sp>
        <p:nvSpPr>
          <p:cNvPr id="516" name="Google Shape;516;p33"/>
          <p:cNvSpPr txBox="1"/>
          <p:nvPr>
            <p:ph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17" name="Google Shape;517;p33"/>
          <p:cNvGrpSpPr/>
          <p:nvPr/>
        </p:nvGrpSpPr>
        <p:grpSpPr>
          <a:xfrm flipH="1" rot="1189805">
            <a:off x="8109255" y="4030729"/>
            <a:ext cx="890598" cy="1081156"/>
            <a:chOff x="3397302" y="3304800"/>
            <a:chExt cx="1031123" cy="1251750"/>
          </a:xfrm>
        </p:grpSpPr>
        <p:sp>
          <p:nvSpPr>
            <p:cNvPr id="518" name="Google Shape;518;p33"/>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3397302" y="3664259"/>
              <a:ext cx="231613" cy="229120"/>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33"/>
          <p:cNvGrpSpPr/>
          <p:nvPr/>
        </p:nvGrpSpPr>
        <p:grpSpPr>
          <a:xfrm flipH="1" rot="-7104810">
            <a:off x="-140465" y="-1703055"/>
            <a:ext cx="1420602" cy="5421529"/>
            <a:chOff x="9065175" y="1446600"/>
            <a:chExt cx="682175" cy="2603425"/>
          </a:xfrm>
        </p:grpSpPr>
        <p:sp>
          <p:nvSpPr>
            <p:cNvPr id="529" name="Google Shape;529;p33"/>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6">
    <p:spTree>
      <p:nvGrpSpPr>
        <p:cNvPr id="555" name="Shape 555"/>
        <p:cNvGrpSpPr/>
        <p:nvPr/>
      </p:nvGrpSpPr>
      <p:grpSpPr>
        <a:xfrm>
          <a:off x="0" y="0"/>
          <a:ext cx="0" cy="0"/>
          <a:chOff x="0" y="0"/>
          <a:chExt cx="0" cy="0"/>
        </a:xfrm>
      </p:grpSpPr>
      <p:sp>
        <p:nvSpPr>
          <p:cNvPr id="556" name="Google Shape;556;p34"/>
          <p:cNvSpPr txBox="1"/>
          <p:nvPr>
            <p:ph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57" name="Google Shape;557;p34"/>
          <p:cNvGrpSpPr/>
          <p:nvPr/>
        </p:nvGrpSpPr>
        <p:grpSpPr>
          <a:xfrm rot="628474">
            <a:off x="78785" y="3885372"/>
            <a:ext cx="890469" cy="1081000"/>
            <a:chOff x="3397302" y="3304800"/>
            <a:chExt cx="1031123" cy="1251750"/>
          </a:xfrm>
        </p:grpSpPr>
        <p:sp>
          <p:nvSpPr>
            <p:cNvPr id="558" name="Google Shape;558;p34"/>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a:off x="3397302" y="3664259"/>
              <a:ext cx="231613" cy="229120"/>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34"/>
          <p:cNvGrpSpPr/>
          <p:nvPr/>
        </p:nvGrpSpPr>
        <p:grpSpPr>
          <a:xfrm rot="8100000">
            <a:off x="7849004" y="-1702812"/>
            <a:ext cx="1420581" cy="5421449"/>
            <a:chOff x="9065175" y="1446600"/>
            <a:chExt cx="682175" cy="2603425"/>
          </a:xfrm>
        </p:grpSpPr>
        <p:sp>
          <p:nvSpPr>
            <p:cNvPr id="568" name="Google Shape;568;p34"/>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
    <p:spTree>
      <p:nvGrpSpPr>
        <p:cNvPr id="594" name="Shape 594"/>
        <p:cNvGrpSpPr/>
        <p:nvPr/>
      </p:nvGrpSpPr>
      <p:grpSpPr>
        <a:xfrm>
          <a:off x="0" y="0"/>
          <a:ext cx="0" cy="0"/>
          <a:chOff x="0" y="0"/>
          <a:chExt cx="0" cy="0"/>
        </a:xfrm>
      </p:grpSpPr>
      <p:sp>
        <p:nvSpPr>
          <p:cNvPr id="595" name="Google Shape;595;p35"/>
          <p:cNvSpPr txBox="1"/>
          <p:nvPr>
            <p:ph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96" name="Google Shape;596;p35"/>
          <p:cNvGrpSpPr/>
          <p:nvPr/>
        </p:nvGrpSpPr>
        <p:grpSpPr>
          <a:xfrm rot="-3354926">
            <a:off x="634789" y="2200677"/>
            <a:ext cx="1549822" cy="5914680"/>
            <a:chOff x="9065175" y="1446600"/>
            <a:chExt cx="682175" cy="2603425"/>
          </a:xfrm>
        </p:grpSpPr>
        <p:sp>
          <p:nvSpPr>
            <p:cNvPr id="597" name="Google Shape;597;p35"/>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5"/>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5"/>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5"/>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5"/>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5"/>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5"/>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5"/>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5"/>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5"/>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5"/>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35"/>
          <p:cNvGrpSpPr/>
          <p:nvPr/>
        </p:nvGrpSpPr>
        <p:grpSpPr>
          <a:xfrm flipH="1" rot="3354926">
            <a:off x="6959389" y="2124477"/>
            <a:ext cx="1549822" cy="5914680"/>
            <a:chOff x="9065175" y="1446600"/>
            <a:chExt cx="682175" cy="2603425"/>
          </a:xfrm>
        </p:grpSpPr>
        <p:sp>
          <p:nvSpPr>
            <p:cNvPr id="624" name="Google Shape;624;p35"/>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5"/>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5"/>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5"/>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5"/>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35"/>
          <p:cNvGrpSpPr/>
          <p:nvPr/>
        </p:nvGrpSpPr>
        <p:grpSpPr>
          <a:xfrm rot="-7937313">
            <a:off x="364243" y="128450"/>
            <a:ext cx="661430" cy="929034"/>
            <a:chOff x="2374700" y="1056350"/>
            <a:chExt cx="797300" cy="1119875"/>
          </a:xfrm>
        </p:grpSpPr>
        <p:sp>
          <p:nvSpPr>
            <p:cNvPr id="651" name="Google Shape;651;p35"/>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5"/>
          <p:cNvGrpSpPr/>
          <p:nvPr/>
        </p:nvGrpSpPr>
        <p:grpSpPr>
          <a:xfrm rot="7675516">
            <a:off x="8136654" y="204800"/>
            <a:ext cx="661441" cy="929049"/>
            <a:chOff x="2374700" y="1056350"/>
            <a:chExt cx="797300" cy="1119875"/>
          </a:xfrm>
        </p:grpSpPr>
        <p:sp>
          <p:nvSpPr>
            <p:cNvPr id="659" name="Google Shape;659;p35"/>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9">
    <p:spTree>
      <p:nvGrpSpPr>
        <p:cNvPr id="666" name="Shape 666"/>
        <p:cNvGrpSpPr/>
        <p:nvPr/>
      </p:nvGrpSpPr>
      <p:grpSpPr>
        <a:xfrm>
          <a:off x="0" y="0"/>
          <a:ext cx="0" cy="0"/>
          <a:chOff x="0" y="0"/>
          <a:chExt cx="0" cy="0"/>
        </a:xfrm>
      </p:grpSpPr>
      <p:sp>
        <p:nvSpPr>
          <p:cNvPr id="667" name="Google Shape;667;p36"/>
          <p:cNvSpPr txBox="1"/>
          <p:nvPr>
            <p:ph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68" name="Google Shape;668;p36"/>
          <p:cNvGrpSpPr/>
          <p:nvPr/>
        </p:nvGrpSpPr>
        <p:grpSpPr>
          <a:xfrm rot="5400000">
            <a:off x="-308475" y="-339699"/>
            <a:ext cx="1783856" cy="1890815"/>
            <a:chOff x="3403900" y="3304800"/>
            <a:chExt cx="1556050" cy="1649350"/>
          </a:xfrm>
        </p:grpSpPr>
        <p:sp>
          <p:nvSpPr>
            <p:cNvPr id="669" name="Google Shape;669;p36"/>
            <p:cNvSpPr/>
            <p:nvPr/>
          </p:nvSpPr>
          <p:spPr>
            <a:xfrm>
              <a:off x="3960075" y="3761850"/>
              <a:ext cx="510150" cy="213400"/>
            </a:xfrm>
            <a:custGeom>
              <a:rect b="b" l="l" r="r" t="t"/>
              <a:pathLst>
                <a:path extrusionOk="0" h="8536" w="20406">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6"/>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6"/>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6"/>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6"/>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6"/>
            <p:cNvSpPr/>
            <p:nvPr/>
          </p:nvSpPr>
          <p:spPr>
            <a:xfrm>
              <a:off x="4353000" y="3762125"/>
              <a:ext cx="113300" cy="745475"/>
            </a:xfrm>
            <a:custGeom>
              <a:rect b="b" l="l" r="r" t="t"/>
              <a:pathLst>
                <a:path extrusionOk="0" h="29819" w="4532">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6"/>
            <p:cNvSpPr/>
            <p:nvPr/>
          </p:nvSpPr>
          <p:spPr>
            <a:xfrm>
              <a:off x="4348800" y="4483000"/>
              <a:ext cx="542900" cy="320575"/>
            </a:xfrm>
            <a:custGeom>
              <a:rect b="b" l="l" r="r" t="t"/>
              <a:pathLst>
                <a:path extrusionOk="0" h="12823" w="21716">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6"/>
            <p:cNvSpPr/>
            <p:nvPr/>
          </p:nvSpPr>
          <p:spPr>
            <a:xfrm>
              <a:off x="3496325" y="4429725"/>
              <a:ext cx="250725" cy="370050"/>
            </a:xfrm>
            <a:custGeom>
              <a:rect b="b" l="l" r="r" t="t"/>
              <a:pathLst>
                <a:path extrusionOk="0" h="14802" w="10029">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6"/>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6"/>
            <p:cNvSpPr/>
            <p:nvPr/>
          </p:nvSpPr>
          <p:spPr>
            <a:xfrm>
              <a:off x="4152750" y="4482950"/>
              <a:ext cx="230050" cy="422600"/>
            </a:xfrm>
            <a:custGeom>
              <a:rect b="b" l="l" r="r" t="t"/>
              <a:pathLst>
                <a:path extrusionOk="0" h="16904" w="9202">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6"/>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6"/>
            <p:cNvSpPr/>
            <p:nvPr/>
          </p:nvSpPr>
          <p:spPr>
            <a:xfrm>
              <a:off x="4786800" y="4704600"/>
              <a:ext cx="173150" cy="172475"/>
            </a:xfrm>
            <a:custGeom>
              <a:rect b="b" l="l" r="r" t="t"/>
              <a:pathLst>
                <a:path extrusionOk="0" h="6899" w="6926">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6"/>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6"/>
            <p:cNvSpPr/>
            <p:nvPr/>
          </p:nvSpPr>
          <p:spPr>
            <a:xfrm>
              <a:off x="4343875" y="3666600"/>
              <a:ext cx="218450" cy="216425"/>
            </a:xfrm>
            <a:custGeom>
              <a:rect b="b" l="l" r="r" t="t"/>
              <a:pathLst>
                <a:path extrusionOk="0" h="8657" w="8738">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6"/>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p:cNvSpPr/>
            <p:nvPr/>
          </p:nvSpPr>
          <p:spPr>
            <a:xfrm>
              <a:off x="3403900" y="4678900"/>
              <a:ext cx="218450" cy="216450"/>
            </a:xfrm>
            <a:custGeom>
              <a:rect b="b" l="l" r="r" t="t"/>
              <a:pathLst>
                <a:path extrusionOk="0" h="8658" w="8738">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6"/>
            <p:cNvSpPr/>
            <p:nvPr/>
          </p:nvSpPr>
          <p:spPr>
            <a:xfrm>
              <a:off x="3515500" y="3748400"/>
              <a:ext cx="123100" cy="121775"/>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6"/>
            <p:cNvSpPr/>
            <p:nvPr/>
          </p:nvSpPr>
          <p:spPr>
            <a:xfrm>
              <a:off x="4107875" y="4831725"/>
              <a:ext cx="123100" cy="122425"/>
            </a:xfrm>
            <a:custGeom>
              <a:rect b="b" l="l" r="r" t="t"/>
              <a:pathLst>
                <a:path extrusionOk="0" h="4897" w="4924">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6"/>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36"/>
          <p:cNvGrpSpPr/>
          <p:nvPr/>
        </p:nvGrpSpPr>
        <p:grpSpPr>
          <a:xfrm rot="2936368">
            <a:off x="7918566" y="1385"/>
            <a:ext cx="1466409" cy="1381152"/>
            <a:chOff x="1404300" y="937325"/>
            <a:chExt cx="1767700" cy="1664925"/>
          </a:xfrm>
        </p:grpSpPr>
        <p:sp>
          <p:nvSpPr>
            <p:cNvPr id="689" name="Google Shape;689;p36"/>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6"/>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6"/>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6"/>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6"/>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6"/>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6"/>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4">
    <p:spTree>
      <p:nvGrpSpPr>
        <p:cNvPr id="708" name="Shape 708"/>
        <p:cNvGrpSpPr/>
        <p:nvPr/>
      </p:nvGrpSpPr>
      <p:grpSpPr>
        <a:xfrm>
          <a:off x="0" y="0"/>
          <a:ext cx="0" cy="0"/>
          <a:chOff x="0" y="0"/>
          <a:chExt cx="0" cy="0"/>
        </a:xfrm>
      </p:grpSpPr>
      <p:sp>
        <p:nvSpPr>
          <p:cNvPr id="709" name="Google Shape;709;p37"/>
          <p:cNvSpPr txBox="1"/>
          <p:nvPr>
            <p:ph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710" name="Shape 710"/>
        <p:cNvGrpSpPr/>
        <p:nvPr/>
      </p:nvGrpSpPr>
      <p:grpSpPr>
        <a:xfrm>
          <a:off x="0" y="0"/>
          <a:ext cx="0" cy="0"/>
          <a:chOff x="0" y="0"/>
          <a:chExt cx="0" cy="0"/>
        </a:xfrm>
      </p:grpSpPr>
      <p:grpSp>
        <p:nvGrpSpPr>
          <p:cNvPr id="711" name="Google Shape;711;p38"/>
          <p:cNvGrpSpPr/>
          <p:nvPr/>
        </p:nvGrpSpPr>
        <p:grpSpPr>
          <a:xfrm flipH="1" rot="-5678385">
            <a:off x="7566119" y="334964"/>
            <a:ext cx="1466340" cy="1381086"/>
            <a:chOff x="1404300" y="937325"/>
            <a:chExt cx="1767700" cy="1664925"/>
          </a:xfrm>
        </p:grpSpPr>
        <p:sp>
          <p:nvSpPr>
            <p:cNvPr id="712" name="Google Shape;712;p38"/>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38"/>
          <p:cNvGrpSpPr/>
          <p:nvPr/>
        </p:nvGrpSpPr>
        <p:grpSpPr>
          <a:xfrm flipH="1" rot="5400000">
            <a:off x="431559" y="3421465"/>
            <a:ext cx="1533332" cy="1625269"/>
            <a:chOff x="3403900" y="3304800"/>
            <a:chExt cx="1556050" cy="1649350"/>
          </a:xfrm>
        </p:grpSpPr>
        <p:sp>
          <p:nvSpPr>
            <p:cNvPr id="732" name="Google Shape;732;p38"/>
            <p:cNvSpPr/>
            <p:nvPr/>
          </p:nvSpPr>
          <p:spPr>
            <a:xfrm>
              <a:off x="3960075" y="3761850"/>
              <a:ext cx="510150" cy="213400"/>
            </a:xfrm>
            <a:custGeom>
              <a:rect b="b" l="l" r="r" t="t"/>
              <a:pathLst>
                <a:path extrusionOk="0" h="8536" w="20406">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8"/>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8"/>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8"/>
            <p:cNvSpPr/>
            <p:nvPr/>
          </p:nvSpPr>
          <p:spPr>
            <a:xfrm>
              <a:off x="4353000" y="3762125"/>
              <a:ext cx="113300" cy="745475"/>
            </a:xfrm>
            <a:custGeom>
              <a:rect b="b" l="l" r="r" t="t"/>
              <a:pathLst>
                <a:path extrusionOk="0" h="29819" w="4532">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8"/>
            <p:cNvSpPr/>
            <p:nvPr/>
          </p:nvSpPr>
          <p:spPr>
            <a:xfrm>
              <a:off x="4348800" y="4483000"/>
              <a:ext cx="542900" cy="320575"/>
            </a:xfrm>
            <a:custGeom>
              <a:rect b="b" l="l" r="r" t="t"/>
              <a:pathLst>
                <a:path extrusionOk="0" h="12823" w="21716">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8"/>
            <p:cNvSpPr/>
            <p:nvPr/>
          </p:nvSpPr>
          <p:spPr>
            <a:xfrm>
              <a:off x="3496325" y="4429725"/>
              <a:ext cx="250725" cy="370050"/>
            </a:xfrm>
            <a:custGeom>
              <a:rect b="b" l="l" r="r" t="t"/>
              <a:pathLst>
                <a:path extrusionOk="0" h="14802" w="10029">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8"/>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a:off x="4152750" y="4482950"/>
              <a:ext cx="230050" cy="422600"/>
            </a:xfrm>
            <a:custGeom>
              <a:rect b="b" l="l" r="r" t="t"/>
              <a:pathLst>
                <a:path extrusionOk="0" h="16904" w="9202">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p:nvPr/>
          </p:nvSpPr>
          <p:spPr>
            <a:xfrm>
              <a:off x="4786800" y="4704600"/>
              <a:ext cx="173150" cy="172475"/>
            </a:xfrm>
            <a:custGeom>
              <a:rect b="b" l="l" r="r" t="t"/>
              <a:pathLst>
                <a:path extrusionOk="0" h="6899" w="6926">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4343875" y="3666600"/>
              <a:ext cx="218450" cy="216425"/>
            </a:xfrm>
            <a:custGeom>
              <a:rect b="b" l="l" r="r" t="t"/>
              <a:pathLst>
                <a:path extrusionOk="0" h="8657" w="8738">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3403900" y="4678900"/>
              <a:ext cx="218450" cy="216450"/>
            </a:xfrm>
            <a:custGeom>
              <a:rect b="b" l="l" r="r" t="t"/>
              <a:pathLst>
                <a:path extrusionOk="0" h="8658" w="8738">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3515500" y="3748400"/>
              <a:ext cx="123100" cy="121775"/>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4107875" y="4831725"/>
              <a:ext cx="123100" cy="122425"/>
            </a:xfrm>
            <a:custGeom>
              <a:rect b="b" l="l" r="r" t="t"/>
              <a:pathLst>
                <a:path extrusionOk="0" h="4897" w="4924">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38"/>
          <p:cNvSpPr txBox="1"/>
          <p:nvPr>
            <p:ph type="title"/>
          </p:nvPr>
        </p:nvSpPr>
        <p:spPr>
          <a:xfrm>
            <a:off x="720600" y="771525"/>
            <a:ext cx="5226300" cy="1315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10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52" name="Google Shape;752;p38"/>
          <p:cNvSpPr txBox="1"/>
          <p:nvPr>
            <p:ph idx="1" type="subTitle"/>
          </p:nvPr>
        </p:nvSpPr>
        <p:spPr>
          <a:xfrm>
            <a:off x="720600" y="2391500"/>
            <a:ext cx="34704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
    <p:spTree>
      <p:nvGrpSpPr>
        <p:cNvPr id="753" name="Shape 753"/>
        <p:cNvGrpSpPr/>
        <p:nvPr/>
      </p:nvGrpSpPr>
      <p:grpSpPr>
        <a:xfrm>
          <a:off x="0" y="0"/>
          <a:ext cx="0" cy="0"/>
          <a:chOff x="0" y="0"/>
          <a:chExt cx="0" cy="0"/>
        </a:xfrm>
      </p:grpSpPr>
      <p:sp>
        <p:nvSpPr>
          <p:cNvPr id="754" name="Google Shape;754;p39"/>
          <p:cNvSpPr txBox="1"/>
          <p:nvPr>
            <p:ph type="title"/>
          </p:nvPr>
        </p:nvSpPr>
        <p:spPr>
          <a:xfrm>
            <a:off x="842025" y="1192500"/>
            <a:ext cx="3101400" cy="2112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5" name="Google Shape;755;p39"/>
          <p:cNvSpPr txBox="1"/>
          <p:nvPr>
            <p:ph idx="1" type="subTitle"/>
          </p:nvPr>
        </p:nvSpPr>
        <p:spPr>
          <a:xfrm>
            <a:off x="842013" y="3365400"/>
            <a:ext cx="30519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56" name="Google Shape;756;p39"/>
          <p:cNvGrpSpPr/>
          <p:nvPr/>
        </p:nvGrpSpPr>
        <p:grpSpPr>
          <a:xfrm rot="1551809">
            <a:off x="-41806" y="203422"/>
            <a:ext cx="1519063" cy="1256740"/>
            <a:chOff x="193669" y="148127"/>
            <a:chExt cx="2323487" cy="1922250"/>
          </a:xfrm>
        </p:grpSpPr>
        <p:sp>
          <p:nvSpPr>
            <p:cNvPr id="757" name="Google Shape;757;p39"/>
            <p:cNvSpPr/>
            <p:nvPr/>
          </p:nvSpPr>
          <p:spPr>
            <a:xfrm rot="8392807">
              <a:off x="1938296" y="346149"/>
              <a:ext cx="284522" cy="651226"/>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rot="-1368678">
              <a:off x="2331166" y="764963"/>
              <a:ext cx="161260" cy="160124"/>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rot="2541214">
              <a:off x="375899" y="290031"/>
              <a:ext cx="284505" cy="651194"/>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39"/>
            <p:cNvGrpSpPr/>
            <p:nvPr/>
          </p:nvGrpSpPr>
          <p:grpSpPr>
            <a:xfrm rot="-3943890">
              <a:off x="413745" y="559232"/>
              <a:ext cx="579901" cy="745140"/>
              <a:chOff x="234492" y="148127"/>
              <a:chExt cx="579920" cy="745164"/>
            </a:xfrm>
          </p:grpSpPr>
          <p:sp>
            <p:nvSpPr>
              <p:cNvPr id="761" name="Google Shape;761;p39"/>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9"/>
            <p:cNvGrpSpPr/>
            <p:nvPr/>
          </p:nvGrpSpPr>
          <p:grpSpPr>
            <a:xfrm>
              <a:off x="416768" y="148127"/>
              <a:ext cx="1867051" cy="1922250"/>
              <a:chOff x="111968" y="148127"/>
              <a:chExt cx="1867051" cy="1922250"/>
            </a:xfrm>
          </p:grpSpPr>
          <p:sp>
            <p:nvSpPr>
              <p:cNvPr id="764" name="Google Shape;764;p39"/>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6" name="Google Shape;766;p39"/>
              <p:cNvGrpSpPr/>
              <p:nvPr/>
            </p:nvGrpSpPr>
            <p:grpSpPr>
              <a:xfrm rot="2700200">
                <a:off x="519774" y="342293"/>
                <a:ext cx="1051439" cy="1589031"/>
                <a:chOff x="2374700" y="932638"/>
                <a:chExt cx="864662" cy="1306680"/>
              </a:xfrm>
            </p:grpSpPr>
            <p:sp>
              <p:nvSpPr>
                <p:cNvPr id="767" name="Google Shape;767;p39"/>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2966745" y="1386898"/>
                  <a:ext cx="272617" cy="271098"/>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2548853" y="932638"/>
                  <a:ext cx="249594" cy="24704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9"/>
                <p:cNvSpPr/>
                <p:nvPr/>
              </p:nvSpPr>
              <p:spPr>
                <a:xfrm>
                  <a:off x="2601160" y="2017689"/>
                  <a:ext cx="222919" cy="22163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74" name="Google Shape;774;p39"/>
          <p:cNvGrpSpPr/>
          <p:nvPr/>
        </p:nvGrpSpPr>
        <p:grpSpPr>
          <a:xfrm flipH="1" rot="3354884">
            <a:off x="7411634" y="483556"/>
            <a:ext cx="2051786" cy="7830351"/>
            <a:chOff x="9065175" y="1446600"/>
            <a:chExt cx="682175" cy="2603425"/>
          </a:xfrm>
        </p:grpSpPr>
        <p:sp>
          <p:nvSpPr>
            <p:cNvPr id="775" name="Google Shape;775;p39"/>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9"/>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9"/>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801" name="Shape 801"/>
        <p:cNvGrpSpPr/>
        <p:nvPr/>
      </p:nvGrpSpPr>
      <p:grpSpPr>
        <a:xfrm>
          <a:off x="0" y="0"/>
          <a:ext cx="0" cy="0"/>
          <a:chOff x="0" y="0"/>
          <a:chExt cx="0" cy="0"/>
        </a:xfrm>
      </p:grpSpPr>
      <p:sp>
        <p:nvSpPr>
          <p:cNvPr id="802" name="Google Shape;802;p40"/>
          <p:cNvSpPr txBox="1"/>
          <p:nvPr>
            <p:ph type="title"/>
          </p:nvPr>
        </p:nvSpPr>
        <p:spPr>
          <a:xfrm>
            <a:off x="1095712" y="760800"/>
            <a:ext cx="4060200" cy="119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3" name="Google Shape;803;p40"/>
          <p:cNvSpPr txBox="1"/>
          <p:nvPr>
            <p:ph idx="1" type="subTitle"/>
          </p:nvPr>
        </p:nvSpPr>
        <p:spPr>
          <a:xfrm>
            <a:off x="1095712" y="2095500"/>
            <a:ext cx="28296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04" name="Google Shape;804;p40"/>
          <p:cNvGrpSpPr/>
          <p:nvPr/>
        </p:nvGrpSpPr>
        <p:grpSpPr>
          <a:xfrm rot="7047972">
            <a:off x="854466" y="1129341"/>
            <a:ext cx="1902945" cy="7262324"/>
            <a:chOff x="9065175" y="1446600"/>
            <a:chExt cx="682175" cy="2603425"/>
          </a:xfrm>
        </p:grpSpPr>
        <p:sp>
          <p:nvSpPr>
            <p:cNvPr id="805" name="Google Shape;805;p40"/>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0"/>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0"/>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0"/>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0"/>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0"/>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0"/>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0"/>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0"/>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0"/>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0"/>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0"/>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0"/>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40"/>
          <p:cNvGrpSpPr/>
          <p:nvPr/>
        </p:nvGrpSpPr>
        <p:grpSpPr>
          <a:xfrm rot="8377225">
            <a:off x="7225721" y="-231048"/>
            <a:ext cx="1783871" cy="1890832"/>
            <a:chOff x="3403900" y="3304800"/>
            <a:chExt cx="1556050" cy="1649350"/>
          </a:xfrm>
        </p:grpSpPr>
        <p:sp>
          <p:nvSpPr>
            <p:cNvPr id="832" name="Google Shape;832;p40"/>
            <p:cNvSpPr/>
            <p:nvPr/>
          </p:nvSpPr>
          <p:spPr>
            <a:xfrm>
              <a:off x="3960075" y="3761850"/>
              <a:ext cx="510150" cy="213400"/>
            </a:xfrm>
            <a:custGeom>
              <a:rect b="b" l="l" r="r" t="t"/>
              <a:pathLst>
                <a:path extrusionOk="0" h="8536" w="20406">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4353000" y="3762125"/>
              <a:ext cx="113300" cy="745475"/>
            </a:xfrm>
            <a:custGeom>
              <a:rect b="b" l="l" r="r" t="t"/>
              <a:pathLst>
                <a:path extrusionOk="0" h="29819" w="4532">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4348800" y="4483000"/>
              <a:ext cx="542900" cy="320575"/>
            </a:xfrm>
            <a:custGeom>
              <a:rect b="b" l="l" r="r" t="t"/>
              <a:pathLst>
                <a:path extrusionOk="0" h="12823" w="21716">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3496325" y="4429725"/>
              <a:ext cx="250725" cy="370050"/>
            </a:xfrm>
            <a:custGeom>
              <a:rect b="b" l="l" r="r" t="t"/>
              <a:pathLst>
                <a:path extrusionOk="0" h="14802" w="10029">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4152750" y="4482950"/>
              <a:ext cx="230050" cy="422600"/>
            </a:xfrm>
            <a:custGeom>
              <a:rect b="b" l="l" r="r" t="t"/>
              <a:pathLst>
                <a:path extrusionOk="0" h="16904" w="9202">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0"/>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0"/>
            <p:cNvSpPr/>
            <p:nvPr/>
          </p:nvSpPr>
          <p:spPr>
            <a:xfrm>
              <a:off x="4786800" y="4704600"/>
              <a:ext cx="173150" cy="172475"/>
            </a:xfrm>
            <a:custGeom>
              <a:rect b="b" l="l" r="r" t="t"/>
              <a:pathLst>
                <a:path extrusionOk="0" h="6899" w="6926">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0"/>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p:nvPr/>
          </p:nvSpPr>
          <p:spPr>
            <a:xfrm>
              <a:off x="4343875" y="3666600"/>
              <a:ext cx="218450" cy="216425"/>
            </a:xfrm>
            <a:custGeom>
              <a:rect b="b" l="l" r="r" t="t"/>
              <a:pathLst>
                <a:path extrusionOk="0" h="8657" w="8738">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3403900" y="4678900"/>
              <a:ext cx="218450" cy="216450"/>
            </a:xfrm>
            <a:custGeom>
              <a:rect b="b" l="l" r="r" t="t"/>
              <a:pathLst>
                <a:path extrusionOk="0" h="8658" w="8738">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0"/>
            <p:cNvSpPr/>
            <p:nvPr/>
          </p:nvSpPr>
          <p:spPr>
            <a:xfrm>
              <a:off x="3515500" y="3748400"/>
              <a:ext cx="123100" cy="121775"/>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a:off x="4107875" y="4831725"/>
              <a:ext cx="123100" cy="122425"/>
            </a:xfrm>
            <a:custGeom>
              <a:rect b="b" l="l" r="r" t="t"/>
              <a:pathLst>
                <a:path extrusionOk="0" h="4897" w="4924">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0"/>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851" name="Shape 851"/>
        <p:cNvGrpSpPr/>
        <p:nvPr/>
      </p:nvGrpSpPr>
      <p:grpSpPr>
        <a:xfrm>
          <a:off x="0" y="0"/>
          <a:ext cx="0" cy="0"/>
          <a:chOff x="0" y="0"/>
          <a:chExt cx="0" cy="0"/>
        </a:xfrm>
      </p:grpSpPr>
      <p:sp>
        <p:nvSpPr>
          <p:cNvPr id="852" name="Google Shape;852;p41"/>
          <p:cNvSpPr txBox="1"/>
          <p:nvPr>
            <p:ph type="title"/>
          </p:nvPr>
        </p:nvSpPr>
        <p:spPr>
          <a:xfrm>
            <a:off x="4927325" y="1237050"/>
            <a:ext cx="2608500" cy="1611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3" name="Google Shape;853;p41"/>
          <p:cNvSpPr txBox="1"/>
          <p:nvPr>
            <p:ph idx="1" type="subTitle"/>
          </p:nvPr>
        </p:nvSpPr>
        <p:spPr>
          <a:xfrm>
            <a:off x="4927325" y="3156350"/>
            <a:ext cx="28743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54" name="Google Shape;854;p41"/>
          <p:cNvGrpSpPr/>
          <p:nvPr/>
        </p:nvGrpSpPr>
        <p:grpSpPr>
          <a:xfrm rot="7047972">
            <a:off x="6321816" y="-3185484"/>
            <a:ext cx="1902945" cy="7262324"/>
            <a:chOff x="9065175" y="1446600"/>
            <a:chExt cx="682175" cy="2603425"/>
          </a:xfrm>
        </p:grpSpPr>
        <p:sp>
          <p:nvSpPr>
            <p:cNvPr id="855" name="Google Shape;855;p41"/>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1"/>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1"/>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1"/>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1"/>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1"/>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1"/>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1"/>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1"/>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1"/>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1"/>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1"/>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1"/>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1"/>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1"/>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1"/>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1"/>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1"/>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1"/>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1"/>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1"/>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1"/>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1"/>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1"/>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1"/>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41"/>
          <p:cNvGrpSpPr/>
          <p:nvPr/>
        </p:nvGrpSpPr>
        <p:grpSpPr>
          <a:xfrm rot="-3094973">
            <a:off x="382511" y="4069471"/>
            <a:ext cx="661442" cy="929051"/>
            <a:chOff x="2374700" y="1056350"/>
            <a:chExt cx="797300" cy="1119875"/>
          </a:xfrm>
        </p:grpSpPr>
        <p:sp>
          <p:nvSpPr>
            <p:cNvPr id="882" name="Google Shape;882;p41"/>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1"/>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1"/>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1"/>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1"/>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1"/>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889" name="Shape 889"/>
        <p:cNvGrpSpPr/>
        <p:nvPr/>
      </p:nvGrpSpPr>
      <p:grpSpPr>
        <a:xfrm>
          <a:off x="0" y="0"/>
          <a:ext cx="0" cy="0"/>
          <a:chOff x="0" y="0"/>
          <a:chExt cx="0" cy="0"/>
        </a:xfrm>
      </p:grpSpPr>
      <p:sp>
        <p:nvSpPr>
          <p:cNvPr id="890" name="Google Shape;890;p42"/>
          <p:cNvSpPr txBox="1"/>
          <p:nvPr>
            <p:ph type="title"/>
          </p:nvPr>
        </p:nvSpPr>
        <p:spPr>
          <a:xfrm>
            <a:off x="1612003" y="1906175"/>
            <a:ext cx="3268200" cy="119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1" name="Google Shape;891;p42"/>
          <p:cNvSpPr txBox="1"/>
          <p:nvPr>
            <p:ph idx="1" type="subTitle"/>
          </p:nvPr>
        </p:nvSpPr>
        <p:spPr>
          <a:xfrm>
            <a:off x="1612003" y="3371850"/>
            <a:ext cx="29601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92" name="Google Shape;892;p42"/>
          <p:cNvGrpSpPr/>
          <p:nvPr/>
        </p:nvGrpSpPr>
        <p:grpSpPr>
          <a:xfrm flipH="1" rot="-7047972">
            <a:off x="566416" y="-2890209"/>
            <a:ext cx="1902945" cy="7262324"/>
            <a:chOff x="9065175" y="1446600"/>
            <a:chExt cx="682175" cy="2603425"/>
          </a:xfrm>
        </p:grpSpPr>
        <p:sp>
          <p:nvSpPr>
            <p:cNvPr id="893" name="Google Shape;893;p42"/>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2"/>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2"/>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2"/>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2"/>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2"/>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2"/>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2"/>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2"/>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2"/>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9" name="Google Shape;919;p42"/>
          <p:cNvGrpSpPr/>
          <p:nvPr/>
        </p:nvGrpSpPr>
        <p:grpSpPr>
          <a:xfrm rot="10800000">
            <a:off x="7191747" y="181280"/>
            <a:ext cx="1783856" cy="1890815"/>
            <a:chOff x="3403900" y="3304800"/>
            <a:chExt cx="1556050" cy="1649350"/>
          </a:xfrm>
        </p:grpSpPr>
        <p:sp>
          <p:nvSpPr>
            <p:cNvPr id="920" name="Google Shape;920;p42"/>
            <p:cNvSpPr/>
            <p:nvPr/>
          </p:nvSpPr>
          <p:spPr>
            <a:xfrm>
              <a:off x="3960075" y="3761850"/>
              <a:ext cx="510150" cy="213400"/>
            </a:xfrm>
            <a:custGeom>
              <a:rect b="b" l="l" r="r" t="t"/>
              <a:pathLst>
                <a:path extrusionOk="0" h="8536" w="20406">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2"/>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2"/>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2"/>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2"/>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a:off x="4353000" y="3762125"/>
              <a:ext cx="113300" cy="745475"/>
            </a:xfrm>
            <a:custGeom>
              <a:rect b="b" l="l" r="r" t="t"/>
              <a:pathLst>
                <a:path extrusionOk="0" h="29819" w="4532">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a:off x="4348800" y="4483000"/>
              <a:ext cx="542900" cy="320575"/>
            </a:xfrm>
            <a:custGeom>
              <a:rect b="b" l="l" r="r" t="t"/>
              <a:pathLst>
                <a:path extrusionOk="0" h="12823" w="21716">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a:off x="3496325" y="4429725"/>
              <a:ext cx="250725" cy="370050"/>
            </a:xfrm>
            <a:custGeom>
              <a:rect b="b" l="l" r="r" t="t"/>
              <a:pathLst>
                <a:path extrusionOk="0" h="14802" w="10029">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2"/>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p:nvPr/>
          </p:nvSpPr>
          <p:spPr>
            <a:xfrm>
              <a:off x="4152750" y="4482950"/>
              <a:ext cx="230050" cy="422600"/>
            </a:xfrm>
            <a:custGeom>
              <a:rect b="b" l="l" r="r" t="t"/>
              <a:pathLst>
                <a:path extrusionOk="0" h="16904" w="9202">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2"/>
            <p:cNvSpPr/>
            <p:nvPr/>
          </p:nvSpPr>
          <p:spPr>
            <a:xfrm>
              <a:off x="4786800" y="4704600"/>
              <a:ext cx="173150" cy="172475"/>
            </a:xfrm>
            <a:custGeom>
              <a:rect b="b" l="l" r="r" t="t"/>
              <a:pathLst>
                <a:path extrusionOk="0" h="6899" w="6926">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a:off x="4343875" y="3666600"/>
              <a:ext cx="218450" cy="216425"/>
            </a:xfrm>
            <a:custGeom>
              <a:rect b="b" l="l" r="r" t="t"/>
              <a:pathLst>
                <a:path extrusionOk="0" h="8657" w="8738">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2"/>
            <p:cNvSpPr/>
            <p:nvPr/>
          </p:nvSpPr>
          <p:spPr>
            <a:xfrm>
              <a:off x="3403900" y="4678900"/>
              <a:ext cx="218450" cy="216450"/>
            </a:xfrm>
            <a:custGeom>
              <a:rect b="b" l="l" r="r" t="t"/>
              <a:pathLst>
                <a:path extrusionOk="0" h="8658" w="8738">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3515500" y="3748400"/>
              <a:ext cx="123100" cy="121775"/>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4107875" y="4831725"/>
              <a:ext cx="123100" cy="122425"/>
            </a:xfrm>
            <a:custGeom>
              <a:rect b="b" l="l" r="r" t="t"/>
              <a:pathLst>
                <a:path extrusionOk="0" h="4897" w="4924">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42"/>
          <p:cNvGrpSpPr/>
          <p:nvPr/>
        </p:nvGrpSpPr>
        <p:grpSpPr>
          <a:xfrm flipH="1" rot="8100000">
            <a:off x="7655156" y="3650736"/>
            <a:ext cx="1564747" cy="1109162"/>
            <a:chOff x="193669" y="148127"/>
            <a:chExt cx="1982873" cy="1405549"/>
          </a:xfrm>
        </p:grpSpPr>
        <p:sp>
          <p:nvSpPr>
            <p:cNvPr id="940" name="Google Shape;940;p42"/>
            <p:cNvSpPr/>
            <p:nvPr/>
          </p:nvSpPr>
          <p:spPr>
            <a:xfrm rot="2541214">
              <a:off x="375899" y="290031"/>
              <a:ext cx="284505" cy="651194"/>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42"/>
            <p:cNvGrpSpPr/>
            <p:nvPr/>
          </p:nvGrpSpPr>
          <p:grpSpPr>
            <a:xfrm rot="-3943890">
              <a:off x="413745" y="559232"/>
              <a:ext cx="579901" cy="745140"/>
              <a:chOff x="234492" y="148127"/>
              <a:chExt cx="579920" cy="745164"/>
            </a:xfrm>
          </p:grpSpPr>
          <p:sp>
            <p:nvSpPr>
              <p:cNvPr id="942" name="Google Shape;942;p42"/>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42"/>
            <p:cNvGrpSpPr/>
            <p:nvPr/>
          </p:nvGrpSpPr>
          <p:grpSpPr>
            <a:xfrm>
              <a:off x="539292" y="148127"/>
              <a:ext cx="1637250" cy="1405549"/>
              <a:chOff x="234492" y="148127"/>
              <a:chExt cx="1637250" cy="1405549"/>
            </a:xfrm>
          </p:grpSpPr>
          <p:sp>
            <p:nvSpPr>
              <p:cNvPr id="945" name="Google Shape;945;p42"/>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7" name="Google Shape;947;p42"/>
              <p:cNvGrpSpPr/>
              <p:nvPr/>
            </p:nvGrpSpPr>
            <p:grpSpPr>
              <a:xfrm rot="2700200">
                <a:off x="726654" y="558761"/>
                <a:ext cx="1036634" cy="736202"/>
                <a:chOff x="2374700" y="1045220"/>
                <a:chExt cx="852487" cy="605389"/>
              </a:xfrm>
            </p:grpSpPr>
            <p:sp>
              <p:nvSpPr>
                <p:cNvPr id="948" name="Google Shape;948;p42"/>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a:off x="2991366" y="1416101"/>
                  <a:ext cx="235822" cy="234508"/>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2576281" y="1045220"/>
                  <a:ext cx="119040" cy="117808"/>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8">
    <p:spTree>
      <p:nvGrpSpPr>
        <p:cNvPr id="953" name="Shape 953"/>
        <p:cNvGrpSpPr/>
        <p:nvPr/>
      </p:nvGrpSpPr>
      <p:grpSpPr>
        <a:xfrm>
          <a:off x="0" y="0"/>
          <a:ext cx="0" cy="0"/>
          <a:chOff x="0" y="0"/>
          <a:chExt cx="0" cy="0"/>
        </a:xfrm>
      </p:grpSpPr>
      <p:sp>
        <p:nvSpPr>
          <p:cNvPr id="954" name="Google Shape;954;p43"/>
          <p:cNvSpPr txBox="1"/>
          <p:nvPr>
            <p:ph idx="1" type="body"/>
          </p:nvPr>
        </p:nvSpPr>
        <p:spPr>
          <a:xfrm>
            <a:off x="713225" y="1368684"/>
            <a:ext cx="3747000" cy="3051900"/>
          </a:xfrm>
          <a:prstGeom prst="rect">
            <a:avLst/>
          </a:prstGeom>
        </p:spPr>
        <p:txBody>
          <a:bodyPr anchorCtr="0" anchor="b" bIns="91425" lIns="91425" spcFirstLastPara="1" rIns="91425" wrap="square" tIns="91425">
            <a:noAutofit/>
          </a:bodyPr>
          <a:lstStyle>
            <a:lvl1pPr indent="-317500" lvl="0" marL="457200" rtl="0">
              <a:lnSpc>
                <a:spcPct val="100000"/>
              </a:lnSpc>
              <a:spcBef>
                <a:spcPts val="0"/>
              </a:spcBef>
              <a:spcAft>
                <a:spcPts val="0"/>
              </a:spcAft>
              <a:buClr>
                <a:srgbClr val="000000"/>
              </a:buClr>
              <a:buSzPts val="1400"/>
              <a:buFont typeface="Catamaran"/>
              <a:buChar char="●"/>
              <a:defRPr/>
            </a:lvl1pPr>
            <a:lvl2pPr indent="-317500" lvl="1" marL="914400" rtl="0">
              <a:spcBef>
                <a:spcPts val="0"/>
              </a:spcBef>
              <a:spcAft>
                <a:spcPts val="0"/>
              </a:spcAft>
              <a:buClr>
                <a:srgbClr val="000000"/>
              </a:buClr>
              <a:buSzPts val="1400"/>
              <a:buFont typeface="Catamaran"/>
              <a:buChar char="○"/>
              <a:defRPr/>
            </a:lvl2pPr>
            <a:lvl3pPr indent="-317500" lvl="2" marL="1371600" rtl="0">
              <a:spcBef>
                <a:spcPts val="0"/>
              </a:spcBef>
              <a:spcAft>
                <a:spcPts val="0"/>
              </a:spcAft>
              <a:buClr>
                <a:srgbClr val="000000"/>
              </a:buClr>
              <a:buSzPts val="1400"/>
              <a:buFont typeface="Catamaran"/>
              <a:buChar char="■"/>
              <a:defRPr/>
            </a:lvl3pPr>
            <a:lvl4pPr indent="-317500" lvl="3" marL="1828800" rtl="0">
              <a:spcBef>
                <a:spcPts val="0"/>
              </a:spcBef>
              <a:spcAft>
                <a:spcPts val="0"/>
              </a:spcAft>
              <a:buClr>
                <a:srgbClr val="000000"/>
              </a:buClr>
              <a:buSzPts val="1400"/>
              <a:buFont typeface="Catamaran"/>
              <a:buChar char="●"/>
              <a:defRPr/>
            </a:lvl4pPr>
            <a:lvl5pPr indent="-317500" lvl="4" marL="2286000" rtl="0">
              <a:spcBef>
                <a:spcPts val="0"/>
              </a:spcBef>
              <a:spcAft>
                <a:spcPts val="0"/>
              </a:spcAft>
              <a:buClr>
                <a:srgbClr val="000000"/>
              </a:buClr>
              <a:buSzPts val="1400"/>
              <a:buFont typeface="Catamaran"/>
              <a:buChar char="○"/>
              <a:defRPr/>
            </a:lvl5pPr>
            <a:lvl6pPr indent="-317500" lvl="5" marL="2743200" rtl="0">
              <a:spcBef>
                <a:spcPts val="0"/>
              </a:spcBef>
              <a:spcAft>
                <a:spcPts val="0"/>
              </a:spcAft>
              <a:buClr>
                <a:srgbClr val="000000"/>
              </a:buClr>
              <a:buSzPts val="1400"/>
              <a:buFont typeface="Catamaran"/>
              <a:buChar char="■"/>
              <a:defRPr/>
            </a:lvl6pPr>
            <a:lvl7pPr indent="-317500" lvl="6" marL="3200400" rtl="0">
              <a:spcBef>
                <a:spcPts val="0"/>
              </a:spcBef>
              <a:spcAft>
                <a:spcPts val="0"/>
              </a:spcAft>
              <a:buClr>
                <a:srgbClr val="000000"/>
              </a:buClr>
              <a:buSzPts val="1400"/>
              <a:buFont typeface="Catamaran"/>
              <a:buChar char="●"/>
              <a:defRPr/>
            </a:lvl7pPr>
            <a:lvl8pPr indent="-317500" lvl="7" marL="3657600" rtl="0">
              <a:spcBef>
                <a:spcPts val="0"/>
              </a:spcBef>
              <a:spcAft>
                <a:spcPts val="0"/>
              </a:spcAft>
              <a:buClr>
                <a:srgbClr val="000000"/>
              </a:buClr>
              <a:buSzPts val="1400"/>
              <a:buFont typeface="Catamaran"/>
              <a:buChar char="○"/>
              <a:defRPr/>
            </a:lvl8pPr>
            <a:lvl9pPr indent="-317500" lvl="8" marL="4114800" rtl="0">
              <a:spcBef>
                <a:spcPts val="0"/>
              </a:spcBef>
              <a:spcAft>
                <a:spcPts val="0"/>
              </a:spcAft>
              <a:buClr>
                <a:srgbClr val="000000"/>
              </a:buClr>
              <a:buSzPts val="1400"/>
              <a:buFont typeface="Catamaran"/>
              <a:buChar char="■"/>
              <a:defRPr/>
            </a:lvl9pPr>
          </a:lstStyle>
          <a:p/>
        </p:txBody>
      </p:sp>
      <p:sp>
        <p:nvSpPr>
          <p:cNvPr id="955" name="Google Shape;955;p43"/>
          <p:cNvSpPr txBox="1"/>
          <p:nvPr>
            <p:ph idx="2" type="body"/>
          </p:nvPr>
        </p:nvSpPr>
        <p:spPr>
          <a:xfrm>
            <a:off x="4836125" y="1368684"/>
            <a:ext cx="3576000" cy="3051600"/>
          </a:xfrm>
          <a:prstGeom prst="rect">
            <a:avLst/>
          </a:prstGeom>
        </p:spPr>
        <p:txBody>
          <a:bodyPr anchorCtr="0" anchor="b" bIns="91425" lIns="91425" spcFirstLastPara="1" rIns="91425" wrap="square" tIns="91425">
            <a:noAutofit/>
          </a:bodyPr>
          <a:lstStyle>
            <a:lvl1pPr indent="-317500" lvl="0" marL="457200" rtl="0">
              <a:lnSpc>
                <a:spcPct val="100000"/>
              </a:lnSpc>
              <a:spcBef>
                <a:spcPts val="0"/>
              </a:spcBef>
              <a:spcAft>
                <a:spcPts val="0"/>
              </a:spcAft>
              <a:buClr>
                <a:srgbClr val="000000"/>
              </a:buClr>
              <a:buSzPts val="1400"/>
              <a:buFont typeface="Catamaran"/>
              <a:buChar char="●"/>
              <a:defRPr/>
            </a:lvl1pPr>
            <a:lvl2pPr indent="-317500" lvl="1" marL="914400" rtl="0">
              <a:spcBef>
                <a:spcPts val="0"/>
              </a:spcBef>
              <a:spcAft>
                <a:spcPts val="0"/>
              </a:spcAft>
              <a:buClr>
                <a:srgbClr val="000000"/>
              </a:buClr>
              <a:buSzPts val="1400"/>
              <a:buFont typeface="Catamaran"/>
              <a:buChar char="○"/>
              <a:defRPr/>
            </a:lvl2pPr>
            <a:lvl3pPr indent="-317500" lvl="2" marL="1371600" rtl="0">
              <a:spcBef>
                <a:spcPts val="0"/>
              </a:spcBef>
              <a:spcAft>
                <a:spcPts val="0"/>
              </a:spcAft>
              <a:buClr>
                <a:srgbClr val="000000"/>
              </a:buClr>
              <a:buSzPts val="1400"/>
              <a:buFont typeface="Catamaran"/>
              <a:buChar char="■"/>
              <a:defRPr/>
            </a:lvl3pPr>
            <a:lvl4pPr indent="-317500" lvl="3" marL="1828800" rtl="0">
              <a:spcBef>
                <a:spcPts val="0"/>
              </a:spcBef>
              <a:spcAft>
                <a:spcPts val="0"/>
              </a:spcAft>
              <a:buClr>
                <a:srgbClr val="000000"/>
              </a:buClr>
              <a:buSzPts val="1400"/>
              <a:buFont typeface="Catamaran"/>
              <a:buChar char="●"/>
              <a:defRPr/>
            </a:lvl4pPr>
            <a:lvl5pPr indent="-317500" lvl="4" marL="2286000" rtl="0">
              <a:spcBef>
                <a:spcPts val="0"/>
              </a:spcBef>
              <a:spcAft>
                <a:spcPts val="0"/>
              </a:spcAft>
              <a:buClr>
                <a:srgbClr val="000000"/>
              </a:buClr>
              <a:buSzPts val="1400"/>
              <a:buFont typeface="Catamaran"/>
              <a:buChar char="○"/>
              <a:defRPr/>
            </a:lvl5pPr>
            <a:lvl6pPr indent="-317500" lvl="5" marL="2743200" rtl="0">
              <a:spcBef>
                <a:spcPts val="0"/>
              </a:spcBef>
              <a:spcAft>
                <a:spcPts val="0"/>
              </a:spcAft>
              <a:buClr>
                <a:srgbClr val="000000"/>
              </a:buClr>
              <a:buSzPts val="1400"/>
              <a:buFont typeface="Catamaran"/>
              <a:buChar char="■"/>
              <a:defRPr/>
            </a:lvl6pPr>
            <a:lvl7pPr indent="-317500" lvl="6" marL="3200400" rtl="0">
              <a:spcBef>
                <a:spcPts val="0"/>
              </a:spcBef>
              <a:spcAft>
                <a:spcPts val="0"/>
              </a:spcAft>
              <a:buClr>
                <a:srgbClr val="000000"/>
              </a:buClr>
              <a:buSzPts val="1400"/>
              <a:buFont typeface="Catamaran"/>
              <a:buChar char="●"/>
              <a:defRPr/>
            </a:lvl7pPr>
            <a:lvl8pPr indent="-317500" lvl="7" marL="3657600" rtl="0">
              <a:spcBef>
                <a:spcPts val="0"/>
              </a:spcBef>
              <a:spcAft>
                <a:spcPts val="0"/>
              </a:spcAft>
              <a:buClr>
                <a:srgbClr val="000000"/>
              </a:buClr>
              <a:buSzPts val="1400"/>
              <a:buFont typeface="Catamaran"/>
              <a:buChar char="○"/>
              <a:defRPr/>
            </a:lvl8pPr>
            <a:lvl9pPr indent="-317500" lvl="8" marL="4114800" rtl="0">
              <a:spcBef>
                <a:spcPts val="0"/>
              </a:spcBef>
              <a:spcAft>
                <a:spcPts val="0"/>
              </a:spcAft>
              <a:buClr>
                <a:srgbClr val="000000"/>
              </a:buClr>
              <a:buSzPts val="1400"/>
              <a:buFont typeface="Catamaran"/>
              <a:buChar char="■"/>
              <a:defRPr/>
            </a:lvl9pPr>
          </a:lstStyle>
          <a:p/>
        </p:txBody>
      </p:sp>
      <p:sp>
        <p:nvSpPr>
          <p:cNvPr id="956" name="Google Shape;956;p43"/>
          <p:cNvSpPr txBox="1"/>
          <p:nvPr>
            <p:ph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57" name="Google Shape;957;p43"/>
          <p:cNvGrpSpPr/>
          <p:nvPr/>
        </p:nvGrpSpPr>
        <p:grpSpPr>
          <a:xfrm rot="-3094973">
            <a:off x="287248" y="4206646"/>
            <a:ext cx="661442" cy="929051"/>
            <a:chOff x="2374700" y="1056350"/>
            <a:chExt cx="797300" cy="1119875"/>
          </a:xfrm>
        </p:grpSpPr>
        <p:sp>
          <p:nvSpPr>
            <p:cNvPr id="958" name="Google Shape;958;p43"/>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3"/>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3"/>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3"/>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3"/>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965" name="Shape 965"/>
        <p:cNvGrpSpPr/>
        <p:nvPr/>
      </p:nvGrpSpPr>
      <p:grpSpPr>
        <a:xfrm>
          <a:off x="0" y="0"/>
          <a:ext cx="0" cy="0"/>
          <a:chOff x="0" y="0"/>
          <a:chExt cx="0" cy="0"/>
        </a:xfrm>
      </p:grpSpPr>
      <p:sp>
        <p:nvSpPr>
          <p:cNvPr id="966" name="Google Shape;966;p44"/>
          <p:cNvSpPr txBox="1"/>
          <p:nvPr>
            <p:ph type="title"/>
          </p:nvPr>
        </p:nvSpPr>
        <p:spPr>
          <a:xfrm>
            <a:off x="709100" y="1356800"/>
            <a:ext cx="3291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7" name="Google Shape;967;p44"/>
          <p:cNvSpPr txBox="1"/>
          <p:nvPr>
            <p:ph idx="1" type="subTitle"/>
          </p:nvPr>
        </p:nvSpPr>
        <p:spPr>
          <a:xfrm>
            <a:off x="709100" y="1742875"/>
            <a:ext cx="329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8" name="Google Shape;968;p44"/>
          <p:cNvSpPr txBox="1"/>
          <p:nvPr>
            <p:ph idx="2" type="title"/>
          </p:nvPr>
        </p:nvSpPr>
        <p:spPr>
          <a:xfrm>
            <a:off x="709100" y="2456938"/>
            <a:ext cx="3291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9" name="Google Shape;969;p44"/>
          <p:cNvSpPr txBox="1"/>
          <p:nvPr>
            <p:ph idx="3" type="subTitle"/>
          </p:nvPr>
        </p:nvSpPr>
        <p:spPr>
          <a:xfrm>
            <a:off x="709100" y="2843013"/>
            <a:ext cx="32919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0" name="Google Shape;970;p44"/>
          <p:cNvSpPr txBox="1"/>
          <p:nvPr>
            <p:ph idx="4" type="title"/>
          </p:nvPr>
        </p:nvSpPr>
        <p:spPr>
          <a:xfrm>
            <a:off x="709100" y="3557075"/>
            <a:ext cx="3291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1" name="Google Shape;971;p44"/>
          <p:cNvSpPr txBox="1"/>
          <p:nvPr>
            <p:ph idx="5" type="subTitle"/>
          </p:nvPr>
        </p:nvSpPr>
        <p:spPr>
          <a:xfrm>
            <a:off x="709100" y="3943150"/>
            <a:ext cx="32919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2" name="Google Shape;972;p44"/>
          <p:cNvSpPr txBox="1"/>
          <p:nvPr>
            <p:ph idx="6"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73" name="Google Shape;973;p44"/>
          <p:cNvGrpSpPr/>
          <p:nvPr/>
        </p:nvGrpSpPr>
        <p:grpSpPr>
          <a:xfrm rot="-7222932">
            <a:off x="315780" y="108069"/>
            <a:ext cx="661466" cy="929085"/>
            <a:chOff x="2374700" y="1056350"/>
            <a:chExt cx="797300" cy="1119875"/>
          </a:xfrm>
        </p:grpSpPr>
        <p:sp>
          <p:nvSpPr>
            <p:cNvPr id="974" name="Google Shape;974;p44"/>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4"/>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4"/>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4"/>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4"/>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4"/>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4"/>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44"/>
          <p:cNvGrpSpPr/>
          <p:nvPr/>
        </p:nvGrpSpPr>
        <p:grpSpPr>
          <a:xfrm flipH="1" rot="8100000">
            <a:off x="7509947" y="3550971"/>
            <a:ext cx="1924526" cy="1364190"/>
            <a:chOff x="193669" y="148127"/>
            <a:chExt cx="1982873" cy="1405549"/>
          </a:xfrm>
        </p:grpSpPr>
        <p:sp>
          <p:nvSpPr>
            <p:cNvPr id="982" name="Google Shape;982;p44"/>
            <p:cNvSpPr/>
            <p:nvPr/>
          </p:nvSpPr>
          <p:spPr>
            <a:xfrm rot="2541214">
              <a:off x="375899" y="290031"/>
              <a:ext cx="284505" cy="651194"/>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3" name="Google Shape;983;p44"/>
            <p:cNvGrpSpPr/>
            <p:nvPr/>
          </p:nvGrpSpPr>
          <p:grpSpPr>
            <a:xfrm rot="-3943890">
              <a:off x="413745" y="559232"/>
              <a:ext cx="579901" cy="745140"/>
              <a:chOff x="234492" y="148127"/>
              <a:chExt cx="579920" cy="745164"/>
            </a:xfrm>
          </p:grpSpPr>
          <p:sp>
            <p:nvSpPr>
              <p:cNvPr id="984" name="Google Shape;984;p44"/>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4"/>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44"/>
            <p:cNvGrpSpPr/>
            <p:nvPr/>
          </p:nvGrpSpPr>
          <p:grpSpPr>
            <a:xfrm>
              <a:off x="539292" y="148127"/>
              <a:ext cx="1637250" cy="1405549"/>
              <a:chOff x="234492" y="148127"/>
              <a:chExt cx="1637250" cy="1405549"/>
            </a:xfrm>
          </p:grpSpPr>
          <p:sp>
            <p:nvSpPr>
              <p:cNvPr id="987" name="Google Shape;987;p44"/>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4"/>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44"/>
              <p:cNvGrpSpPr/>
              <p:nvPr/>
            </p:nvGrpSpPr>
            <p:grpSpPr>
              <a:xfrm rot="2700200">
                <a:off x="726654" y="558761"/>
                <a:ext cx="1036634" cy="736202"/>
                <a:chOff x="2374700" y="1045220"/>
                <a:chExt cx="852487" cy="605389"/>
              </a:xfrm>
            </p:grpSpPr>
            <p:sp>
              <p:nvSpPr>
                <p:cNvPr id="990" name="Google Shape;990;p44"/>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4"/>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4"/>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2991366" y="1416101"/>
                  <a:ext cx="235822" cy="234508"/>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4"/>
                <p:cNvSpPr/>
                <p:nvPr/>
              </p:nvSpPr>
              <p:spPr>
                <a:xfrm>
                  <a:off x="2576281" y="1045220"/>
                  <a:ext cx="119040" cy="117808"/>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2">
    <p:spTree>
      <p:nvGrpSpPr>
        <p:cNvPr id="995" name="Shape 995"/>
        <p:cNvGrpSpPr/>
        <p:nvPr/>
      </p:nvGrpSpPr>
      <p:grpSpPr>
        <a:xfrm>
          <a:off x="0" y="0"/>
          <a:ext cx="0" cy="0"/>
          <a:chOff x="0" y="0"/>
          <a:chExt cx="0" cy="0"/>
        </a:xfrm>
      </p:grpSpPr>
      <p:sp>
        <p:nvSpPr>
          <p:cNvPr id="996" name="Google Shape;996;p45"/>
          <p:cNvSpPr txBox="1"/>
          <p:nvPr>
            <p:ph type="title"/>
          </p:nvPr>
        </p:nvSpPr>
        <p:spPr>
          <a:xfrm>
            <a:off x="1090100" y="331895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7" name="Google Shape;997;p45"/>
          <p:cNvSpPr txBox="1"/>
          <p:nvPr>
            <p:ph idx="1" type="subTitle"/>
          </p:nvPr>
        </p:nvSpPr>
        <p:spPr>
          <a:xfrm>
            <a:off x="1090100" y="37131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8" name="Google Shape;998;p45"/>
          <p:cNvSpPr txBox="1"/>
          <p:nvPr>
            <p:ph idx="2" type="title"/>
          </p:nvPr>
        </p:nvSpPr>
        <p:spPr>
          <a:xfrm>
            <a:off x="3484420" y="331895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9" name="Google Shape;999;p45"/>
          <p:cNvSpPr txBox="1"/>
          <p:nvPr>
            <p:ph idx="3" type="subTitle"/>
          </p:nvPr>
        </p:nvSpPr>
        <p:spPr>
          <a:xfrm>
            <a:off x="3484424" y="37131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0" name="Google Shape;1000;p45"/>
          <p:cNvSpPr txBox="1"/>
          <p:nvPr>
            <p:ph idx="4" type="title"/>
          </p:nvPr>
        </p:nvSpPr>
        <p:spPr>
          <a:xfrm>
            <a:off x="5878747" y="331895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1" name="Google Shape;1001;p45"/>
          <p:cNvSpPr txBox="1"/>
          <p:nvPr>
            <p:ph idx="5" type="subTitle"/>
          </p:nvPr>
        </p:nvSpPr>
        <p:spPr>
          <a:xfrm>
            <a:off x="5878747" y="37131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2" name="Google Shape;1002;p45"/>
          <p:cNvSpPr txBox="1"/>
          <p:nvPr>
            <p:ph idx="6"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03" name="Google Shape;1003;p45"/>
          <p:cNvGrpSpPr/>
          <p:nvPr/>
        </p:nvGrpSpPr>
        <p:grpSpPr>
          <a:xfrm rot="7047972">
            <a:off x="7281241" y="-3233109"/>
            <a:ext cx="1902945" cy="7262324"/>
            <a:chOff x="9065175" y="1446600"/>
            <a:chExt cx="682175" cy="2603425"/>
          </a:xfrm>
        </p:grpSpPr>
        <p:sp>
          <p:nvSpPr>
            <p:cNvPr id="1004" name="Google Shape;1004;p45"/>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5"/>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5"/>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5"/>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5"/>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5"/>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5"/>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5"/>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5"/>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45"/>
          <p:cNvGrpSpPr/>
          <p:nvPr/>
        </p:nvGrpSpPr>
        <p:grpSpPr>
          <a:xfrm rot="7047972">
            <a:off x="-326634" y="1302441"/>
            <a:ext cx="1902945" cy="7262324"/>
            <a:chOff x="9065175" y="1446600"/>
            <a:chExt cx="682175" cy="2603425"/>
          </a:xfrm>
        </p:grpSpPr>
        <p:sp>
          <p:nvSpPr>
            <p:cNvPr id="1031" name="Google Shape;1031;p45"/>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5"/>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5"/>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5"/>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5"/>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5"/>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5"/>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5"/>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5"/>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5"/>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5"/>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5"/>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5"/>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5"/>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5"/>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5"/>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5"/>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45"/>
          <p:cNvGrpSpPr/>
          <p:nvPr/>
        </p:nvGrpSpPr>
        <p:grpSpPr>
          <a:xfrm rot="-7833381">
            <a:off x="8291297" y="4017854"/>
            <a:ext cx="661437" cy="929044"/>
            <a:chOff x="2374700" y="1056350"/>
            <a:chExt cx="797300" cy="1119875"/>
          </a:xfrm>
        </p:grpSpPr>
        <p:sp>
          <p:nvSpPr>
            <p:cNvPr id="1058" name="Google Shape;1058;p45"/>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065" name="Shape 1065"/>
        <p:cNvGrpSpPr/>
        <p:nvPr/>
      </p:nvGrpSpPr>
      <p:grpSpPr>
        <a:xfrm>
          <a:off x="0" y="0"/>
          <a:ext cx="0" cy="0"/>
          <a:chOff x="0" y="0"/>
          <a:chExt cx="0" cy="0"/>
        </a:xfrm>
      </p:grpSpPr>
      <p:sp>
        <p:nvSpPr>
          <p:cNvPr id="1066" name="Google Shape;1066;p46"/>
          <p:cNvSpPr txBox="1"/>
          <p:nvPr>
            <p:ph type="title"/>
          </p:nvPr>
        </p:nvSpPr>
        <p:spPr>
          <a:xfrm>
            <a:off x="2564178" y="1389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7" name="Google Shape;1067;p46"/>
          <p:cNvSpPr txBox="1"/>
          <p:nvPr>
            <p:ph idx="1" type="subTitle"/>
          </p:nvPr>
        </p:nvSpPr>
        <p:spPr>
          <a:xfrm>
            <a:off x="2564178" y="19761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8" name="Google Shape;1068;p46"/>
          <p:cNvSpPr txBox="1"/>
          <p:nvPr>
            <p:ph idx="2" type="title"/>
          </p:nvPr>
        </p:nvSpPr>
        <p:spPr>
          <a:xfrm>
            <a:off x="6423336" y="1389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9" name="Google Shape;1069;p46"/>
          <p:cNvSpPr txBox="1"/>
          <p:nvPr>
            <p:ph idx="3" type="subTitle"/>
          </p:nvPr>
        </p:nvSpPr>
        <p:spPr>
          <a:xfrm>
            <a:off x="6423332" y="19761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0" name="Google Shape;1070;p46"/>
          <p:cNvSpPr txBox="1"/>
          <p:nvPr>
            <p:ph idx="4" type="title"/>
          </p:nvPr>
        </p:nvSpPr>
        <p:spPr>
          <a:xfrm>
            <a:off x="2564178" y="31278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rgbClr val="FF7C67"/>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1" name="Google Shape;1071;p46"/>
          <p:cNvSpPr txBox="1"/>
          <p:nvPr>
            <p:ph idx="5" type="subTitle"/>
          </p:nvPr>
        </p:nvSpPr>
        <p:spPr>
          <a:xfrm>
            <a:off x="2564178" y="37143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2" name="Google Shape;1072;p46"/>
          <p:cNvSpPr txBox="1"/>
          <p:nvPr>
            <p:ph idx="6" type="title"/>
          </p:nvPr>
        </p:nvSpPr>
        <p:spPr>
          <a:xfrm>
            <a:off x="6423336" y="31278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accent4"/>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3" name="Google Shape;1073;p46"/>
          <p:cNvSpPr txBox="1"/>
          <p:nvPr>
            <p:ph idx="7" type="subTitle"/>
          </p:nvPr>
        </p:nvSpPr>
        <p:spPr>
          <a:xfrm>
            <a:off x="6423332" y="37143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4" name="Google Shape;1074;p46"/>
          <p:cNvSpPr txBox="1"/>
          <p:nvPr>
            <p:ph idx="8" type="title"/>
          </p:nvPr>
        </p:nvSpPr>
        <p:spPr>
          <a:xfrm>
            <a:off x="713225" y="368825"/>
            <a:ext cx="772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75" name="Google Shape;1075;p46"/>
          <p:cNvGrpSpPr/>
          <p:nvPr/>
        </p:nvGrpSpPr>
        <p:grpSpPr>
          <a:xfrm rot="7104810">
            <a:off x="7705528" y="-1855455"/>
            <a:ext cx="1420602" cy="5421529"/>
            <a:chOff x="9065175" y="1446600"/>
            <a:chExt cx="682175" cy="2603425"/>
          </a:xfrm>
        </p:grpSpPr>
        <p:sp>
          <p:nvSpPr>
            <p:cNvPr id="1076" name="Google Shape;1076;p46"/>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6"/>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6"/>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6"/>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6"/>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6"/>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6"/>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6"/>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6"/>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6"/>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6"/>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6"/>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6"/>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6"/>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6"/>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6"/>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6"/>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6"/>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6"/>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6"/>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6"/>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46"/>
          <p:cNvGrpSpPr/>
          <p:nvPr/>
        </p:nvGrpSpPr>
        <p:grpSpPr>
          <a:xfrm rot="9258730">
            <a:off x="53528" y="4228855"/>
            <a:ext cx="661431" cy="929036"/>
            <a:chOff x="2374700" y="1056350"/>
            <a:chExt cx="797300" cy="1119875"/>
          </a:xfrm>
        </p:grpSpPr>
        <p:sp>
          <p:nvSpPr>
            <p:cNvPr id="1103" name="Google Shape;1103;p46"/>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110" name="Shape 1110"/>
        <p:cNvGrpSpPr/>
        <p:nvPr/>
      </p:nvGrpSpPr>
      <p:grpSpPr>
        <a:xfrm>
          <a:off x="0" y="0"/>
          <a:ext cx="0" cy="0"/>
          <a:chOff x="0" y="0"/>
          <a:chExt cx="0" cy="0"/>
        </a:xfrm>
      </p:grpSpPr>
      <p:sp>
        <p:nvSpPr>
          <p:cNvPr id="1111" name="Google Shape;1111;p47"/>
          <p:cNvSpPr txBox="1"/>
          <p:nvPr>
            <p:ph type="title"/>
          </p:nvPr>
        </p:nvSpPr>
        <p:spPr>
          <a:xfrm>
            <a:off x="785174" y="1835250"/>
            <a:ext cx="2313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2" name="Google Shape;1112;p47"/>
          <p:cNvSpPr txBox="1"/>
          <p:nvPr>
            <p:ph idx="1" type="subTitle"/>
          </p:nvPr>
        </p:nvSpPr>
        <p:spPr>
          <a:xfrm>
            <a:off x="948824"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47"/>
          <p:cNvSpPr txBox="1"/>
          <p:nvPr>
            <p:ph idx="2" type="title"/>
          </p:nvPr>
        </p:nvSpPr>
        <p:spPr>
          <a:xfrm>
            <a:off x="3413550" y="1835250"/>
            <a:ext cx="2316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4" name="Google Shape;1114;p47"/>
          <p:cNvSpPr txBox="1"/>
          <p:nvPr>
            <p:ph idx="3" type="subTitle"/>
          </p:nvPr>
        </p:nvSpPr>
        <p:spPr>
          <a:xfrm>
            <a:off x="3579000"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47"/>
          <p:cNvSpPr txBox="1"/>
          <p:nvPr>
            <p:ph idx="4" type="title"/>
          </p:nvPr>
        </p:nvSpPr>
        <p:spPr>
          <a:xfrm>
            <a:off x="785174" y="3573450"/>
            <a:ext cx="2313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6" name="Google Shape;1116;p47"/>
          <p:cNvSpPr txBox="1"/>
          <p:nvPr>
            <p:ph idx="5" type="subTitle"/>
          </p:nvPr>
        </p:nvSpPr>
        <p:spPr>
          <a:xfrm>
            <a:off x="948824" y="4007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7" name="Google Shape;1117;p47"/>
          <p:cNvSpPr txBox="1"/>
          <p:nvPr>
            <p:ph idx="6" type="title"/>
          </p:nvPr>
        </p:nvSpPr>
        <p:spPr>
          <a:xfrm>
            <a:off x="3413550" y="3573450"/>
            <a:ext cx="2316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8" name="Google Shape;1118;p47"/>
          <p:cNvSpPr txBox="1"/>
          <p:nvPr>
            <p:ph idx="7" type="subTitle"/>
          </p:nvPr>
        </p:nvSpPr>
        <p:spPr>
          <a:xfrm>
            <a:off x="3579000" y="4007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9" name="Google Shape;1119;p47"/>
          <p:cNvSpPr txBox="1"/>
          <p:nvPr>
            <p:ph idx="8" type="title"/>
          </p:nvPr>
        </p:nvSpPr>
        <p:spPr>
          <a:xfrm>
            <a:off x="6045526" y="1835250"/>
            <a:ext cx="2313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20" name="Google Shape;1120;p47"/>
          <p:cNvSpPr txBox="1"/>
          <p:nvPr>
            <p:ph idx="9" type="subTitle"/>
          </p:nvPr>
        </p:nvSpPr>
        <p:spPr>
          <a:xfrm>
            <a:off x="6209176"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1" name="Google Shape;1121;p47"/>
          <p:cNvSpPr txBox="1"/>
          <p:nvPr>
            <p:ph idx="13" type="title"/>
          </p:nvPr>
        </p:nvSpPr>
        <p:spPr>
          <a:xfrm>
            <a:off x="6045526" y="3573450"/>
            <a:ext cx="2313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22" name="Google Shape;1122;p47"/>
          <p:cNvSpPr txBox="1"/>
          <p:nvPr>
            <p:ph idx="14" type="subTitle"/>
          </p:nvPr>
        </p:nvSpPr>
        <p:spPr>
          <a:xfrm>
            <a:off x="6209176" y="4007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3" name="Google Shape;1123;p47"/>
          <p:cNvSpPr txBox="1"/>
          <p:nvPr>
            <p:ph idx="15" type="title"/>
          </p:nvPr>
        </p:nvSpPr>
        <p:spPr>
          <a:xfrm>
            <a:off x="709800" y="368825"/>
            <a:ext cx="7724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24" name="Google Shape;1124;p47"/>
          <p:cNvGrpSpPr/>
          <p:nvPr/>
        </p:nvGrpSpPr>
        <p:grpSpPr>
          <a:xfrm rot="-9899978">
            <a:off x="8006037" y="1355811"/>
            <a:ext cx="1595892" cy="6090498"/>
            <a:chOff x="9065175" y="1446600"/>
            <a:chExt cx="682175" cy="2603425"/>
          </a:xfrm>
        </p:grpSpPr>
        <p:sp>
          <p:nvSpPr>
            <p:cNvPr id="1125" name="Google Shape;1125;p47"/>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7"/>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7"/>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7"/>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7"/>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7"/>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7"/>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7"/>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7"/>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7"/>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7"/>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7"/>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7"/>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7"/>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47"/>
          <p:cNvGrpSpPr/>
          <p:nvPr/>
        </p:nvGrpSpPr>
        <p:grpSpPr>
          <a:xfrm rot="-2700000">
            <a:off x="225225" y="4184340"/>
            <a:ext cx="661422" cy="929023"/>
            <a:chOff x="2374700" y="1056350"/>
            <a:chExt cx="797300" cy="1119875"/>
          </a:xfrm>
        </p:grpSpPr>
        <p:sp>
          <p:nvSpPr>
            <p:cNvPr id="1152" name="Google Shape;1152;p47"/>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47"/>
          <p:cNvGrpSpPr/>
          <p:nvPr/>
        </p:nvGrpSpPr>
        <p:grpSpPr>
          <a:xfrm rot="5688289">
            <a:off x="-680572" y="289485"/>
            <a:ext cx="1924598" cy="1364241"/>
            <a:chOff x="193669" y="148127"/>
            <a:chExt cx="1982873" cy="1405549"/>
          </a:xfrm>
        </p:grpSpPr>
        <p:sp>
          <p:nvSpPr>
            <p:cNvPr id="1160" name="Google Shape;1160;p47"/>
            <p:cNvSpPr/>
            <p:nvPr/>
          </p:nvSpPr>
          <p:spPr>
            <a:xfrm rot="2541214">
              <a:off x="375899" y="290031"/>
              <a:ext cx="284505" cy="651194"/>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1" name="Google Shape;1161;p47"/>
            <p:cNvGrpSpPr/>
            <p:nvPr/>
          </p:nvGrpSpPr>
          <p:grpSpPr>
            <a:xfrm rot="-3943890">
              <a:off x="413745" y="559232"/>
              <a:ext cx="579901" cy="745140"/>
              <a:chOff x="234492" y="148127"/>
              <a:chExt cx="579920" cy="745164"/>
            </a:xfrm>
          </p:grpSpPr>
          <p:sp>
            <p:nvSpPr>
              <p:cNvPr id="1162" name="Google Shape;1162;p47"/>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4" name="Google Shape;1164;p47"/>
            <p:cNvGrpSpPr/>
            <p:nvPr/>
          </p:nvGrpSpPr>
          <p:grpSpPr>
            <a:xfrm>
              <a:off x="539292" y="148127"/>
              <a:ext cx="1637250" cy="1405549"/>
              <a:chOff x="234492" y="148127"/>
              <a:chExt cx="1637250" cy="1405549"/>
            </a:xfrm>
          </p:grpSpPr>
          <p:sp>
            <p:nvSpPr>
              <p:cNvPr id="1165" name="Google Shape;1165;p47"/>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7" name="Google Shape;1167;p47"/>
              <p:cNvGrpSpPr/>
              <p:nvPr/>
            </p:nvGrpSpPr>
            <p:grpSpPr>
              <a:xfrm rot="2700200">
                <a:off x="726654" y="558761"/>
                <a:ext cx="1036634" cy="736202"/>
                <a:chOff x="2374700" y="1045220"/>
                <a:chExt cx="852487" cy="605389"/>
              </a:xfrm>
            </p:grpSpPr>
            <p:sp>
              <p:nvSpPr>
                <p:cNvPr id="1168" name="Google Shape;1168;p47"/>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2991366" y="1416101"/>
                  <a:ext cx="235822" cy="234508"/>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2576281" y="1045220"/>
                  <a:ext cx="119040" cy="117808"/>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1173" name="Shape 1173"/>
        <p:cNvGrpSpPr/>
        <p:nvPr/>
      </p:nvGrpSpPr>
      <p:grpSpPr>
        <a:xfrm>
          <a:off x="0" y="0"/>
          <a:ext cx="0" cy="0"/>
          <a:chOff x="0" y="0"/>
          <a:chExt cx="0" cy="0"/>
        </a:xfrm>
      </p:grpSpPr>
      <p:sp>
        <p:nvSpPr>
          <p:cNvPr id="1174" name="Google Shape;1174;p48"/>
          <p:cNvSpPr txBox="1"/>
          <p:nvPr>
            <p:ph type="ctrTitle"/>
          </p:nvPr>
        </p:nvSpPr>
        <p:spPr>
          <a:xfrm>
            <a:off x="4572000" y="466725"/>
            <a:ext cx="3713100" cy="1381200"/>
          </a:xfrm>
          <a:prstGeom prst="rect">
            <a:avLst/>
          </a:prstGeom>
        </p:spPr>
        <p:txBody>
          <a:bodyPr anchorCtr="0" anchor="ctr" bIns="91425" lIns="91425" spcFirstLastPara="1" rIns="91425" wrap="square" tIns="91425">
            <a:noAutofit/>
          </a:bodyPr>
          <a:lstStyle>
            <a:lvl1pPr lvl="0" rtl="0" algn="r">
              <a:lnSpc>
                <a:spcPct val="90000"/>
              </a:lnSpc>
              <a:spcBef>
                <a:spcPts val="0"/>
              </a:spcBef>
              <a:spcAft>
                <a:spcPts val="0"/>
              </a:spcAft>
              <a:buClr>
                <a:schemeClr val="dk2"/>
              </a:buClr>
              <a:buSzPts val="5200"/>
              <a:buNone/>
              <a:defRPr b="1" sz="5800">
                <a:solidFill>
                  <a:schemeClr val="dk2"/>
                </a:solidFill>
                <a:latin typeface="Cairo"/>
                <a:ea typeface="Cairo"/>
                <a:cs typeface="Cairo"/>
                <a:sym typeface="Cair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75" name="Google Shape;1175;p48"/>
          <p:cNvSpPr txBox="1"/>
          <p:nvPr>
            <p:ph idx="1" type="subTitle"/>
          </p:nvPr>
        </p:nvSpPr>
        <p:spPr>
          <a:xfrm>
            <a:off x="4572000" y="1769825"/>
            <a:ext cx="3713100" cy="1230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solidFill>
                  <a:schemeClr val="dk1"/>
                </a:solidFill>
                <a:latin typeface="Oxygen"/>
                <a:ea typeface="Oxygen"/>
                <a:cs typeface="Oxygen"/>
                <a:sym typeface="Oxyge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6" name="Google Shape;1176;p48"/>
          <p:cNvSpPr txBox="1"/>
          <p:nvPr/>
        </p:nvSpPr>
        <p:spPr>
          <a:xfrm>
            <a:off x="4800600" y="3232325"/>
            <a:ext cx="3484500" cy="615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300"/>
              </a:spcBef>
              <a:spcAft>
                <a:spcPts val="0"/>
              </a:spcAft>
              <a:buNone/>
            </a:pPr>
            <a:r>
              <a:rPr lang="en" sz="1200">
                <a:solidFill>
                  <a:srgbClr val="434343"/>
                </a:solidFill>
                <a:latin typeface="Oxygen"/>
                <a:ea typeface="Oxygen"/>
                <a:cs typeface="Oxygen"/>
                <a:sym typeface="Oxygen"/>
              </a:rPr>
              <a:t>CREDITS: This presentation template was created by </a:t>
            </a:r>
            <a:r>
              <a:rPr b="1" lang="en" sz="1200">
                <a:solidFill>
                  <a:srgbClr val="434343"/>
                </a:solidFill>
                <a:highlight>
                  <a:schemeClr val="accent4"/>
                </a:highlight>
                <a:uFill>
                  <a:noFill/>
                </a:uFill>
                <a:latin typeface="Oxygen"/>
                <a:ea typeface="Oxygen"/>
                <a:cs typeface="Oxygen"/>
                <a:sym typeface="Oxygen"/>
                <a:hlinkClick r:id="rId2">
                  <a:extLst>
                    <a:ext uri="{A12FA001-AC4F-418D-AE19-62706E023703}">
                      <ahyp:hlinkClr val="tx"/>
                    </a:ext>
                  </a:extLst>
                </a:hlinkClick>
              </a:rPr>
              <a:t>Slidesgo</a:t>
            </a:r>
            <a:r>
              <a:rPr lang="en" sz="1200">
                <a:solidFill>
                  <a:srgbClr val="434343"/>
                </a:solidFill>
                <a:latin typeface="Oxygen"/>
                <a:ea typeface="Oxygen"/>
                <a:cs typeface="Oxygen"/>
                <a:sym typeface="Oxygen"/>
              </a:rPr>
              <a:t>, including icons by </a:t>
            </a:r>
            <a:r>
              <a:rPr b="1" lang="en" sz="1200">
                <a:solidFill>
                  <a:srgbClr val="434343"/>
                </a:solidFill>
                <a:highlight>
                  <a:schemeClr val="accent4"/>
                </a:highlight>
                <a:uFill>
                  <a:noFill/>
                </a:uFill>
                <a:latin typeface="Oxygen"/>
                <a:ea typeface="Oxygen"/>
                <a:cs typeface="Oxygen"/>
                <a:sym typeface="Oxygen"/>
                <a:hlinkClick r:id="rId3">
                  <a:extLst>
                    <a:ext uri="{A12FA001-AC4F-418D-AE19-62706E023703}">
                      <ahyp:hlinkClr val="tx"/>
                    </a:ext>
                  </a:extLst>
                </a:hlinkClick>
              </a:rPr>
              <a:t>Flaticon</a:t>
            </a:r>
            <a:r>
              <a:rPr lang="en" sz="1200">
                <a:solidFill>
                  <a:srgbClr val="434343"/>
                </a:solidFill>
                <a:latin typeface="Oxygen"/>
                <a:ea typeface="Oxygen"/>
                <a:cs typeface="Oxygen"/>
                <a:sym typeface="Oxygen"/>
              </a:rPr>
              <a:t> and infographics &amp; images by </a:t>
            </a:r>
            <a:r>
              <a:rPr b="1" lang="en" sz="1200">
                <a:solidFill>
                  <a:srgbClr val="434343"/>
                </a:solidFill>
                <a:highlight>
                  <a:schemeClr val="accent4"/>
                </a:highlight>
                <a:uFill>
                  <a:noFill/>
                </a:uFill>
                <a:latin typeface="Oxygen"/>
                <a:ea typeface="Oxygen"/>
                <a:cs typeface="Oxygen"/>
                <a:sym typeface="Oxygen"/>
                <a:hlinkClick r:id="rId4">
                  <a:extLst>
                    <a:ext uri="{A12FA001-AC4F-418D-AE19-62706E023703}">
                      <ahyp:hlinkClr val="tx"/>
                    </a:ext>
                  </a:extLst>
                </a:hlinkClick>
              </a:rPr>
              <a:t>Freepik</a:t>
            </a:r>
            <a:endParaRPr b="1" sz="1200">
              <a:solidFill>
                <a:srgbClr val="434343"/>
              </a:solidFill>
              <a:highlight>
                <a:schemeClr val="accent4"/>
              </a:highlight>
              <a:latin typeface="Oxygen"/>
              <a:ea typeface="Oxygen"/>
              <a:cs typeface="Oxygen"/>
              <a:sym typeface="Oxygen"/>
            </a:endParaRPr>
          </a:p>
        </p:txBody>
      </p:sp>
      <p:grpSp>
        <p:nvGrpSpPr>
          <p:cNvPr id="1177" name="Google Shape;1177;p48"/>
          <p:cNvGrpSpPr/>
          <p:nvPr/>
        </p:nvGrpSpPr>
        <p:grpSpPr>
          <a:xfrm rot="-7779651">
            <a:off x="8037166" y="3954233"/>
            <a:ext cx="872891" cy="1059662"/>
            <a:chOff x="3397302" y="3304800"/>
            <a:chExt cx="1031123" cy="1251750"/>
          </a:xfrm>
        </p:grpSpPr>
        <p:sp>
          <p:nvSpPr>
            <p:cNvPr id="1178" name="Google Shape;1178;p48"/>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8"/>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8"/>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8"/>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8"/>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8"/>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8"/>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8"/>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8"/>
            <p:cNvSpPr/>
            <p:nvPr/>
          </p:nvSpPr>
          <p:spPr>
            <a:xfrm>
              <a:off x="3397302" y="3664259"/>
              <a:ext cx="231613" cy="229120"/>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8"/>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0">
    <p:spTree>
      <p:nvGrpSpPr>
        <p:cNvPr id="1188" name="Shape 1188"/>
        <p:cNvGrpSpPr/>
        <p:nvPr/>
      </p:nvGrpSpPr>
      <p:grpSpPr>
        <a:xfrm>
          <a:off x="0" y="0"/>
          <a:ext cx="0" cy="0"/>
          <a:chOff x="0" y="0"/>
          <a:chExt cx="0" cy="0"/>
        </a:xfrm>
      </p:grpSpPr>
      <p:grpSp>
        <p:nvGrpSpPr>
          <p:cNvPr id="1189" name="Google Shape;1189;p49"/>
          <p:cNvGrpSpPr/>
          <p:nvPr/>
        </p:nvGrpSpPr>
        <p:grpSpPr>
          <a:xfrm rot="1660742">
            <a:off x="-84718" y="-2155874"/>
            <a:ext cx="1595890" cy="6090489"/>
            <a:chOff x="9065175" y="1446600"/>
            <a:chExt cx="682175" cy="2603425"/>
          </a:xfrm>
        </p:grpSpPr>
        <p:sp>
          <p:nvSpPr>
            <p:cNvPr id="1190" name="Google Shape;1190;p49"/>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9"/>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9"/>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9"/>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9"/>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9"/>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9"/>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9"/>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9"/>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9"/>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9"/>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9"/>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9"/>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49"/>
          <p:cNvGrpSpPr/>
          <p:nvPr/>
        </p:nvGrpSpPr>
        <p:grpSpPr>
          <a:xfrm rot="8100000">
            <a:off x="8237768" y="63758"/>
            <a:ext cx="661422" cy="929023"/>
            <a:chOff x="2374700" y="1056350"/>
            <a:chExt cx="797300" cy="1119875"/>
          </a:xfrm>
        </p:grpSpPr>
        <p:sp>
          <p:nvSpPr>
            <p:cNvPr id="1217" name="Google Shape;1217;p49"/>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9"/>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9"/>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9"/>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49"/>
          <p:cNvGrpSpPr/>
          <p:nvPr/>
        </p:nvGrpSpPr>
        <p:grpSpPr>
          <a:xfrm rot="-5111711">
            <a:off x="7880389" y="3523395"/>
            <a:ext cx="1924598" cy="1364241"/>
            <a:chOff x="193669" y="148127"/>
            <a:chExt cx="1982873" cy="1405549"/>
          </a:xfrm>
        </p:grpSpPr>
        <p:sp>
          <p:nvSpPr>
            <p:cNvPr id="1225" name="Google Shape;1225;p49"/>
            <p:cNvSpPr/>
            <p:nvPr/>
          </p:nvSpPr>
          <p:spPr>
            <a:xfrm rot="2541214">
              <a:off x="375899" y="290031"/>
              <a:ext cx="284505" cy="651194"/>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6" name="Google Shape;1226;p49"/>
            <p:cNvGrpSpPr/>
            <p:nvPr/>
          </p:nvGrpSpPr>
          <p:grpSpPr>
            <a:xfrm rot="-3943890">
              <a:off x="413745" y="559232"/>
              <a:ext cx="579901" cy="745140"/>
              <a:chOff x="234492" y="148127"/>
              <a:chExt cx="579920" cy="745164"/>
            </a:xfrm>
          </p:grpSpPr>
          <p:sp>
            <p:nvSpPr>
              <p:cNvPr id="1227" name="Google Shape;1227;p49"/>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49"/>
            <p:cNvGrpSpPr/>
            <p:nvPr/>
          </p:nvGrpSpPr>
          <p:grpSpPr>
            <a:xfrm>
              <a:off x="539292" y="148127"/>
              <a:ext cx="1637250" cy="1405549"/>
              <a:chOff x="234492" y="148127"/>
              <a:chExt cx="1637250" cy="1405549"/>
            </a:xfrm>
          </p:grpSpPr>
          <p:sp>
            <p:nvSpPr>
              <p:cNvPr id="1230" name="Google Shape;1230;p49"/>
              <p:cNvSpPr/>
              <p:nvPr/>
            </p:nvSpPr>
            <p:spPr>
              <a:xfrm rot="9702664">
                <a:off x="434883" y="213883"/>
                <a:ext cx="284520" cy="651219"/>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rot="2700279">
                <a:off x="267482" y="181696"/>
                <a:ext cx="161255" cy="16011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2" name="Google Shape;1232;p49"/>
              <p:cNvGrpSpPr/>
              <p:nvPr/>
            </p:nvGrpSpPr>
            <p:grpSpPr>
              <a:xfrm rot="2700200">
                <a:off x="726654" y="558761"/>
                <a:ext cx="1036634" cy="736202"/>
                <a:chOff x="2374700" y="1045220"/>
                <a:chExt cx="852487" cy="605389"/>
              </a:xfrm>
            </p:grpSpPr>
            <p:sp>
              <p:nvSpPr>
                <p:cNvPr id="1233" name="Google Shape;1233;p49"/>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2991366" y="1416101"/>
                  <a:ext cx="235822" cy="234508"/>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2576281" y="1045220"/>
                  <a:ext cx="119040" cy="117808"/>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1">
    <p:spTree>
      <p:nvGrpSpPr>
        <p:cNvPr id="1238" name="Shape 1238"/>
        <p:cNvGrpSpPr/>
        <p:nvPr/>
      </p:nvGrpSpPr>
      <p:grpSpPr>
        <a:xfrm>
          <a:off x="0" y="0"/>
          <a:ext cx="0" cy="0"/>
          <a:chOff x="0" y="0"/>
          <a:chExt cx="0" cy="0"/>
        </a:xfrm>
      </p:grpSpPr>
      <p:grpSp>
        <p:nvGrpSpPr>
          <p:cNvPr id="1239" name="Google Shape;1239;p50"/>
          <p:cNvGrpSpPr/>
          <p:nvPr/>
        </p:nvGrpSpPr>
        <p:grpSpPr>
          <a:xfrm flipH="1" rot="-7047972">
            <a:off x="54366" y="-3233109"/>
            <a:ext cx="1902945" cy="7262324"/>
            <a:chOff x="9065175" y="1446600"/>
            <a:chExt cx="682175" cy="2603425"/>
          </a:xfrm>
        </p:grpSpPr>
        <p:sp>
          <p:nvSpPr>
            <p:cNvPr id="1240" name="Google Shape;1240;p50"/>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0"/>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0"/>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0"/>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0"/>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0"/>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0"/>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0"/>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0"/>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0"/>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0"/>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0"/>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0"/>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0"/>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0"/>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0"/>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0"/>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0"/>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6" name="Google Shape;1266;p50"/>
          <p:cNvGrpSpPr/>
          <p:nvPr/>
        </p:nvGrpSpPr>
        <p:grpSpPr>
          <a:xfrm flipH="1" rot="-7047972">
            <a:off x="7662241" y="1302441"/>
            <a:ext cx="1902945" cy="7262324"/>
            <a:chOff x="9065175" y="1446600"/>
            <a:chExt cx="682175" cy="2603425"/>
          </a:xfrm>
        </p:grpSpPr>
        <p:sp>
          <p:nvSpPr>
            <p:cNvPr id="1267" name="Google Shape;1267;p50"/>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50"/>
          <p:cNvGrpSpPr/>
          <p:nvPr/>
        </p:nvGrpSpPr>
        <p:grpSpPr>
          <a:xfrm flipH="1" rot="7833381">
            <a:off x="285817" y="4017854"/>
            <a:ext cx="661437" cy="929044"/>
            <a:chOff x="2374700" y="1056350"/>
            <a:chExt cx="797300" cy="1119875"/>
          </a:xfrm>
        </p:grpSpPr>
        <p:sp>
          <p:nvSpPr>
            <p:cNvPr id="1294" name="Google Shape;1294;p50"/>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0"/>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0"/>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0"/>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2">
    <p:spTree>
      <p:nvGrpSpPr>
        <p:cNvPr id="1301" name="Shape 1301"/>
        <p:cNvGrpSpPr/>
        <p:nvPr/>
      </p:nvGrpSpPr>
      <p:grpSpPr>
        <a:xfrm>
          <a:off x="0" y="0"/>
          <a:ext cx="0" cy="0"/>
          <a:chOff x="0" y="0"/>
          <a:chExt cx="0" cy="0"/>
        </a:xfrm>
      </p:grpSpPr>
      <p:grpSp>
        <p:nvGrpSpPr>
          <p:cNvPr id="1302" name="Google Shape;1302;p51"/>
          <p:cNvGrpSpPr/>
          <p:nvPr/>
        </p:nvGrpSpPr>
        <p:grpSpPr>
          <a:xfrm rot="-3752028">
            <a:off x="5940407" y="-3296013"/>
            <a:ext cx="1902945" cy="7262324"/>
            <a:chOff x="9065175" y="1446600"/>
            <a:chExt cx="682175" cy="2603425"/>
          </a:xfrm>
        </p:grpSpPr>
        <p:sp>
          <p:nvSpPr>
            <p:cNvPr id="1303" name="Google Shape;1303;p51"/>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1"/>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1"/>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1"/>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1"/>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1"/>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1"/>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1"/>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1"/>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1"/>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1"/>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1"/>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1"/>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1"/>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1"/>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1"/>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1"/>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1"/>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1"/>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1"/>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1"/>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51"/>
          <p:cNvGrpSpPr/>
          <p:nvPr/>
        </p:nvGrpSpPr>
        <p:grpSpPr>
          <a:xfrm rot="-2422775">
            <a:off x="-311774" y="3435869"/>
            <a:ext cx="1783871" cy="1890832"/>
            <a:chOff x="3403900" y="3304800"/>
            <a:chExt cx="1556050" cy="1649350"/>
          </a:xfrm>
        </p:grpSpPr>
        <p:sp>
          <p:nvSpPr>
            <p:cNvPr id="1330" name="Google Shape;1330;p51"/>
            <p:cNvSpPr/>
            <p:nvPr/>
          </p:nvSpPr>
          <p:spPr>
            <a:xfrm>
              <a:off x="3960075" y="3761850"/>
              <a:ext cx="510150" cy="213400"/>
            </a:xfrm>
            <a:custGeom>
              <a:rect b="b" l="l" r="r" t="t"/>
              <a:pathLst>
                <a:path extrusionOk="0" h="8536" w="20406">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1"/>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1"/>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1"/>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1"/>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1"/>
            <p:cNvSpPr/>
            <p:nvPr/>
          </p:nvSpPr>
          <p:spPr>
            <a:xfrm>
              <a:off x="4353000" y="3762125"/>
              <a:ext cx="113300" cy="745475"/>
            </a:xfrm>
            <a:custGeom>
              <a:rect b="b" l="l" r="r" t="t"/>
              <a:pathLst>
                <a:path extrusionOk="0" h="29819" w="4532">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1"/>
            <p:cNvSpPr/>
            <p:nvPr/>
          </p:nvSpPr>
          <p:spPr>
            <a:xfrm>
              <a:off x="4348800" y="4483000"/>
              <a:ext cx="542900" cy="320575"/>
            </a:xfrm>
            <a:custGeom>
              <a:rect b="b" l="l" r="r" t="t"/>
              <a:pathLst>
                <a:path extrusionOk="0" h="12823" w="21716">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1"/>
            <p:cNvSpPr/>
            <p:nvPr/>
          </p:nvSpPr>
          <p:spPr>
            <a:xfrm>
              <a:off x="3496325" y="4429725"/>
              <a:ext cx="250725" cy="370050"/>
            </a:xfrm>
            <a:custGeom>
              <a:rect b="b" l="l" r="r" t="t"/>
              <a:pathLst>
                <a:path extrusionOk="0" h="14802" w="10029">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1"/>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1"/>
            <p:cNvSpPr/>
            <p:nvPr/>
          </p:nvSpPr>
          <p:spPr>
            <a:xfrm>
              <a:off x="4152750" y="4482950"/>
              <a:ext cx="230050" cy="422600"/>
            </a:xfrm>
            <a:custGeom>
              <a:rect b="b" l="l" r="r" t="t"/>
              <a:pathLst>
                <a:path extrusionOk="0" h="16904" w="9202">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1"/>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1"/>
            <p:cNvSpPr/>
            <p:nvPr/>
          </p:nvSpPr>
          <p:spPr>
            <a:xfrm>
              <a:off x="4786800" y="4704600"/>
              <a:ext cx="173150" cy="172475"/>
            </a:xfrm>
            <a:custGeom>
              <a:rect b="b" l="l" r="r" t="t"/>
              <a:pathLst>
                <a:path extrusionOk="0" h="6899" w="6926">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1"/>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1"/>
            <p:cNvSpPr/>
            <p:nvPr/>
          </p:nvSpPr>
          <p:spPr>
            <a:xfrm>
              <a:off x="4343875" y="3666600"/>
              <a:ext cx="218450" cy="216425"/>
            </a:xfrm>
            <a:custGeom>
              <a:rect b="b" l="l" r="r" t="t"/>
              <a:pathLst>
                <a:path extrusionOk="0" h="8657" w="8738">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1"/>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1"/>
            <p:cNvSpPr/>
            <p:nvPr/>
          </p:nvSpPr>
          <p:spPr>
            <a:xfrm>
              <a:off x="3403900" y="4678900"/>
              <a:ext cx="218450" cy="216450"/>
            </a:xfrm>
            <a:custGeom>
              <a:rect b="b" l="l" r="r" t="t"/>
              <a:pathLst>
                <a:path extrusionOk="0" h="8658" w="8738">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1"/>
            <p:cNvSpPr/>
            <p:nvPr/>
          </p:nvSpPr>
          <p:spPr>
            <a:xfrm>
              <a:off x="3515500" y="3748400"/>
              <a:ext cx="123100" cy="121775"/>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1"/>
            <p:cNvSpPr/>
            <p:nvPr/>
          </p:nvSpPr>
          <p:spPr>
            <a:xfrm>
              <a:off x="4107875" y="4831725"/>
              <a:ext cx="123100" cy="122425"/>
            </a:xfrm>
            <a:custGeom>
              <a:rect b="b" l="l" r="r" t="t"/>
              <a:pathLst>
                <a:path extrusionOk="0" h="4897" w="4924">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1"/>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3">
    <p:spTree>
      <p:nvGrpSpPr>
        <p:cNvPr id="1349" name="Shape 1349"/>
        <p:cNvGrpSpPr/>
        <p:nvPr/>
      </p:nvGrpSpPr>
      <p:grpSpPr>
        <a:xfrm>
          <a:off x="0" y="0"/>
          <a:ext cx="0" cy="0"/>
          <a:chOff x="0" y="0"/>
          <a:chExt cx="0" cy="0"/>
        </a:xfrm>
      </p:grpSpPr>
      <p:grpSp>
        <p:nvGrpSpPr>
          <p:cNvPr id="1350" name="Google Shape;1350;p52"/>
          <p:cNvGrpSpPr/>
          <p:nvPr/>
        </p:nvGrpSpPr>
        <p:grpSpPr>
          <a:xfrm rot="-5121615">
            <a:off x="7566119" y="3523597"/>
            <a:ext cx="1466340" cy="1381086"/>
            <a:chOff x="1404300" y="937325"/>
            <a:chExt cx="1767700" cy="1664925"/>
          </a:xfrm>
        </p:grpSpPr>
        <p:sp>
          <p:nvSpPr>
            <p:cNvPr id="1351" name="Google Shape;1351;p52"/>
            <p:cNvSpPr/>
            <p:nvPr/>
          </p:nvSpPr>
          <p:spPr>
            <a:xfrm>
              <a:off x="2450775" y="1537550"/>
              <a:ext cx="233975" cy="535475"/>
            </a:xfrm>
            <a:custGeom>
              <a:rect b="b" l="l" r="r" t="t"/>
              <a:pathLst>
                <a:path extrusionOk="0" h="21419" w="9359">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2"/>
            <p:cNvSpPr/>
            <p:nvPr/>
          </p:nvSpPr>
          <p:spPr>
            <a:xfrm>
              <a:off x="2450150" y="1109250"/>
              <a:ext cx="198025" cy="454125"/>
            </a:xfrm>
            <a:custGeom>
              <a:rect b="b" l="l" r="r" t="t"/>
              <a:pathLst>
                <a:path extrusionOk="0" h="18165" w="7921">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2"/>
            <p:cNvSpPr/>
            <p:nvPr/>
          </p:nvSpPr>
          <p:spPr>
            <a:xfrm>
              <a:off x="1936875" y="1271900"/>
              <a:ext cx="550725" cy="299850"/>
            </a:xfrm>
            <a:custGeom>
              <a:rect b="b" l="l" r="r" t="t"/>
              <a:pathLst>
                <a:path extrusionOk="0" h="11994" w="22029">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2"/>
            <p:cNvSpPr/>
            <p:nvPr/>
          </p:nvSpPr>
          <p:spPr>
            <a:xfrm>
              <a:off x="1880700" y="1297000"/>
              <a:ext cx="89625" cy="682925"/>
            </a:xfrm>
            <a:custGeom>
              <a:rect b="b" l="l" r="r" t="t"/>
              <a:pathLst>
                <a:path extrusionOk="0" h="27317" w="3585">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2"/>
            <p:cNvSpPr/>
            <p:nvPr/>
          </p:nvSpPr>
          <p:spPr>
            <a:xfrm>
              <a:off x="1877975" y="1536400"/>
              <a:ext cx="607800" cy="445550"/>
            </a:xfrm>
            <a:custGeom>
              <a:rect b="b" l="l" r="r" t="t"/>
              <a:pathLst>
                <a:path extrusionOk="0" h="17822" w="24312">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2"/>
            <p:cNvSpPr/>
            <p:nvPr/>
          </p:nvSpPr>
          <p:spPr>
            <a:xfrm>
              <a:off x="1876275" y="1954275"/>
              <a:ext cx="808150" cy="119850"/>
            </a:xfrm>
            <a:custGeom>
              <a:rect b="b" l="l" r="r" t="t"/>
              <a:pathLst>
                <a:path extrusionOk="0" h="4794" w="32326">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2"/>
            <p:cNvSpPr/>
            <p:nvPr/>
          </p:nvSpPr>
          <p:spPr>
            <a:xfrm>
              <a:off x="1561650" y="1954025"/>
              <a:ext cx="351875" cy="569450"/>
            </a:xfrm>
            <a:custGeom>
              <a:rect b="b" l="l" r="r" t="t"/>
              <a:pathLst>
                <a:path extrusionOk="0" h="22778" w="14075">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2"/>
            <p:cNvSpPr/>
            <p:nvPr/>
          </p:nvSpPr>
          <p:spPr>
            <a:xfrm>
              <a:off x="1564275" y="1039275"/>
              <a:ext cx="408375" cy="260700"/>
            </a:xfrm>
            <a:custGeom>
              <a:rect b="b" l="l" r="r" t="t"/>
              <a:pathLst>
                <a:path extrusionOk="0" h="10428" w="16335">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2"/>
            <p:cNvSpPr/>
            <p:nvPr/>
          </p:nvSpPr>
          <p:spPr>
            <a:xfrm>
              <a:off x="2449975" y="1511450"/>
              <a:ext cx="623075" cy="52775"/>
            </a:xfrm>
            <a:custGeom>
              <a:rect b="b" l="l" r="r" t="t"/>
              <a:pathLst>
                <a:path extrusionOk="0" h="2111" w="24923">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2"/>
            <p:cNvSpPr/>
            <p:nvPr/>
          </p:nvSpPr>
          <p:spPr>
            <a:xfrm>
              <a:off x="1450475" y="1742400"/>
              <a:ext cx="465575" cy="238700"/>
            </a:xfrm>
            <a:custGeom>
              <a:rect b="b" l="l" r="r" t="t"/>
              <a:pathLst>
                <a:path extrusionOk="0" h="9548" w="18623">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2"/>
            <p:cNvSpPr/>
            <p:nvPr/>
          </p:nvSpPr>
          <p:spPr>
            <a:xfrm>
              <a:off x="1874275" y="1217950"/>
              <a:ext cx="185325" cy="183975"/>
            </a:xfrm>
            <a:custGeom>
              <a:rect b="b" l="l" r="r" t="t"/>
              <a:pathLst>
                <a:path extrusionOk="0" h="7359" w="7413">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2"/>
            <p:cNvSpPr/>
            <p:nvPr/>
          </p:nvSpPr>
          <p:spPr>
            <a:xfrm>
              <a:off x="1486800" y="2418275"/>
              <a:ext cx="185325" cy="183975"/>
            </a:xfrm>
            <a:custGeom>
              <a:rect b="b" l="l" r="r" t="t"/>
              <a:pathLst>
                <a:path extrusionOk="0" h="7359" w="7413">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2"/>
            <p:cNvSpPr/>
            <p:nvPr/>
          </p:nvSpPr>
          <p:spPr>
            <a:xfrm>
              <a:off x="2374700" y="1458700"/>
              <a:ext cx="185300" cy="183975"/>
            </a:xfrm>
            <a:custGeom>
              <a:rect b="b" l="l" r="r" t="t"/>
              <a:pathLst>
                <a:path extrusionOk="0" h="7359" w="7412">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2"/>
            <p:cNvSpPr/>
            <p:nvPr/>
          </p:nvSpPr>
          <p:spPr>
            <a:xfrm>
              <a:off x="2551175" y="1944225"/>
              <a:ext cx="233325" cy="232000"/>
            </a:xfrm>
            <a:custGeom>
              <a:rect b="b" l="l" r="r" t="t"/>
              <a:pathLst>
                <a:path extrusionOk="0" h="9280" w="9333">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2"/>
            <p:cNvSpPr/>
            <p:nvPr/>
          </p:nvSpPr>
          <p:spPr>
            <a:xfrm>
              <a:off x="2938675" y="1409325"/>
              <a:ext cx="233325" cy="232025"/>
            </a:xfrm>
            <a:custGeom>
              <a:rect b="b" l="l" r="r" t="t"/>
              <a:pathLst>
                <a:path extrusionOk="0" h="9281" w="9333">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2"/>
            <p:cNvSpPr/>
            <p:nvPr/>
          </p:nvSpPr>
          <p:spPr>
            <a:xfrm>
              <a:off x="1466525" y="937325"/>
              <a:ext cx="234000" cy="231975"/>
            </a:xfrm>
            <a:custGeom>
              <a:rect b="b" l="l" r="r" t="t"/>
              <a:pathLst>
                <a:path extrusionOk="0" h="9279" w="936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2"/>
            <p:cNvSpPr/>
            <p:nvPr/>
          </p:nvSpPr>
          <p:spPr>
            <a:xfrm>
              <a:off x="2565375" y="1056350"/>
              <a:ext cx="131900" cy="130550"/>
            </a:xfrm>
            <a:custGeom>
              <a:rect b="b" l="l" r="r" t="t"/>
              <a:pathLst>
                <a:path extrusionOk="0" h="5222" w="5276">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2"/>
            <p:cNvSpPr/>
            <p:nvPr/>
          </p:nvSpPr>
          <p:spPr>
            <a:xfrm>
              <a:off x="1404300" y="1690650"/>
              <a:ext cx="131900" cy="130550"/>
            </a:xfrm>
            <a:custGeom>
              <a:rect b="b" l="l" r="r" t="t"/>
              <a:pathLst>
                <a:path extrusionOk="0" h="5222" w="5276">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2"/>
            <p:cNvSpPr/>
            <p:nvPr/>
          </p:nvSpPr>
          <p:spPr>
            <a:xfrm>
              <a:off x="1829650" y="1902300"/>
              <a:ext cx="131900" cy="130550"/>
            </a:xfrm>
            <a:custGeom>
              <a:rect b="b" l="l" r="r" t="t"/>
              <a:pathLst>
                <a:path extrusionOk="0" h="5222" w="5276">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52"/>
          <p:cNvGrpSpPr/>
          <p:nvPr/>
        </p:nvGrpSpPr>
        <p:grpSpPr>
          <a:xfrm rot="5400000">
            <a:off x="431559" y="192912"/>
            <a:ext cx="1533332" cy="1625269"/>
            <a:chOff x="3403900" y="3304800"/>
            <a:chExt cx="1556050" cy="1649350"/>
          </a:xfrm>
        </p:grpSpPr>
        <p:sp>
          <p:nvSpPr>
            <p:cNvPr id="1371" name="Google Shape;1371;p52"/>
            <p:cNvSpPr/>
            <p:nvPr/>
          </p:nvSpPr>
          <p:spPr>
            <a:xfrm>
              <a:off x="3960075" y="3761850"/>
              <a:ext cx="510150" cy="213400"/>
            </a:xfrm>
            <a:custGeom>
              <a:rect b="b" l="l" r="r" t="t"/>
              <a:pathLst>
                <a:path extrusionOk="0" h="8536" w="20406">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2"/>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2"/>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2"/>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2"/>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2"/>
            <p:cNvSpPr/>
            <p:nvPr/>
          </p:nvSpPr>
          <p:spPr>
            <a:xfrm>
              <a:off x="4353000" y="3762125"/>
              <a:ext cx="113300" cy="745475"/>
            </a:xfrm>
            <a:custGeom>
              <a:rect b="b" l="l" r="r" t="t"/>
              <a:pathLst>
                <a:path extrusionOk="0" h="29819" w="4532">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2"/>
            <p:cNvSpPr/>
            <p:nvPr/>
          </p:nvSpPr>
          <p:spPr>
            <a:xfrm>
              <a:off x="4348800" y="4483000"/>
              <a:ext cx="542900" cy="320575"/>
            </a:xfrm>
            <a:custGeom>
              <a:rect b="b" l="l" r="r" t="t"/>
              <a:pathLst>
                <a:path extrusionOk="0" h="12823" w="21716">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2"/>
            <p:cNvSpPr/>
            <p:nvPr/>
          </p:nvSpPr>
          <p:spPr>
            <a:xfrm>
              <a:off x="3496325" y="4429725"/>
              <a:ext cx="250725" cy="370050"/>
            </a:xfrm>
            <a:custGeom>
              <a:rect b="b" l="l" r="r" t="t"/>
              <a:pathLst>
                <a:path extrusionOk="0" h="14802" w="10029">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2"/>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2"/>
            <p:cNvSpPr/>
            <p:nvPr/>
          </p:nvSpPr>
          <p:spPr>
            <a:xfrm>
              <a:off x="4152750" y="4482950"/>
              <a:ext cx="230050" cy="422600"/>
            </a:xfrm>
            <a:custGeom>
              <a:rect b="b" l="l" r="r" t="t"/>
              <a:pathLst>
                <a:path extrusionOk="0" h="16904" w="9202">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2"/>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2"/>
            <p:cNvSpPr/>
            <p:nvPr/>
          </p:nvSpPr>
          <p:spPr>
            <a:xfrm>
              <a:off x="4786800" y="4704600"/>
              <a:ext cx="173150" cy="172475"/>
            </a:xfrm>
            <a:custGeom>
              <a:rect b="b" l="l" r="r" t="t"/>
              <a:pathLst>
                <a:path extrusionOk="0" h="6899" w="6926">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2"/>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2"/>
            <p:cNvSpPr/>
            <p:nvPr/>
          </p:nvSpPr>
          <p:spPr>
            <a:xfrm>
              <a:off x="4343875" y="3666600"/>
              <a:ext cx="218450" cy="216425"/>
            </a:xfrm>
            <a:custGeom>
              <a:rect b="b" l="l" r="r" t="t"/>
              <a:pathLst>
                <a:path extrusionOk="0" h="8657" w="8738">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2"/>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2"/>
            <p:cNvSpPr/>
            <p:nvPr/>
          </p:nvSpPr>
          <p:spPr>
            <a:xfrm>
              <a:off x="3403900" y="4678900"/>
              <a:ext cx="218450" cy="216450"/>
            </a:xfrm>
            <a:custGeom>
              <a:rect b="b" l="l" r="r" t="t"/>
              <a:pathLst>
                <a:path extrusionOk="0" h="8658" w="8738">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2"/>
            <p:cNvSpPr/>
            <p:nvPr/>
          </p:nvSpPr>
          <p:spPr>
            <a:xfrm>
              <a:off x="3515500" y="3748400"/>
              <a:ext cx="123100" cy="121775"/>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2"/>
            <p:cNvSpPr/>
            <p:nvPr/>
          </p:nvSpPr>
          <p:spPr>
            <a:xfrm>
              <a:off x="4107875" y="4831725"/>
              <a:ext cx="123100" cy="122425"/>
            </a:xfrm>
            <a:custGeom>
              <a:rect b="b" l="l" r="r" t="t"/>
              <a:pathLst>
                <a:path extrusionOk="0" h="4897" w="4924">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2"/>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8" Type="http://schemas.openxmlformats.org/officeDocument/2006/relationships/slideLayout" Target="../slideLayouts/slideLayout41.xml"/><Relationship Id="rId27" Type="http://schemas.openxmlformats.org/officeDocument/2006/relationships/slideLayout" Target="../slideLayouts/slideLayout40.xml"/><Relationship Id="rId5" Type="http://schemas.openxmlformats.org/officeDocument/2006/relationships/slideLayout" Target="../slideLayouts/slideLayout18.xml"/><Relationship Id="rId6" Type="http://schemas.openxmlformats.org/officeDocument/2006/relationships/slideLayout" Target="../slideLayouts/slideLayout19.xml"/><Relationship Id="rId29" Type="http://schemas.openxmlformats.org/officeDocument/2006/relationships/slideLayout" Target="../slideLayouts/slideLayout42.xml"/><Relationship Id="rId7" Type="http://schemas.openxmlformats.org/officeDocument/2006/relationships/slideLayout" Target="../slideLayouts/slideLayout20.xml"/><Relationship Id="rId8" Type="http://schemas.openxmlformats.org/officeDocument/2006/relationships/slideLayout" Target="../slideLayouts/slideLayout21.xml"/><Relationship Id="rId31" Type="http://schemas.openxmlformats.org/officeDocument/2006/relationships/slideLayout" Target="../slideLayouts/slideLayout44.xml"/><Relationship Id="rId30" Type="http://schemas.openxmlformats.org/officeDocument/2006/relationships/slideLayout" Target="../slideLayouts/slideLayout43.xml"/><Relationship Id="rId11" Type="http://schemas.openxmlformats.org/officeDocument/2006/relationships/slideLayout" Target="../slideLayouts/slideLayout24.xml"/><Relationship Id="rId33" Type="http://schemas.openxmlformats.org/officeDocument/2006/relationships/slideLayout" Target="../slideLayouts/slideLayout46.xml"/><Relationship Id="rId10" Type="http://schemas.openxmlformats.org/officeDocument/2006/relationships/slideLayout" Target="../slideLayouts/slideLayout23.xml"/><Relationship Id="rId32" Type="http://schemas.openxmlformats.org/officeDocument/2006/relationships/slideLayout" Target="../slideLayouts/slideLayout45.xml"/><Relationship Id="rId13" Type="http://schemas.openxmlformats.org/officeDocument/2006/relationships/slideLayout" Target="../slideLayouts/slideLayout26.xml"/><Relationship Id="rId35" Type="http://schemas.openxmlformats.org/officeDocument/2006/relationships/slideLayout" Target="../slideLayouts/slideLayout48.xml"/><Relationship Id="rId12" Type="http://schemas.openxmlformats.org/officeDocument/2006/relationships/slideLayout" Target="../slideLayouts/slideLayout25.xml"/><Relationship Id="rId34" Type="http://schemas.openxmlformats.org/officeDocument/2006/relationships/slideLayout" Target="../slideLayouts/slideLayout47.xml"/><Relationship Id="rId15" Type="http://schemas.openxmlformats.org/officeDocument/2006/relationships/slideLayout" Target="../slideLayouts/slideLayout28.xml"/><Relationship Id="rId37" Type="http://schemas.openxmlformats.org/officeDocument/2006/relationships/slideLayout" Target="../slideLayouts/slideLayout50.xml"/><Relationship Id="rId14" Type="http://schemas.openxmlformats.org/officeDocument/2006/relationships/slideLayout" Target="../slideLayouts/slideLayout27.xml"/><Relationship Id="rId36" Type="http://schemas.openxmlformats.org/officeDocument/2006/relationships/slideLayout" Target="../slideLayouts/slideLayout49.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38" Type="http://schemas.openxmlformats.org/officeDocument/2006/relationships/theme" Target="../theme/theme1.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Cairo"/>
              <a:buNone/>
              <a:defRPr b="1" sz="3200">
                <a:solidFill>
                  <a:schemeClr val="dk2"/>
                </a:solidFill>
                <a:latin typeface="Cairo"/>
                <a:ea typeface="Cairo"/>
                <a:cs typeface="Cairo"/>
                <a:sym typeface="Cair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9" name="Google Shape;9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xygen"/>
              <a:buChar char="●"/>
              <a:defRPr sz="1800">
                <a:solidFill>
                  <a:schemeClr val="dk1"/>
                </a:solidFill>
                <a:latin typeface="Oxygen"/>
                <a:ea typeface="Oxygen"/>
                <a:cs typeface="Oxygen"/>
                <a:sym typeface="Oxygen"/>
              </a:defRPr>
            </a:lvl1pPr>
            <a:lvl2pPr indent="-317500" lvl="1" marL="914400" rtl="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2pPr>
            <a:lvl3pPr indent="-317500" lvl="2" marL="1371600" rtl="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3pPr>
            <a:lvl4pPr indent="-317500" lvl="3" marL="1828800" rtl="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4pPr>
            <a:lvl5pPr indent="-317500" lvl="4" marL="2286000" rtl="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5pPr>
            <a:lvl6pPr indent="-317500" lvl="5" marL="2743200" rtl="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6pPr>
            <a:lvl7pPr indent="-317500" lvl="6" marL="3200400" rtl="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7pPr>
            <a:lvl8pPr indent="-317500" lvl="7" marL="3657600" rtl="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8pPr>
            <a:lvl9pPr indent="-317500" lvl="8" marL="4114800" rtl="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9pPr>
          </a:lstStyle>
          <a:p/>
        </p:txBody>
      </p:sp>
      <p:sp>
        <p:nvSpPr>
          <p:cNvPr id="100" name="Google Shape;10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nalyticsindiamag.com/hands-on-guide-to-padelpy-for-ml-model-building/" TargetMode="External"/><Relationship Id="rId4" Type="http://schemas.openxmlformats.org/officeDocument/2006/relationships/image" Target="../media/image6.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UPxTnFRChxKU98VieK-I8dggrnllCuFc/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hyperlink" Target="https://github.com/Abdul-Aziz-Mustafa/Discovery-Po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hyperlink" Target="https://github.com/Abdul-Aziz-Mustafa/Discovery-Po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hyperlink" Target="https://github.com/Abdul-Aziz-Mustafa/Discovery-Po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Abdul-Aziz-Mustafa/Discovery-Po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hyperlink" Target="https://peerj.com/articles/232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s://pubmed.ncbi.nlm.nih.gov/1075648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www.researchgate.net/publication/333036509_Toxicity_prediction_of_small_drug_molecules_of_aryl_hydrocarbon_receptor_using_proposed_ensemble_model/downlo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393" name="Shape 1393"/>
        <p:cNvGrpSpPr/>
        <p:nvPr/>
      </p:nvGrpSpPr>
      <p:grpSpPr>
        <a:xfrm>
          <a:off x="0" y="0"/>
          <a:ext cx="0" cy="0"/>
          <a:chOff x="0" y="0"/>
          <a:chExt cx="0" cy="0"/>
        </a:xfrm>
      </p:grpSpPr>
      <p:sp>
        <p:nvSpPr>
          <p:cNvPr id="1394" name="Google Shape;1394;p53"/>
          <p:cNvSpPr txBox="1"/>
          <p:nvPr>
            <p:ph type="ctrTitle"/>
          </p:nvPr>
        </p:nvSpPr>
        <p:spPr>
          <a:xfrm>
            <a:off x="775425" y="2056775"/>
            <a:ext cx="3976500" cy="19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700">
                <a:solidFill>
                  <a:srgbClr val="E2A322"/>
                </a:solidFill>
              </a:rPr>
              <a:t>Discovery</a:t>
            </a:r>
            <a:r>
              <a:rPr b="1" lang="en" sz="6700">
                <a:solidFill>
                  <a:schemeClr val="accent4"/>
                </a:solidFill>
              </a:rPr>
              <a:t> </a:t>
            </a:r>
            <a:r>
              <a:rPr lang="en" sz="6000">
                <a:solidFill>
                  <a:srgbClr val="666666"/>
                </a:solidFill>
              </a:rPr>
              <a:t>Potion</a:t>
            </a:r>
            <a:r>
              <a:rPr b="1" lang="en" sz="6700">
                <a:solidFill>
                  <a:srgbClr val="999999"/>
                </a:solidFill>
              </a:rPr>
              <a:t> </a:t>
            </a:r>
            <a:endParaRPr b="1" sz="6700">
              <a:solidFill>
                <a:srgbClr val="999999"/>
              </a:solidFill>
            </a:endParaRPr>
          </a:p>
        </p:txBody>
      </p:sp>
      <p:sp>
        <p:nvSpPr>
          <p:cNvPr id="1395" name="Google Shape;1395;p53"/>
          <p:cNvSpPr txBox="1"/>
          <p:nvPr>
            <p:ph idx="1" type="subTitle"/>
          </p:nvPr>
        </p:nvSpPr>
        <p:spPr>
          <a:xfrm>
            <a:off x="891838" y="1324050"/>
            <a:ext cx="2817300" cy="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0B7A86"/>
                </a:solidFill>
              </a:rPr>
              <a:t>Practical Bioinformatics</a:t>
            </a:r>
            <a:endParaRPr sz="2000">
              <a:solidFill>
                <a:srgbClr val="0B7A86"/>
              </a:solidFill>
            </a:endParaRPr>
          </a:p>
        </p:txBody>
      </p:sp>
      <p:grpSp>
        <p:nvGrpSpPr>
          <p:cNvPr id="1396" name="Google Shape;1396;p53"/>
          <p:cNvGrpSpPr/>
          <p:nvPr/>
        </p:nvGrpSpPr>
        <p:grpSpPr>
          <a:xfrm rot="2415058">
            <a:off x="6297227" y="-773632"/>
            <a:ext cx="1617975" cy="6984601"/>
            <a:chOff x="9065175" y="1446600"/>
            <a:chExt cx="682175" cy="2603425"/>
          </a:xfrm>
        </p:grpSpPr>
        <p:sp>
          <p:nvSpPr>
            <p:cNvPr id="1397" name="Google Shape;1397;p53"/>
            <p:cNvSpPr/>
            <p:nvPr/>
          </p:nvSpPr>
          <p:spPr>
            <a:xfrm>
              <a:off x="9086850" y="1508200"/>
              <a:ext cx="610475" cy="2541825"/>
            </a:xfrm>
            <a:custGeom>
              <a:rect b="b" l="l" r="r" t="t"/>
              <a:pathLst>
                <a:path extrusionOk="0" h="101673" w="24419">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3"/>
            <p:cNvSpPr/>
            <p:nvPr/>
          </p:nvSpPr>
          <p:spPr>
            <a:xfrm>
              <a:off x="9065175" y="1446600"/>
              <a:ext cx="682175" cy="2586000"/>
            </a:xfrm>
            <a:custGeom>
              <a:rect b="b" l="l" r="r" t="t"/>
              <a:pathLst>
                <a:path extrusionOk="0" h="103440" w="27287">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3"/>
            <p:cNvSpPr/>
            <p:nvPr/>
          </p:nvSpPr>
          <p:spPr>
            <a:xfrm>
              <a:off x="9240300" y="3247475"/>
              <a:ext cx="393750" cy="199625"/>
            </a:xfrm>
            <a:custGeom>
              <a:rect b="b" l="l" r="r" t="t"/>
              <a:pathLst>
                <a:path extrusionOk="0" h="7985" w="1575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3"/>
            <p:cNvSpPr/>
            <p:nvPr/>
          </p:nvSpPr>
          <p:spPr>
            <a:xfrm>
              <a:off x="9142725" y="3083225"/>
              <a:ext cx="497100" cy="243800"/>
            </a:xfrm>
            <a:custGeom>
              <a:rect b="b" l="l" r="r" t="t"/>
              <a:pathLst>
                <a:path extrusionOk="0" h="9752" w="19884">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3"/>
            <p:cNvSpPr/>
            <p:nvPr/>
          </p:nvSpPr>
          <p:spPr>
            <a:xfrm>
              <a:off x="9113550" y="2938925"/>
              <a:ext cx="459600" cy="234650"/>
            </a:xfrm>
            <a:custGeom>
              <a:rect b="b" l="l" r="r" t="t"/>
              <a:pathLst>
                <a:path extrusionOk="0" h="9386" w="18384">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3"/>
            <p:cNvSpPr/>
            <p:nvPr/>
          </p:nvSpPr>
          <p:spPr>
            <a:xfrm>
              <a:off x="9164400" y="2824375"/>
              <a:ext cx="297550" cy="156550"/>
            </a:xfrm>
            <a:custGeom>
              <a:rect b="b" l="l" r="r" t="t"/>
              <a:pathLst>
                <a:path extrusionOk="0" h="6262" w="11902">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3"/>
            <p:cNvSpPr/>
            <p:nvPr/>
          </p:nvSpPr>
          <p:spPr>
            <a:xfrm>
              <a:off x="9388725" y="3076125"/>
              <a:ext cx="261250" cy="134975"/>
            </a:xfrm>
            <a:custGeom>
              <a:rect b="b" l="l" r="r" t="t"/>
              <a:pathLst>
                <a:path extrusionOk="0" h="5399" w="1045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3"/>
            <p:cNvSpPr/>
            <p:nvPr/>
          </p:nvSpPr>
          <p:spPr>
            <a:xfrm>
              <a:off x="9332025" y="2929875"/>
              <a:ext cx="253475" cy="135300"/>
            </a:xfrm>
            <a:custGeom>
              <a:rect b="b" l="l" r="r" t="t"/>
              <a:pathLst>
                <a:path extrusionOk="0" h="5412" w="10139">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3"/>
            <p:cNvSpPr/>
            <p:nvPr/>
          </p:nvSpPr>
          <p:spPr>
            <a:xfrm>
              <a:off x="9305350" y="2816175"/>
              <a:ext cx="167450" cy="93875"/>
            </a:xfrm>
            <a:custGeom>
              <a:rect b="b" l="l" r="r" t="t"/>
              <a:pathLst>
                <a:path extrusionOk="0" h="3755" w="6698">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3"/>
            <p:cNvSpPr/>
            <p:nvPr/>
          </p:nvSpPr>
          <p:spPr>
            <a:xfrm>
              <a:off x="9427100" y="3236800"/>
              <a:ext cx="221025" cy="117725"/>
            </a:xfrm>
            <a:custGeom>
              <a:rect b="b" l="l" r="r" t="t"/>
              <a:pathLst>
                <a:path extrusionOk="0" h="4709" w="8841">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3"/>
            <p:cNvSpPr/>
            <p:nvPr/>
          </p:nvSpPr>
          <p:spPr>
            <a:xfrm>
              <a:off x="9149925" y="2478050"/>
              <a:ext cx="373100" cy="190150"/>
            </a:xfrm>
            <a:custGeom>
              <a:rect b="b" l="l" r="r" t="t"/>
              <a:pathLst>
                <a:path extrusionOk="0" h="7606" w="14924">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3"/>
            <p:cNvSpPr/>
            <p:nvPr/>
          </p:nvSpPr>
          <p:spPr>
            <a:xfrm>
              <a:off x="9130475" y="2302375"/>
              <a:ext cx="494300" cy="252425"/>
            </a:xfrm>
            <a:custGeom>
              <a:rect b="b" l="l" r="r" t="t"/>
              <a:pathLst>
                <a:path extrusionOk="0" h="10097" w="19772">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3"/>
            <p:cNvSpPr/>
            <p:nvPr/>
          </p:nvSpPr>
          <p:spPr>
            <a:xfrm>
              <a:off x="9197200" y="2152250"/>
              <a:ext cx="473425" cy="241600"/>
            </a:xfrm>
            <a:custGeom>
              <a:rect b="b" l="l" r="r" t="t"/>
              <a:pathLst>
                <a:path extrusionOk="0" h="9664" w="18937">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3"/>
            <p:cNvSpPr/>
            <p:nvPr/>
          </p:nvSpPr>
          <p:spPr>
            <a:xfrm>
              <a:off x="9303950" y="2040525"/>
              <a:ext cx="343275" cy="177375"/>
            </a:xfrm>
            <a:custGeom>
              <a:rect b="b" l="l" r="r" t="t"/>
              <a:pathLst>
                <a:path extrusionOk="0" h="7095" w="13731">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3"/>
            <p:cNvSpPr/>
            <p:nvPr/>
          </p:nvSpPr>
          <p:spPr>
            <a:xfrm>
              <a:off x="9290525" y="2032300"/>
              <a:ext cx="207475" cy="112200"/>
            </a:xfrm>
            <a:custGeom>
              <a:rect b="b" l="l" r="r" t="t"/>
              <a:pathLst>
                <a:path extrusionOk="0" h="4488" w="8299">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3"/>
            <p:cNvSpPr/>
            <p:nvPr/>
          </p:nvSpPr>
          <p:spPr>
            <a:xfrm>
              <a:off x="9190250" y="2146850"/>
              <a:ext cx="247725" cy="132750"/>
            </a:xfrm>
            <a:custGeom>
              <a:rect b="b" l="l" r="r" t="t"/>
              <a:pathLst>
                <a:path extrusionOk="0" h="5310" w="9909">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3"/>
            <p:cNvSpPr/>
            <p:nvPr/>
          </p:nvSpPr>
          <p:spPr>
            <a:xfrm>
              <a:off x="9121225" y="2297750"/>
              <a:ext cx="229175" cy="123625"/>
            </a:xfrm>
            <a:custGeom>
              <a:rect b="b" l="l" r="r" t="t"/>
              <a:pathLst>
                <a:path extrusionOk="0" h="4945" w="9167">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3"/>
            <p:cNvSpPr/>
            <p:nvPr/>
          </p:nvSpPr>
          <p:spPr>
            <a:xfrm>
              <a:off x="9143550" y="2472925"/>
              <a:ext cx="201850" cy="109400"/>
            </a:xfrm>
            <a:custGeom>
              <a:rect b="b" l="l" r="r" t="t"/>
              <a:pathLst>
                <a:path extrusionOk="0" h="4376" w="8074">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3"/>
            <p:cNvSpPr/>
            <p:nvPr/>
          </p:nvSpPr>
          <p:spPr>
            <a:xfrm>
              <a:off x="9222975" y="3691050"/>
              <a:ext cx="352050" cy="104725"/>
            </a:xfrm>
            <a:custGeom>
              <a:rect b="b" l="l" r="r" t="t"/>
              <a:pathLst>
                <a:path extrusionOk="0" h="4189" w="14082">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3"/>
            <p:cNvSpPr/>
            <p:nvPr/>
          </p:nvSpPr>
          <p:spPr>
            <a:xfrm>
              <a:off x="9118475" y="3844650"/>
              <a:ext cx="507450" cy="137925"/>
            </a:xfrm>
            <a:custGeom>
              <a:rect b="b" l="l" r="r" t="t"/>
              <a:pathLst>
                <a:path extrusionOk="0" h="5517" w="20298">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3"/>
            <p:cNvSpPr/>
            <p:nvPr/>
          </p:nvSpPr>
          <p:spPr>
            <a:xfrm>
              <a:off x="9263900" y="1734800"/>
              <a:ext cx="374250" cy="85325"/>
            </a:xfrm>
            <a:custGeom>
              <a:rect b="b" l="l" r="r" t="t"/>
              <a:pathLst>
                <a:path extrusionOk="0" h="3413" w="1497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3"/>
            <p:cNvSpPr/>
            <p:nvPr/>
          </p:nvSpPr>
          <p:spPr>
            <a:xfrm>
              <a:off x="9169700" y="1534675"/>
              <a:ext cx="528475" cy="119500"/>
            </a:xfrm>
            <a:custGeom>
              <a:rect b="b" l="l" r="r" t="t"/>
              <a:pathLst>
                <a:path extrusionOk="0" h="4780" w="21139">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3"/>
            <p:cNvSpPr/>
            <p:nvPr/>
          </p:nvSpPr>
          <p:spPr>
            <a:xfrm>
              <a:off x="9476850" y="1529725"/>
              <a:ext cx="228000" cy="67775"/>
            </a:xfrm>
            <a:custGeom>
              <a:rect b="b" l="l" r="r" t="t"/>
              <a:pathLst>
                <a:path extrusionOk="0" h="2711" w="912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3"/>
            <p:cNvSpPr/>
            <p:nvPr/>
          </p:nvSpPr>
          <p:spPr>
            <a:xfrm>
              <a:off x="9443500" y="1728925"/>
              <a:ext cx="201925" cy="61225"/>
            </a:xfrm>
            <a:custGeom>
              <a:rect b="b" l="l" r="r" t="t"/>
              <a:pathLst>
                <a:path extrusionOk="0" h="2449" w="8077">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3"/>
            <p:cNvSpPr/>
            <p:nvPr/>
          </p:nvSpPr>
          <p:spPr>
            <a:xfrm>
              <a:off x="9206800" y="3682525"/>
              <a:ext cx="200350" cy="70775"/>
            </a:xfrm>
            <a:custGeom>
              <a:rect b="b" l="l" r="r" t="t"/>
              <a:pathLst>
                <a:path extrusionOk="0" h="2831" w="8014">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3"/>
            <p:cNvSpPr/>
            <p:nvPr/>
          </p:nvSpPr>
          <p:spPr>
            <a:xfrm>
              <a:off x="9106700" y="3838475"/>
              <a:ext cx="275425" cy="89950"/>
            </a:xfrm>
            <a:custGeom>
              <a:rect b="b" l="l" r="r" t="t"/>
              <a:pathLst>
                <a:path extrusionOk="0" h="3598" w="11017">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53"/>
          <p:cNvGrpSpPr/>
          <p:nvPr/>
        </p:nvGrpSpPr>
        <p:grpSpPr>
          <a:xfrm rot="5400000">
            <a:off x="4986275" y="635288"/>
            <a:ext cx="1783856" cy="1890815"/>
            <a:chOff x="3403900" y="3304800"/>
            <a:chExt cx="1556050" cy="1649350"/>
          </a:xfrm>
        </p:grpSpPr>
        <p:sp>
          <p:nvSpPr>
            <p:cNvPr id="1424" name="Google Shape;1424;p53"/>
            <p:cNvSpPr/>
            <p:nvPr/>
          </p:nvSpPr>
          <p:spPr>
            <a:xfrm>
              <a:off x="3960075" y="3761850"/>
              <a:ext cx="510150" cy="213400"/>
            </a:xfrm>
            <a:custGeom>
              <a:rect b="b" l="l" r="r" t="t"/>
              <a:pathLst>
                <a:path extrusionOk="0" h="8536" w="20406">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3"/>
            <p:cNvSpPr/>
            <p:nvPr/>
          </p:nvSpPr>
          <p:spPr>
            <a:xfrm>
              <a:off x="3559675" y="3796150"/>
              <a:ext cx="433700" cy="179100"/>
            </a:xfrm>
            <a:custGeom>
              <a:rect b="b" l="l" r="r" t="t"/>
              <a:pathLst>
                <a:path extrusionOk="0" h="7164" w="17348">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3"/>
            <p:cNvSpPr/>
            <p:nvPr/>
          </p:nvSpPr>
          <p:spPr>
            <a:xfrm>
              <a:off x="3713075" y="3949425"/>
              <a:ext cx="287200" cy="502625"/>
            </a:xfrm>
            <a:custGeom>
              <a:rect b="b" l="l" r="r" t="t"/>
              <a:pathLst>
                <a:path extrusionOk="0" h="20105" w="11488">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3"/>
            <p:cNvSpPr/>
            <p:nvPr/>
          </p:nvSpPr>
          <p:spPr>
            <a:xfrm>
              <a:off x="3735975" y="4426625"/>
              <a:ext cx="646450" cy="82025"/>
            </a:xfrm>
            <a:custGeom>
              <a:rect b="b" l="l" r="r" t="t"/>
              <a:pathLst>
                <a:path extrusionOk="0" h="3281" w="25858">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3"/>
            <p:cNvSpPr/>
            <p:nvPr/>
          </p:nvSpPr>
          <p:spPr>
            <a:xfrm>
              <a:off x="3960700" y="3948925"/>
              <a:ext cx="422675" cy="560600"/>
            </a:xfrm>
            <a:custGeom>
              <a:rect b="b" l="l" r="r" t="t"/>
              <a:pathLst>
                <a:path extrusionOk="0" h="22424" w="16907">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3"/>
            <p:cNvSpPr/>
            <p:nvPr/>
          </p:nvSpPr>
          <p:spPr>
            <a:xfrm>
              <a:off x="4353000" y="3762125"/>
              <a:ext cx="113300" cy="745475"/>
            </a:xfrm>
            <a:custGeom>
              <a:rect b="b" l="l" r="r" t="t"/>
              <a:pathLst>
                <a:path extrusionOk="0" h="29819" w="4532">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3"/>
            <p:cNvSpPr/>
            <p:nvPr/>
          </p:nvSpPr>
          <p:spPr>
            <a:xfrm>
              <a:off x="4348800" y="4483000"/>
              <a:ext cx="542900" cy="320575"/>
            </a:xfrm>
            <a:custGeom>
              <a:rect b="b" l="l" r="r" t="t"/>
              <a:pathLst>
                <a:path extrusionOk="0" h="12823" w="21716">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3"/>
            <p:cNvSpPr/>
            <p:nvPr/>
          </p:nvSpPr>
          <p:spPr>
            <a:xfrm>
              <a:off x="3496325" y="4429725"/>
              <a:ext cx="250725" cy="370050"/>
            </a:xfrm>
            <a:custGeom>
              <a:rect b="b" l="l" r="r" t="t"/>
              <a:pathLst>
                <a:path extrusionOk="0" h="14802" w="10029">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3"/>
            <p:cNvSpPr/>
            <p:nvPr/>
          </p:nvSpPr>
          <p:spPr>
            <a:xfrm>
              <a:off x="3940500" y="3400850"/>
              <a:ext cx="49400" cy="573450"/>
            </a:xfrm>
            <a:custGeom>
              <a:rect b="b" l="l" r="r" t="t"/>
              <a:pathLst>
                <a:path extrusionOk="0" h="22938" w="1976">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3"/>
            <p:cNvSpPr/>
            <p:nvPr/>
          </p:nvSpPr>
          <p:spPr>
            <a:xfrm>
              <a:off x="4152750" y="4482950"/>
              <a:ext cx="230050" cy="422600"/>
            </a:xfrm>
            <a:custGeom>
              <a:rect b="b" l="l" r="r" t="t"/>
              <a:pathLst>
                <a:path extrusionOk="0" h="16904" w="9202">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3"/>
            <p:cNvSpPr/>
            <p:nvPr/>
          </p:nvSpPr>
          <p:spPr>
            <a:xfrm>
              <a:off x="3665625" y="4343500"/>
              <a:ext cx="173800" cy="171800"/>
            </a:xfrm>
            <a:custGeom>
              <a:rect b="b" l="l" r="r" t="t"/>
              <a:pathLst>
                <a:path extrusionOk="0" h="6872" w="6952">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3"/>
            <p:cNvSpPr/>
            <p:nvPr/>
          </p:nvSpPr>
          <p:spPr>
            <a:xfrm>
              <a:off x="4786800" y="4704600"/>
              <a:ext cx="173150" cy="172475"/>
            </a:xfrm>
            <a:custGeom>
              <a:rect b="b" l="l" r="r" t="t"/>
              <a:pathLst>
                <a:path extrusionOk="0" h="6899" w="6926">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3"/>
            <p:cNvSpPr/>
            <p:nvPr/>
          </p:nvSpPr>
          <p:spPr>
            <a:xfrm>
              <a:off x="3890800" y="3876225"/>
              <a:ext cx="173125" cy="171800"/>
            </a:xfrm>
            <a:custGeom>
              <a:rect b="b" l="l" r="r" t="t"/>
              <a:pathLst>
                <a:path extrusionOk="0" h="6872" w="6925">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3"/>
            <p:cNvSpPr/>
            <p:nvPr/>
          </p:nvSpPr>
          <p:spPr>
            <a:xfrm>
              <a:off x="4343875" y="3666600"/>
              <a:ext cx="218450" cy="216425"/>
            </a:xfrm>
            <a:custGeom>
              <a:rect b="b" l="l" r="r" t="t"/>
              <a:pathLst>
                <a:path extrusionOk="0" h="8657" w="8738">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3"/>
            <p:cNvSpPr/>
            <p:nvPr/>
          </p:nvSpPr>
          <p:spPr>
            <a:xfrm>
              <a:off x="3844825" y="3304800"/>
              <a:ext cx="218425" cy="216450"/>
            </a:xfrm>
            <a:custGeom>
              <a:rect b="b" l="l" r="r" t="t"/>
              <a:pathLst>
                <a:path extrusionOk="0" h="8658" w="8737">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3"/>
            <p:cNvSpPr/>
            <p:nvPr/>
          </p:nvSpPr>
          <p:spPr>
            <a:xfrm>
              <a:off x="3403900" y="4678900"/>
              <a:ext cx="218450" cy="216450"/>
            </a:xfrm>
            <a:custGeom>
              <a:rect b="b" l="l" r="r" t="t"/>
              <a:pathLst>
                <a:path extrusionOk="0" h="8658" w="8738">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3"/>
            <p:cNvSpPr/>
            <p:nvPr/>
          </p:nvSpPr>
          <p:spPr>
            <a:xfrm>
              <a:off x="3515500" y="3748400"/>
              <a:ext cx="123100" cy="121775"/>
            </a:xfrm>
            <a:custGeom>
              <a:rect b="b" l="l" r="r" t="t"/>
              <a:pathLst>
                <a:path extrusionOk="0" h="4871" w="4924">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3"/>
            <p:cNvSpPr/>
            <p:nvPr/>
          </p:nvSpPr>
          <p:spPr>
            <a:xfrm>
              <a:off x="4107875" y="4831725"/>
              <a:ext cx="123100" cy="122425"/>
            </a:xfrm>
            <a:custGeom>
              <a:rect b="b" l="l" r="r" t="t"/>
              <a:pathLst>
                <a:path extrusionOk="0" h="4897" w="4924">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3"/>
            <p:cNvSpPr/>
            <p:nvPr/>
          </p:nvSpPr>
          <p:spPr>
            <a:xfrm>
              <a:off x="4304650" y="4434125"/>
              <a:ext cx="123775" cy="122425"/>
            </a:xfrm>
            <a:custGeom>
              <a:rect b="b" l="l" r="r" t="t"/>
              <a:pathLst>
                <a:path extrusionOk="0" h="4897" w="4951">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495" name="Shape 1495"/>
        <p:cNvGrpSpPr/>
        <p:nvPr/>
      </p:nvGrpSpPr>
      <p:grpSpPr>
        <a:xfrm>
          <a:off x="0" y="0"/>
          <a:ext cx="0" cy="0"/>
          <a:chOff x="0" y="0"/>
          <a:chExt cx="0" cy="0"/>
        </a:xfrm>
      </p:grpSpPr>
      <p:sp>
        <p:nvSpPr>
          <p:cNvPr id="1496" name="Google Shape;149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Implementation Plan</a:t>
            </a:r>
            <a:endParaRPr/>
          </a:p>
        </p:txBody>
      </p:sp>
      <p:grpSp>
        <p:nvGrpSpPr>
          <p:cNvPr id="1497" name="Google Shape;1497;p62"/>
          <p:cNvGrpSpPr/>
          <p:nvPr/>
        </p:nvGrpSpPr>
        <p:grpSpPr>
          <a:xfrm>
            <a:off x="308838" y="1242975"/>
            <a:ext cx="3558375" cy="924600"/>
            <a:chOff x="308838" y="1242975"/>
            <a:chExt cx="3558375" cy="924600"/>
          </a:xfrm>
        </p:grpSpPr>
        <p:cxnSp>
          <p:nvCxnSpPr>
            <p:cNvPr id="1498" name="Google Shape;1498;p62"/>
            <p:cNvCxnSpPr/>
            <p:nvPr/>
          </p:nvCxnSpPr>
          <p:spPr>
            <a:xfrm rot="10800000">
              <a:off x="2642013" y="1654113"/>
              <a:ext cx="1225200" cy="0"/>
            </a:xfrm>
            <a:prstGeom prst="straightConnector1">
              <a:avLst/>
            </a:prstGeom>
            <a:noFill/>
            <a:ln cap="flat" cmpd="sng" w="9525">
              <a:solidFill>
                <a:srgbClr val="249C90"/>
              </a:solidFill>
              <a:prstDash val="solid"/>
              <a:round/>
              <a:headEnd len="sm" w="sm" type="none"/>
              <a:tailEnd len="med" w="med" type="oval"/>
            </a:ln>
          </p:spPr>
        </p:cxnSp>
        <p:sp>
          <p:nvSpPr>
            <p:cNvPr id="1499" name="Google Shape;1499;p62"/>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Data Extraction a</a:t>
              </a:r>
              <a:r>
                <a:rPr b="1" lang="en" sz="1200">
                  <a:latin typeface="Roboto"/>
                  <a:ea typeface="Roboto"/>
                  <a:cs typeface="Roboto"/>
                  <a:sym typeface="Roboto"/>
                </a:rPr>
                <a:t>n</a:t>
              </a:r>
              <a:r>
                <a:rPr b="1" lang="en" sz="1200">
                  <a:latin typeface="Roboto"/>
                  <a:ea typeface="Roboto"/>
                  <a:cs typeface="Roboto"/>
                  <a:sym typeface="Roboto"/>
                </a:rPr>
                <a:t>d analysis from ChEMBL database for acetylcholinesterase. </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t/>
              </a:r>
              <a:endParaRPr b="1" sz="800">
                <a:latin typeface="Roboto"/>
                <a:ea typeface="Roboto"/>
                <a:cs typeface="Roboto"/>
                <a:sym typeface="Roboto"/>
              </a:endParaRPr>
            </a:p>
          </p:txBody>
        </p:sp>
      </p:grpSp>
      <p:grpSp>
        <p:nvGrpSpPr>
          <p:cNvPr id="1500" name="Google Shape;1500;p62"/>
          <p:cNvGrpSpPr/>
          <p:nvPr/>
        </p:nvGrpSpPr>
        <p:grpSpPr>
          <a:xfrm>
            <a:off x="308838" y="2646125"/>
            <a:ext cx="3263100" cy="924600"/>
            <a:chOff x="308838" y="2646125"/>
            <a:chExt cx="3263100" cy="924600"/>
          </a:xfrm>
        </p:grpSpPr>
        <p:cxnSp>
          <p:nvCxnSpPr>
            <p:cNvPr id="1501" name="Google Shape;1501;p62"/>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1502" name="Google Shape;1502;p62"/>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b="1" lang="en" sz="1200">
                  <a:latin typeface="Roboto"/>
                  <a:ea typeface="Roboto"/>
                  <a:cs typeface="Roboto"/>
                  <a:sym typeface="Roboto"/>
                </a:rPr>
                <a:t>Lipinski Descriptor </a:t>
              </a:r>
              <a:r>
                <a:rPr b="1" lang="en" sz="1200">
                  <a:latin typeface="Roboto"/>
                  <a:ea typeface="Roboto"/>
                  <a:cs typeface="Roboto"/>
                  <a:sym typeface="Roboto"/>
                </a:rPr>
                <a:t>calculation,</a:t>
              </a:r>
              <a:r>
                <a:rPr b="1" lang="en" sz="1200">
                  <a:latin typeface="Roboto"/>
                  <a:ea typeface="Roboto"/>
                  <a:cs typeface="Roboto"/>
                  <a:sym typeface="Roboto"/>
                </a:rPr>
                <a:t> Normalisation and statistical analysis</a:t>
              </a:r>
              <a:endParaRPr b="1" sz="800">
                <a:latin typeface="Roboto"/>
                <a:ea typeface="Roboto"/>
                <a:cs typeface="Roboto"/>
                <a:sym typeface="Roboto"/>
              </a:endParaRPr>
            </a:p>
          </p:txBody>
        </p:sp>
      </p:grpSp>
      <p:grpSp>
        <p:nvGrpSpPr>
          <p:cNvPr id="1503" name="Google Shape;1503;p62"/>
          <p:cNvGrpSpPr/>
          <p:nvPr/>
        </p:nvGrpSpPr>
        <p:grpSpPr>
          <a:xfrm>
            <a:off x="4657738" y="3391700"/>
            <a:ext cx="4162750" cy="924600"/>
            <a:chOff x="4657738" y="3391700"/>
            <a:chExt cx="4162750" cy="924600"/>
          </a:xfrm>
        </p:grpSpPr>
        <p:cxnSp>
          <p:nvCxnSpPr>
            <p:cNvPr id="1504" name="Google Shape;1504;p62"/>
            <p:cNvCxnSpPr/>
            <p:nvPr/>
          </p:nvCxnSpPr>
          <p:spPr>
            <a:xfrm>
              <a:off x="4657738" y="3854000"/>
              <a:ext cx="1838700" cy="0"/>
            </a:xfrm>
            <a:prstGeom prst="straightConnector1">
              <a:avLst/>
            </a:prstGeom>
            <a:noFill/>
            <a:ln cap="flat" cmpd="sng" w="9525">
              <a:solidFill>
                <a:srgbClr val="1D7E74"/>
              </a:solidFill>
              <a:prstDash val="solid"/>
              <a:round/>
              <a:headEnd len="sm" w="sm" type="none"/>
              <a:tailEnd len="med" w="med" type="oval"/>
            </a:ln>
          </p:spPr>
        </p:cxnSp>
        <p:sp>
          <p:nvSpPr>
            <p:cNvPr id="1505" name="Google Shape;1505;p62"/>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Use of PaDEL software to generate biological footprints for input to ML model</a:t>
              </a:r>
              <a:endParaRPr b="1" sz="800">
                <a:latin typeface="Roboto"/>
                <a:ea typeface="Roboto"/>
                <a:cs typeface="Roboto"/>
                <a:sym typeface="Roboto"/>
              </a:endParaRPr>
            </a:p>
          </p:txBody>
        </p:sp>
      </p:grpSp>
      <p:grpSp>
        <p:nvGrpSpPr>
          <p:cNvPr id="1506" name="Google Shape;1506;p62"/>
          <p:cNvGrpSpPr/>
          <p:nvPr/>
        </p:nvGrpSpPr>
        <p:grpSpPr>
          <a:xfrm>
            <a:off x="5209838" y="1242975"/>
            <a:ext cx="3610650" cy="924600"/>
            <a:chOff x="5209838" y="1242975"/>
            <a:chExt cx="3610650" cy="924600"/>
          </a:xfrm>
        </p:grpSpPr>
        <p:sp>
          <p:nvSpPr>
            <p:cNvPr id="1507" name="Google Shape;1507;p62"/>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Implementation of prediction model as a web application</a:t>
              </a:r>
              <a:endParaRPr b="1" sz="800">
                <a:latin typeface="Roboto"/>
                <a:ea typeface="Roboto"/>
                <a:cs typeface="Roboto"/>
                <a:sym typeface="Roboto"/>
              </a:endParaRPr>
            </a:p>
          </p:txBody>
        </p:sp>
        <p:cxnSp>
          <p:nvCxnSpPr>
            <p:cNvPr id="1508" name="Google Shape;1508;p62"/>
            <p:cNvCxnSpPr/>
            <p:nvPr/>
          </p:nvCxnSpPr>
          <p:spPr>
            <a:xfrm>
              <a:off x="5209838" y="1654113"/>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509" name="Google Shape;1509;p62"/>
          <p:cNvGrpSpPr/>
          <p:nvPr/>
        </p:nvGrpSpPr>
        <p:grpSpPr>
          <a:xfrm>
            <a:off x="5610288" y="2313350"/>
            <a:ext cx="3210200" cy="924600"/>
            <a:chOff x="5610288" y="2313350"/>
            <a:chExt cx="3210200" cy="924600"/>
          </a:xfrm>
        </p:grpSpPr>
        <p:cxnSp>
          <p:nvCxnSpPr>
            <p:cNvPr id="1510" name="Google Shape;1510;p62"/>
            <p:cNvCxnSpPr/>
            <p:nvPr/>
          </p:nvCxnSpPr>
          <p:spPr>
            <a:xfrm>
              <a:off x="5610288" y="2775650"/>
              <a:ext cx="886200" cy="0"/>
            </a:xfrm>
            <a:prstGeom prst="straightConnector1">
              <a:avLst/>
            </a:prstGeom>
            <a:noFill/>
            <a:ln cap="flat" cmpd="sng" w="9525">
              <a:solidFill>
                <a:srgbClr val="1B786E"/>
              </a:solidFill>
              <a:prstDash val="solid"/>
              <a:round/>
              <a:headEnd len="sm" w="sm" type="none"/>
              <a:tailEnd len="med" w="med" type="oval"/>
            </a:ln>
          </p:spPr>
        </p:cxnSp>
        <p:sp>
          <p:nvSpPr>
            <p:cNvPr id="1511" name="Google Shape;1511;p62"/>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Use of Random Forest Regression model to predict pIC50 values </a:t>
              </a:r>
              <a:endParaRPr b="1" sz="800">
                <a:latin typeface="Roboto"/>
                <a:ea typeface="Roboto"/>
                <a:cs typeface="Roboto"/>
                <a:sym typeface="Roboto"/>
              </a:endParaRPr>
            </a:p>
          </p:txBody>
        </p:sp>
      </p:grpSp>
      <p:grpSp>
        <p:nvGrpSpPr>
          <p:cNvPr id="1512" name="Google Shape;1512;p62"/>
          <p:cNvGrpSpPr/>
          <p:nvPr/>
        </p:nvGrpSpPr>
        <p:grpSpPr>
          <a:xfrm>
            <a:off x="2601236" y="654951"/>
            <a:ext cx="3922200" cy="3915924"/>
            <a:chOff x="2610905" y="610653"/>
            <a:chExt cx="3922200" cy="3922200"/>
          </a:xfrm>
        </p:grpSpPr>
        <p:sp>
          <p:nvSpPr>
            <p:cNvPr id="1513" name="Google Shape;1513;p62"/>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2"/>
            <p:cNvSpPr/>
            <p:nvPr/>
          </p:nvSpPr>
          <p:spPr>
            <a:xfrm rot="7920309">
              <a:off x="3183402" y="1183149"/>
              <a:ext cx="2777207" cy="2777207"/>
            </a:xfrm>
            <a:prstGeom prst="blockArc">
              <a:avLst>
                <a:gd fmla="val 12602522" name="adj1"/>
                <a:gd fmla="val 16867657" name="adj2"/>
                <a:gd fmla="val 20844"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2"/>
            <p:cNvSpPr/>
            <p:nvPr/>
          </p:nvSpPr>
          <p:spPr>
            <a:xfrm rot="3600063">
              <a:off x="3186335" y="1195681"/>
              <a:ext cx="2777488" cy="2777488"/>
            </a:xfrm>
            <a:prstGeom prst="blockArc">
              <a:avLst>
                <a:gd fmla="val 12602522" name="adj1"/>
                <a:gd fmla="val 16867657"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2"/>
            <p:cNvSpPr/>
            <p:nvPr/>
          </p:nvSpPr>
          <p:spPr>
            <a:xfrm rot="4024705">
              <a:off x="5326681" y="1940898"/>
              <a:ext cx="578477" cy="57914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2"/>
            <p:cNvSpPr/>
            <p:nvPr/>
          </p:nvSpPr>
          <p:spPr>
            <a:xfrm rot="-6816027">
              <a:off x="5326729" y="1940918"/>
              <a:ext cx="578485" cy="579035"/>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2"/>
            <p:cNvSpPr/>
            <p:nvPr/>
          </p:nvSpPr>
          <p:spPr>
            <a:xfrm rot="-9359762">
              <a:off x="3193941" y="1176205"/>
              <a:ext cx="2777287" cy="2777287"/>
            </a:xfrm>
            <a:prstGeom prst="blockArc">
              <a:avLst>
                <a:gd fmla="val 12602522" name="adj1"/>
                <a:gd fmla="val 16867657" name="adj2"/>
                <a:gd fmla="val 20844"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2"/>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2"/>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2"/>
            <p:cNvSpPr/>
            <p:nvPr/>
          </p:nvSpPr>
          <p:spPr>
            <a:xfrm rot="-600092">
              <a:off x="3198852" y="1195456"/>
              <a:ext cx="2777611" cy="2777611"/>
            </a:xfrm>
            <a:prstGeom prst="blockArc">
              <a:avLst>
                <a:gd fmla="val 12513247" name="adj1"/>
                <a:gd fmla="val 16867657" name="adj2"/>
                <a:gd fmla="val 20844"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2"/>
            <p:cNvSpPr/>
            <p:nvPr/>
          </p:nvSpPr>
          <p:spPr>
            <a:xfrm rot="-176551">
              <a:off x="4312105" y="1195442"/>
              <a:ext cx="578563" cy="579162"/>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2"/>
            <p:cNvSpPr/>
            <p:nvPr/>
          </p:nvSpPr>
          <p:spPr>
            <a:xfrm rot="10584085">
              <a:off x="4312088" y="1195622"/>
              <a:ext cx="578340" cy="578939"/>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2"/>
            <p:cNvSpPr/>
            <p:nvPr/>
          </p:nvSpPr>
          <p:spPr>
            <a:xfrm rot="8344778">
              <a:off x="4940929" y="3162886"/>
              <a:ext cx="578465" cy="578888"/>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2"/>
            <p:cNvSpPr/>
            <p:nvPr/>
          </p:nvSpPr>
          <p:spPr>
            <a:xfrm rot="-2495643">
              <a:off x="4941000" y="3162728"/>
              <a:ext cx="578445" cy="579093"/>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2"/>
            <p:cNvSpPr/>
            <p:nvPr/>
          </p:nvSpPr>
          <p:spPr>
            <a:xfrm rot="-4556960">
              <a:off x="3257335" y="1939059"/>
              <a:ext cx="578302" cy="57895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2"/>
            <p:cNvSpPr/>
            <p:nvPr/>
          </p:nvSpPr>
          <p:spPr>
            <a:xfrm rot="6204541">
              <a:off x="3257468" y="1938977"/>
              <a:ext cx="578264" cy="578917"/>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2"/>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529" name="Google Shape;1529;p62"/>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530" name="Google Shape;1530;p62"/>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531" name="Google Shape;1531;p62"/>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532" name="Google Shape;1532;p62"/>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536" name="Shape 1536"/>
        <p:cNvGrpSpPr/>
        <p:nvPr/>
      </p:nvGrpSpPr>
      <p:grpSpPr>
        <a:xfrm>
          <a:off x="0" y="0"/>
          <a:ext cx="0" cy="0"/>
          <a:chOff x="0" y="0"/>
          <a:chExt cx="0" cy="0"/>
        </a:xfrm>
      </p:grpSpPr>
      <p:sp>
        <p:nvSpPr>
          <p:cNvPr id="1537" name="Google Shape;1537;p63"/>
          <p:cNvSpPr txBox="1"/>
          <p:nvPr>
            <p:ph type="title"/>
          </p:nvPr>
        </p:nvSpPr>
        <p:spPr>
          <a:xfrm>
            <a:off x="311700" y="2043125"/>
            <a:ext cx="8520600" cy="183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900">
                <a:solidFill>
                  <a:srgbClr val="3B3B3B"/>
                </a:solidFill>
                <a:latin typeface="Cairo"/>
                <a:ea typeface="Cairo"/>
                <a:cs typeface="Cairo"/>
                <a:sym typeface="Cairo"/>
              </a:rPr>
              <a:t>Current Progress</a:t>
            </a:r>
            <a:endParaRPr b="1" sz="3900">
              <a:solidFill>
                <a:srgbClr val="3B3B3B"/>
              </a:solidFill>
              <a:latin typeface="Cairo"/>
              <a:ea typeface="Cairo"/>
              <a:cs typeface="Cairo"/>
              <a:sym typeface="Cai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541" name="Shape 1541"/>
        <p:cNvGrpSpPr/>
        <p:nvPr/>
      </p:nvGrpSpPr>
      <p:grpSpPr>
        <a:xfrm>
          <a:off x="0" y="0"/>
          <a:ext cx="0" cy="0"/>
          <a:chOff x="0" y="0"/>
          <a:chExt cx="0" cy="0"/>
        </a:xfrm>
      </p:grpSpPr>
      <p:sp>
        <p:nvSpPr>
          <p:cNvPr id="1542" name="Google Shape;154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Data Extraction and Analysis</a:t>
            </a:r>
            <a:endParaRPr/>
          </a:p>
        </p:txBody>
      </p:sp>
      <p:sp>
        <p:nvSpPr>
          <p:cNvPr id="1543" name="Google Shape;154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downloaded bioactivity data for acetylcholinesterase from the ChEMBL database. </a:t>
            </a:r>
            <a:endParaRPr/>
          </a:p>
          <a:p>
            <a:pPr indent="-342900" lvl="0" marL="457200" rtl="0" algn="l">
              <a:spcBef>
                <a:spcPts val="0"/>
              </a:spcBef>
              <a:spcAft>
                <a:spcPts val="0"/>
              </a:spcAft>
              <a:buSzPts val="1800"/>
              <a:buChar char="●"/>
            </a:pPr>
            <a:r>
              <a:rPr lang="en"/>
              <a:t>We analyse this data based on the standard value(IC50) and divide the dataset into 3 categories namely, </a:t>
            </a:r>
            <a:endParaRPr/>
          </a:p>
          <a:p>
            <a:pPr indent="0" lvl="0" marL="0" rtl="0" algn="l">
              <a:spcBef>
                <a:spcPts val="1200"/>
              </a:spcBef>
              <a:spcAft>
                <a:spcPts val="0"/>
              </a:spcAft>
              <a:buNone/>
            </a:pPr>
            <a:r>
              <a:rPr lang="en"/>
              <a:t>       </a:t>
            </a:r>
            <a:r>
              <a:rPr lang="en" sz="1300"/>
              <a:t>Active(IC50&lt;=1000 nM)</a:t>
            </a:r>
            <a:endParaRPr sz="1300"/>
          </a:p>
          <a:p>
            <a:pPr indent="0" lvl="0" marL="0" rtl="0" algn="l">
              <a:spcBef>
                <a:spcPts val="1200"/>
              </a:spcBef>
              <a:spcAft>
                <a:spcPts val="0"/>
              </a:spcAft>
              <a:buNone/>
            </a:pPr>
            <a:r>
              <a:rPr lang="en" sz="1300"/>
              <a:t>         Inactive(IC50&gt;=10000 nM)    </a:t>
            </a:r>
            <a:endParaRPr sz="1300"/>
          </a:p>
          <a:p>
            <a:pPr indent="0" lvl="0" marL="0" rtl="0" algn="l">
              <a:spcBef>
                <a:spcPts val="1200"/>
              </a:spcBef>
              <a:spcAft>
                <a:spcPts val="0"/>
              </a:spcAft>
              <a:buNone/>
            </a:pPr>
            <a:r>
              <a:rPr lang="en" sz="1300"/>
              <a:t>         Intermediate(1000 nM &lt;IC50&lt;10000 nM)</a:t>
            </a:r>
            <a:endParaRPr sz="1300"/>
          </a:p>
          <a:p>
            <a:pPr indent="0" lvl="0" marL="0" rtl="0" algn="l">
              <a:spcBef>
                <a:spcPts val="1200"/>
              </a:spcBef>
              <a:spcAft>
                <a:spcPts val="1200"/>
              </a:spcAft>
              <a:buNone/>
            </a:pPr>
            <a:r>
              <a:rPr lang="en" sz="1300"/>
              <a:t>         Drug with lower IC50 value is a better inhibitor</a:t>
            </a:r>
            <a:endParaRPr sz="1300"/>
          </a:p>
        </p:txBody>
      </p:sp>
      <p:grpSp>
        <p:nvGrpSpPr>
          <p:cNvPr id="1544" name="Google Shape;1544;p64"/>
          <p:cNvGrpSpPr/>
          <p:nvPr/>
        </p:nvGrpSpPr>
        <p:grpSpPr>
          <a:xfrm rot="10800000">
            <a:off x="5894491" y="2883057"/>
            <a:ext cx="2937802" cy="1967201"/>
            <a:chOff x="5205795" y="2604183"/>
            <a:chExt cx="2804585" cy="1877996"/>
          </a:xfrm>
        </p:grpSpPr>
        <p:sp>
          <p:nvSpPr>
            <p:cNvPr id="1545" name="Google Shape;1545;p64"/>
            <p:cNvSpPr/>
            <p:nvPr/>
          </p:nvSpPr>
          <p:spPr>
            <a:xfrm rot="-3799419">
              <a:off x="5546982" y="2697696"/>
              <a:ext cx="400628" cy="310240"/>
            </a:xfrm>
            <a:custGeom>
              <a:rect b="b" l="l" r="r" t="t"/>
              <a:pathLst>
                <a:path extrusionOk="0" h="24500" w="31638">
                  <a:moveTo>
                    <a:pt x="11092" y="0"/>
                  </a:moveTo>
                  <a:lnTo>
                    <a:pt x="0" y="5691"/>
                  </a:lnTo>
                  <a:cubicBezTo>
                    <a:pt x="0" y="5691"/>
                    <a:pt x="23487" y="16301"/>
                    <a:pt x="26573" y="24500"/>
                  </a:cubicBezTo>
                  <a:lnTo>
                    <a:pt x="31637" y="15915"/>
                  </a:lnTo>
                  <a:lnTo>
                    <a:pt x="28213" y="11382"/>
                  </a:lnTo>
                  <a:lnTo>
                    <a:pt x="11092" y="0"/>
                  </a:lnTo>
                  <a:close/>
                </a:path>
              </a:pathLst>
            </a:custGeom>
            <a:solidFill>
              <a:srgbClr val="4A6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4"/>
            <p:cNvSpPr/>
            <p:nvPr/>
          </p:nvSpPr>
          <p:spPr>
            <a:xfrm rot="-3799419">
              <a:off x="7296104" y="4073172"/>
              <a:ext cx="365818" cy="338960"/>
            </a:xfrm>
            <a:custGeom>
              <a:rect b="b" l="l" r="r" t="t"/>
              <a:pathLst>
                <a:path extrusionOk="0" h="26768" w="28889">
                  <a:moveTo>
                    <a:pt x="5885" y="1"/>
                  </a:moveTo>
                  <a:lnTo>
                    <a:pt x="1" y="6656"/>
                  </a:lnTo>
                  <a:lnTo>
                    <a:pt x="2702" y="12347"/>
                  </a:lnTo>
                  <a:cubicBezTo>
                    <a:pt x="6078" y="16639"/>
                    <a:pt x="11190" y="21559"/>
                    <a:pt x="16929" y="26767"/>
                  </a:cubicBezTo>
                  <a:lnTo>
                    <a:pt x="28889" y="23054"/>
                  </a:lnTo>
                  <a:cubicBezTo>
                    <a:pt x="28889" y="23054"/>
                    <a:pt x="7524" y="8585"/>
                    <a:pt x="5885" y="1"/>
                  </a:cubicBezTo>
                  <a:close/>
                </a:path>
              </a:pathLst>
            </a:custGeom>
            <a:solidFill>
              <a:srgbClr val="4A6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4"/>
            <p:cNvSpPr/>
            <p:nvPr/>
          </p:nvSpPr>
          <p:spPr>
            <a:xfrm rot="-3799419">
              <a:off x="5592996" y="2825533"/>
              <a:ext cx="931937" cy="848894"/>
            </a:xfrm>
            <a:custGeom>
              <a:rect b="b" l="l" r="r" t="t"/>
              <a:pathLst>
                <a:path extrusionOk="0" h="67038" w="73596">
                  <a:moveTo>
                    <a:pt x="6270" y="1"/>
                  </a:moveTo>
                  <a:cubicBezTo>
                    <a:pt x="6270" y="1"/>
                    <a:pt x="0" y="4968"/>
                    <a:pt x="2364" y="14373"/>
                  </a:cubicBezTo>
                  <a:cubicBezTo>
                    <a:pt x="4727" y="23826"/>
                    <a:pt x="11864" y="26430"/>
                    <a:pt x="16832" y="30047"/>
                  </a:cubicBezTo>
                  <a:cubicBezTo>
                    <a:pt x="21462" y="33375"/>
                    <a:pt x="48951" y="46493"/>
                    <a:pt x="58645" y="53148"/>
                  </a:cubicBezTo>
                  <a:cubicBezTo>
                    <a:pt x="68338" y="59852"/>
                    <a:pt x="65204" y="67038"/>
                    <a:pt x="65204" y="67038"/>
                  </a:cubicBezTo>
                  <a:cubicBezTo>
                    <a:pt x="65204" y="67038"/>
                    <a:pt x="73595" y="58742"/>
                    <a:pt x="69978" y="49290"/>
                  </a:cubicBezTo>
                  <a:cubicBezTo>
                    <a:pt x="66361" y="39837"/>
                    <a:pt x="24018" y="24356"/>
                    <a:pt x="13311" y="14132"/>
                  </a:cubicBezTo>
                  <a:cubicBezTo>
                    <a:pt x="9356" y="10418"/>
                    <a:pt x="6849" y="5402"/>
                    <a:pt x="6270" y="1"/>
                  </a:cubicBezTo>
                  <a:close/>
                </a:path>
              </a:pathLst>
            </a:custGeom>
            <a:solidFill>
              <a:srgbClr val="4A6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4"/>
            <p:cNvSpPr/>
            <p:nvPr/>
          </p:nvSpPr>
          <p:spPr>
            <a:xfrm rot="-3799419">
              <a:off x="6159159" y="3110301"/>
              <a:ext cx="931937" cy="848273"/>
            </a:xfrm>
            <a:custGeom>
              <a:rect b="b" l="l" r="r" t="t"/>
              <a:pathLst>
                <a:path extrusionOk="0" h="66989" w="73596">
                  <a:moveTo>
                    <a:pt x="6270" y="0"/>
                  </a:moveTo>
                  <a:cubicBezTo>
                    <a:pt x="6270" y="0"/>
                    <a:pt x="0" y="4920"/>
                    <a:pt x="2364" y="14324"/>
                  </a:cubicBezTo>
                  <a:cubicBezTo>
                    <a:pt x="4678" y="23729"/>
                    <a:pt x="11864" y="26333"/>
                    <a:pt x="16832" y="29950"/>
                  </a:cubicBezTo>
                  <a:cubicBezTo>
                    <a:pt x="21462" y="33326"/>
                    <a:pt x="48951" y="46444"/>
                    <a:pt x="58645" y="53148"/>
                  </a:cubicBezTo>
                  <a:cubicBezTo>
                    <a:pt x="68338" y="59803"/>
                    <a:pt x="65204" y="66989"/>
                    <a:pt x="65204" y="66989"/>
                  </a:cubicBezTo>
                  <a:cubicBezTo>
                    <a:pt x="65204" y="66989"/>
                    <a:pt x="73595" y="58694"/>
                    <a:pt x="69978" y="49241"/>
                  </a:cubicBezTo>
                  <a:cubicBezTo>
                    <a:pt x="66361" y="39788"/>
                    <a:pt x="24018" y="24356"/>
                    <a:pt x="13311" y="14083"/>
                  </a:cubicBezTo>
                  <a:cubicBezTo>
                    <a:pt x="9356" y="10369"/>
                    <a:pt x="6849" y="5354"/>
                    <a:pt x="6270" y="0"/>
                  </a:cubicBezTo>
                  <a:close/>
                </a:path>
              </a:pathLst>
            </a:custGeom>
            <a:solidFill>
              <a:srgbClr val="4A6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4"/>
            <p:cNvSpPr/>
            <p:nvPr/>
          </p:nvSpPr>
          <p:spPr>
            <a:xfrm rot="-3799419">
              <a:off x="6706789" y="3372836"/>
              <a:ext cx="931937" cy="848894"/>
            </a:xfrm>
            <a:custGeom>
              <a:rect b="b" l="l" r="r" t="t"/>
              <a:pathLst>
                <a:path extrusionOk="0" h="67038" w="73596">
                  <a:moveTo>
                    <a:pt x="6270" y="1"/>
                  </a:moveTo>
                  <a:cubicBezTo>
                    <a:pt x="6270" y="1"/>
                    <a:pt x="1" y="4968"/>
                    <a:pt x="2364" y="14421"/>
                  </a:cubicBezTo>
                  <a:cubicBezTo>
                    <a:pt x="4727" y="23826"/>
                    <a:pt x="11864" y="26382"/>
                    <a:pt x="16832" y="29999"/>
                  </a:cubicBezTo>
                  <a:cubicBezTo>
                    <a:pt x="21462" y="33375"/>
                    <a:pt x="48951" y="46589"/>
                    <a:pt x="58645" y="53196"/>
                  </a:cubicBezTo>
                  <a:cubicBezTo>
                    <a:pt x="68338" y="59852"/>
                    <a:pt x="65204" y="67038"/>
                    <a:pt x="65204" y="67038"/>
                  </a:cubicBezTo>
                  <a:cubicBezTo>
                    <a:pt x="65204" y="67038"/>
                    <a:pt x="73595" y="58694"/>
                    <a:pt x="69978" y="49290"/>
                  </a:cubicBezTo>
                  <a:cubicBezTo>
                    <a:pt x="66361" y="39837"/>
                    <a:pt x="24018" y="24356"/>
                    <a:pt x="13311" y="14132"/>
                  </a:cubicBezTo>
                  <a:cubicBezTo>
                    <a:pt x="9357" y="10418"/>
                    <a:pt x="6849" y="5402"/>
                    <a:pt x="6270" y="1"/>
                  </a:cubicBezTo>
                  <a:close/>
                </a:path>
              </a:pathLst>
            </a:custGeom>
            <a:solidFill>
              <a:srgbClr val="4A6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4"/>
            <p:cNvSpPr/>
            <p:nvPr/>
          </p:nvSpPr>
          <p:spPr>
            <a:xfrm rot="-3799419">
              <a:off x="6772658" y="3736195"/>
              <a:ext cx="533766" cy="58034"/>
            </a:xfrm>
            <a:custGeom>
              <a:rect b="b" l="l" r="r" t="t"/>
              <a:pathLst>
                <a:path extrusionOk="0" h="4583" w="42152">
                  <a:moveTo>
                    <a:pt x="1737" y="1"/>
                  </a:moveTo>
                  <a:cubicBezTo>
                    <a:pt x="773" y="1"/>
                    <a:pt x="1" y="821"/>
                    <a:pt x="1" y="1785"/>
                  </a:cubicBezTo>
                  <a:lnTo>
                    <a:pt x="1" y="2846"/>
                  </a:lnTo>
                  <a:cubicBezTo>
                    <a:pt x="1" y="3811"/>
                    <a:pt x="773" y="4582"/>
                    <a:pt x="1737" y="4582"/>
                  </a:cubicBezTo>
                  <a:lnTo>
                    <a:pt x="40415" y="4582"/>
                  </a:lnTo>
                  <a:cubicBezTo>
                    <a:pt x="41380" y="4582"/>
                    <a:pt x="42152" y="3811"/>
                    <a:pt x="42152" y="2846"/>
                  </a:cubicBezTo>
                  <a:lnTo>
                    <a:pt x="42152" y="1785"/>
                  </a:lnTo>
                  <a:cubicBezTo>
                    <a:pt x="42152" y="821"/>
                    <a:pt x="41380" y="1"/>
                    <a:pt x="40415"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4"/>
            <p:cNvSpPr/>
            <p:nvPr/>
          </p:nvSpPr>
          <p:spPr>
            <a:xfrm rot="-3799419">
              <a:off x="6499506" y="3674123"/>
              <a:ext cx="831774" cy="57426"/>
            </a:xfrm>
            <a:custGeom>
              <a:rect b="b" l="l" r="r" t="t"/>
              <a:pathLst>
                <a:path extrusionOk="0" h="4535" w="65686">
                  <a:moveTo>
                    <a:pt x="1785" y="1"/>
                  </a:moveTo>
                  <a:cubicBezTo>
                    <a:pt x="772" y="1"/>
                    <a:pt x="1" y="773"/>
                    <a:pt x="1" y="1737"/>
                  </a:cubicBezTo>
                  <a:lnTo>
                    <a:pt x="1" y="2798"/>
                  </a:lnTo>
                  <a:cubicBezTo>
                    <a:pt x="1" y="3763"/>
                    <a:pt x="772" y="4534"/>
                    <a:pt x="1785" y="4534"/>
                  </a:cubicBezTo>
                  <a:lnTo>
                    <a:pt x="63950" y="4534"/>
                  </a:lnTo>
                  <a:cubicBezTo>
                    <a:pt x="64914" y="4534"/>
                    <a:pt x="65686" y="3763"/>
                    <a:pt x="65686" y="2798"/>
                  </a:cubicBezTo>
                  <a:lnTo>
                    <a:pt x="65686" y="1737"/>
                  </a:lnTo>
                  <a:cubicBezTo>
                    <a:pt x="65686" y="773"/>
                    <a:pt x="64914" y="1"/>
                    <a:pt x="63950"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4"/>
            <p:cNvSpPr/>
            <p:nvPr/>
          </p:nvSpPr>
          <p:spPr>
            <a:xfrm rot="-3799419">
              <a:off x="6440606" y="3651861"/>
              <a:ext cx="696205" cy="58034"/>
            </a:xfrm>
            <a:custGeom>
              <a:rect b="b" l="l" r="r" t="t"/>
              <a:pathLst>
                <a:path extrusionOk="0" h="4583" w="54980">
                  <a:moveTo>
                    <a:pt x="1785" y="1"/>
                  </a:moveTo>
                  <a:cubicBezTo>
                    <a:pt x="821" y="1"/>
                    <a:pt x="1" y="773"/>
                    <a:pt x="1" y="1785"/>
                  </a:cubicBezTo>
                  <a:lnTo>
                    <a:pt x="1" y="2798"/>
                  </a:lnTo>
                  <a:cubicBezTo>
                    <a:pt x="1" y="3811"/>
                    <a:pt x="821" y="4583"/>
                    <a:pt x="1785" y="4583"/>
                  </a:cubicBezTo>
                  <a:lnTo>
                    <a:pt x="53244" y="4583"/>
                  </a:lnTo>
                  <a:cubicBezTo>
                    <a:pt x="54208" y="4583"/>
                    <a:pt x="54980" y="3811"/>
                    <a:pt x="54980" y="2798"/>
                  </a:cubicBezTo>
                  <a:lnTo>
                    <a:pt x="54980" y="1785"/>
                  </a:lnTo>
                  <a:cubicBezTo>
                    <a:pt x="54980" y="773"/>
                    <a:pt x="54208" y="1"/>
                    <a:pt x="53244"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4"/>
            <p:cNvSpPr/>
            <p:nvPr/>
          </p:nvSpPr>
          <p:spPr>
            <a:xfrm rot="-3799419">
              <a:off x="6467983" y="3579146"/>
              <a:ext cx="407960" cy="57426"/>
            </a:xfrm>
            <a:custGeom>
              <a:rect b="b" l="l" r="r" t="t"/>
              <a:pathLst>
                <a:path extrusionOk="0" h="4535" w="32217">
                  <a:moveTo>
                    <a:pt x="1736" y="1"/>
                  </a:moveTo>
                  <a:cubicBezTo>
                    <a:pt x="772" y="1"/>
                    <a:pt x="0" y="773"/>
                    <a:pt x="0" y="1737"/>
                  </a:cubicBezTo>
                  <a:lnTo>
                    <a:pt x="0" y="2798"/>
                  </a:lnTo>
                  <a:cubicBezTo>
                    <a:pt x="0" y="3763"/>
                    <a:pt x="772" y="4534"/>
                    <a:pt x="1736" y="4534"/>
                  </a:cubicBezTo>
                  <a:lnTo>
                    <a:pt x="30432" y="4534"/>
                  </a:lnTo>
                  <a:cubicBezTo>
                    <a:pt x="31444" y="4534"/>
                    <a:pt x="32216" y="3763"/>
                    <a:pt x="32216" y="2798"/>
                  </a:cubicBezTo>
                  <a:lnTo>
                    <a:pt x="32216" y="1737"/>
                  </a:lnTo>
                  <a:cubicBezTo>
                    <a:pt x="32216" y="773"/>
                    <a:pt x="31444" y="1"/>
                    <a:pt x="30432"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4"/>
            <p:cNvSpPr/>
            <p:nvPr/>
          </p:nvSpPr>
          <p:spPr>
            <a:xfrm rot="-3799419">
              <a:off x="5619208" y="3217496"/>
              <a:ext cx="533766" cy="58021"/>
            </a:xfrm>
            <a:custGeom>
              <a:rect b="b" l="l" r="r" t="t"/>
              <a:pathLst>
                <a:path extrusionOk="0" h="4582" w="42152">
                  <a:moveTo>
                    <a:pt x="1737" y="0"/>
                  </a:moveTo>
                  <a:cubicBezTo>
                    <a:pt x="772" y="0"/>
                    <a:pt x="1" y="772"/>
                    <a:pt x="1" y="1736"/>
                  </a:cubicBezTo>
                  <a:lnTo>
                    <a:pt x="1" y="2797"/>
                  </a:lnTo>
                  <a:cubicBezTo>
                    <a:pt x="1" y="3762"/>
                    <a:pt x="772" y="4582"/>
                    <a:pt x="1737" y="4582"/>
                  </a:cubicBezTo>
                  <a:lnTo>
                    <a:pt x="40415" y="4582"/>
                  </a:lnTo>
                  <a:cubicBezTo>
                    <a:pt x="41380" y="4582"/>
                    <a:pt x="42151" y="3762"/>
                    <a:pt x="42151" y="2797"/>
                  </a:cubicBezTo>
                  <a:lnTo>
                    <a:pt x="42151" y="1736"/>
                  </a:lnTo>
                  <a:cubicBezTo>
                    <a:pt x="42151" y="772"/>
                    <a:pt x="41380" y="0"/>
                    <a:pt x="40415"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4"/>
            <p:cNvSpPr/>
            <p:nvPr/>
          </p:nvSpPr>
          <p:spPr>
            <a:xfrm rot="-3799419">
              <a:off x="5364181" y="3103398"/>
              <a:ext cx="831774" cy="58034"/>
            </a:xfrm>
            <a:custGeom>
              <a:rect b="b" l="l" r="r" t="t"/>
              <a:pathLst>
                <a:path extrusionOk="0" h="4583" w="65686">
                  <a:moveTo>
                    <a:pt x="1785" y="1"/>
                  </a:moveTo>
                  <a:cubicBezTo>
                    <a:pt x="772" y="1"/>
                    <a:pt x="1" y="821"/>
                    <a:pt x="1" y="1785"/>
                  </a:cubicBezTo>
                  <a:lnTo>
                    <a:pt x="1" y="2846"/>
                  </a:lnTo>
                  <a:cubicBezTo>
                    <a:pt x="1" y="3811"/>
                    <a:pt x="772" y="4582"/>
                    <a:pt x="1785" y="4582"/>
                  </a:cubicBezTo>
                  <a:lnTo>
                    <a:pt x="63950" y="4582"/>
                  </a:lnTo>
                  <a:cubicBezTo>
                    <a:pt x="64914" y="4582"/>
                    <a:pt x="65686" y="3811"/>
                    <a:pt x="65686" y="2846"/>
                  </a:cubicBezTo>
                  <a:lnTo>
                    <a:pt x="65686" y="1785"/>
                  </a:lnTo>
                  <a:cubicBezTo>
                    <a:pt x="65686" y="821"/>
                    <a:pt x="64914" y="1"/>
                    <a:pt x="63950"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4"/>
            <p:cNvSpPr/>
            <p:nvPr/>
          </p:nvSpPr>
          <p:spPr>
            <a:xfrm rot="-3799419">
              <a:off x="5292733" y="3075439"/>
              <a:ext cx="696205" cy="57426"/>
            </a:xfrm>
            <a:custGeom>
              <a:rect b="b" l="l" r="r" t="t"/>
              <a:pathLst>
                <a:path extrusionOk="0" h="4535" w="54980">
                  <a:moveTo>
                    <a:pt x="1785" y="1"/>
                  </a:moveTo>
                  <a:cubicBezTo>
                    <a:pt x="821" y="1"/>
                    <a:pt x="1" y="772"/>
                    <a:pt x="1" y="1737"/>
                  </a:cubicBezTo>
                  <a:lnTo>
                    <a:pt x="1" y="2798"/>
                  </a:lnTo>
                  <a:cubicBezTo>
                    <a:pt x="1" y="3763"/>
                    <a:pt x="821" y="4534"/>
                    <a:pt x="1785" y="4534"/>
                  </a:cubicBezTo>
                  <a:lnTo>
                    <a:pt x="53244" y="4534"/>
                  </a:lnTo>
                  <a:cubicBezTo>
                    <a:pt x="54208" y="4534"/>
                    <a:pt x="54980" y="3763"/>
                    <a:pt x="54980" y="2798"/>
                  </a:cubicBezTo>
                  <a:lnTo>
                    <a:pt x="54980" y="1737"/>
                  </a:lnTo>
                  <a:cubicBezTo>
                    <a:pt x="54980" y="772"/>
                    <a:pt x="54208" y="1"/>
                    <a:pt x="53244"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4"/>
            <p:cNvSpPr/>
            <p:nvPr/>
          </p:nvSpPr>
          <p:spPr>
            <a:xfrm rot="-3799419">
              <a:off x="7015800" y="3841273"/>
              <a:ext cx="533766" cy="58021"/>
            </a:xfrm>
            <a:custGeom>
              <a:rect b="b" l="l" r="r" t="t"/>
              <a:pathLst>
                <a:path extrusionOk="0" h="4582" w="42152">
                  <a:moveTo>
                    <a:pt x="1737" y="0"/>
                  </a:moveTo>
                  <a:cubicBezTo>
                    <a:pt x="772" y="0"/>
                    <a:pt x="1" y="772"/>
                    <a:pt x="1" y="1737"/>
                  </a:cubicBezTo>
                  <a:lnTo>
                    <a:pt x="1" y="2798"/>
                  </a:lnTo>
                  <a:cubicBezTo>
                    <a:pt x="1" y="3810"/>
                    <a:pt x="772" y="4582"/>
                    <a:pt x="1737" y="4582"/>
                  </a:cubicBezTo>
                  <a:lnTo>
                    <a:pt x="40415" y="4582"/>
                  </a:lnTo>
                  <a:cubicBezTo>
                    <a:pt x="41380" y="4582"/>
                    <a:pt x="42151" y="3810"/>
                    <a:pt x="42151" y="2798"/>
                  </a:cubicBezTo>
                  <a:lnTo>
                    <a:pt x="42151" y="1737"/>
                  </a:lnTo>
                  <a:cubicBezTo>
                    <a:pt x="42151" y="772"/>
                    <a:pt x="41380" y="0"/>
                    <a:pt x="40415"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4"/>
            <p:cNvSpPr/>
            <p:nvPr/>
          </p:nvSpPr>
          <p:spPr>
            <a:xfrm rot="-3799419">
              <a:off x="7023425" y="3924149"/>
              <a:ext cx="761545" cy="57426"/>
            </a:xfrm>
            <a:custGeom>
              <a:rect b="b" l="l" r="r" t="t"/>
              <a:pathLst>
                <a:path extrusionOk="0" h="4535" w="60140">
                  <a:moveTo>
                    <a:pt x="1736" y="1"/>
                  </a:moveTo>
                  <a:cubicBezTo>
                    <a:pt x="772" y="1"/>
                    <a:pt x="0" y="772"/>
                    <a:pt x="0" y="1737"/>
                  </a:cubicBezTo>
                  <a:lnTo>
                    <a:pt x="0" y="2798"/>
                  </a:lnTo>
                  <a:cubicBezTo>
                    <a:pt x="0" y="3763"/>
                    <a:pt x="772" y="4534"/>
                    <a:pt x="1736" y="4534"/>
                  </a:cubicBezTo>
                  <a:lnTo>
                    <a:pt x="58355" y="4534"/>
                  </a:lnTo>
                  <a:cubicBezTo>
                    <a:pt x="59320" y="4534"/>
                    <a:pt x="60139" y="3763"/>
                    <a:pt x="60139" y="2798"/>
                  </a:cubicBezTo>
                  <a:lnTo>
                    <a:pt x="60139" y="1737"/>
                  </a:lnTo>
                  <a:cubicBezTo>
                    <a:pt x="60139" y="772"/>
                    <a:pt x="59320" y="1"/>
                    <a:pt x="58355"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4"/>
            <p:cNvSpPr/>
            <p:nvPr/>
          </p:nvSpPr>
          <p:spPr>
            <a:xfrm rot="-3799419">
              <a:off x="7146883" y="3970122"/>
              <a:ext cx="774993" cy="58034"/>
            </a:xfrm>
            <a:custGeom>
              <a:rect b="b" l="l" r="r" t="t"/>
              <a:pathLst>
                <a:path extrusionOk="0" h="4583" w="61202">
                  <a:moveTo>
                    <a:pt x="1737" y="1"/>
                  </a:moveTo>
                  <a:cubicBezTo>
                    <a:pt x="773" y="1"/>
                    <a:pt x="1" y="772"/>
                    <a:pt x="1" y="1785"/>
                  </a:cubicBezTo>
                  <a:lnTo>
                    <a:pt x="1" y="2798"/>
                  </a:lnTo>
                  <a:cubicBezTo>
                    <a:pt x="1" y="3811"/>
                    <a:pt x="773" y="4582"/>
                    <a:pt x="1737" y="4582"/>
                  </a:cubicBezTo>
                  <a:lnTo>
                    <a:pt x="59417" y="4582"/>
                  </a:lnTo>
                  <a:cubicBezTo>
                    <a:pt x="60381" y="4582"/>
                    <a:pt x="61201" y="3811"/>
                    <a:pt x="61201" y="2798"/>
                  </a:cubicBezTo>
                  <a:lnTo>
                    <a:pt x="61201" y="1785"/>
                  </a:lnTo>
                  <a:cubicBezTo>
                    <a:pt x="61201" y="772"/>
                    <a:pt x="60381" y="1"/>
                    <a:pt x="59417"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4"/>
            <p:cNvSpPr/>
            <p:nvPr/>
          </p:nvSpPr>
          <p:spPr>
            <a:xfrm rot="-3799419">
              <a:off x="6184550" y="3501542"/>
              <a:ext cx="533766" cy="58021"/>
            </a:xfrm>
            <a:custGeom>
              <a:rect b="b" l="l" r="r" t="t"/>
              <a:pathLst>
                <a:path extrusionOk="0" h="4582" w="42152">
                  <a:moveTo>
                    <a:pt x="1737" y="0"/>
                  </a:moveTo>
                  <a:cubicBezTo>
                    <a:pt x="772" y="0"/>
                    <a:pt x="1" y="820"/>
                    <a:pt x="1" y="1785"/>
                  </a:cubicBezTo>
                  <a:lnTo>
                    <a:pt x="1" y="2846"/>
                  </a:lnTo>
                  <a:cubicBezTo>
                    <a:pt x="1" y="3810"/>
                    <a:pt x="772" y="4582"/>
                    <a:pt x="1737" y="4582"/>
                  </a:cubicBezTo>
                  <a:lnTo>
                    <a:pt x="40415" y="4582"/>
                  </a:lnTo>
                  <a:cubicBezTo>
                    <a:pt x="41380" y="4582"/>
                    <a:pt x="42151" y="3810"/>
                    <a:pt x="42151" y="2846"/>
                  </a:cubicBezTo>
                  <a:lnTo>
                    <a:pt x="42151" y="1785"/>
                  </a:lnTo>
                  <a:cubicBezTo>
                    <a:pt x="42151" y="820"/>
                    <a:pt x="41380" y="0"/>
                    <a:pt x="40415"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4"/>
            <p:cNvSpPr/>
            <p:nvPr/>
          </p:nvSpPr>
          <p:spPr>
            <a:xfrm rot="-3799419">
              <a:off x="5930073" y="3387725"/>
              <a:ext cx="831774" cy="58021"/>
            </a:xfrm>
            <a:custGeom>
              <a:rect b="b" l="l" r="r" t="t"/>
              <a:pathLst>
                <a:path extrusionOk="0" h="4582" w="65686">
                  <a:moveTo>
                    <a:pt x="1785" y="0"/>
                  </a:moveTo>
                  <a:cubicBezTo>
                    <a:pt x="772" y="0"/>
                    <a:pt x="1" y="772"/>
                    <a:pt x="1" y="1736"/>
                  </a:cubicBezTo>
                  <a:lnTo>
                    <a:pt x="1" y="2797"/>
                  </a:lnTo>
                  <a:cubicBezTo>
                    <a:pt x="1" y="3762"/>
                    <a:pt x="772" y="4582"/>
                    <a:pt x="1785" y="4582"/>
                  </a:cubicBezTo>
                  <a:lnTo>
                    <a:pt x="63950" y="4582"/>
                  </a:lnTo>
                  <a:cubicBezTo>
                    <a:pt x="64914" y="4582"/>
                    <a:pt x="65686" y="3762"/>
                    <a:pt x="65686" y="2797"/>
                  </a:cubicBezTo>
                  <a:lnTo>
                    <a:pt x="65686" y="1736"/>
                  </a:lnTo>
                  <a:cubicBezTo>
                    <a:pt x="65686" y="772"/>
                    <a:pt x="64914" y="0"/>
                    <a:pt x="63950" y="0"/>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4"/>
            <p:cNvSpPr/>
            <p:nvPr/>
          </p:nvSpPr>
          <p:spPr>
            <a:xfrm rot="-3799419">
              <a:off x="5858347" y="3359317"/>
              <a:ext cx="696205" cy="58034"/>
            </a:xfrm>
            <a:custGeom>
              <a:rect b="b" l="l" r="r" t="t"/>
              <a:pathLst>
                <a:path extrusionOk="0" h="4583" w="54980">
                  <a:moveTo>
                    <a:pt x="1785" y="1"/>
                  </a:moveTo>
                  <a:cubicBezTo>
                    <a:pt x="821" y="1"/>
                    <a:pt x="1" y="772"/>
                    <a:pt x="1" y="1785"/>
                  </a:cubicBezTo>
                  <a:lnTo>
                    <a:pt x="1" y="2798"/>
                  </a:lnTo>
                  <a:cubicBezTo>
                    <a:pt x="1" y="3811"/>
                    <a:pt x="821" y="4582"/>
                    <a:pt x="1785" y="4582"/>
                  </a:cubicBezTo>
                  <a:lnTo>
                    <a:pt x="53244" y="4582"/>
                  </a:lnTo>
                  <a:cubicBezTo>
                    <a:pt x="54208" y="4582"/>
                    <a:pt x="54980" y="3811"/>
                    <a:pt x="54980" y="2798"/>
                  </a:cubicBezTo>
                  <a:lnTo>
                    <a:pt x="54980" y="1785"/>
                  </a:lnTo>
                  <a:cubicBezTo>
                    <a:pt x="54980" y="772"/>
                    <a:pt x="54208" y="1"/>
                    <a:pt x="53244"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4"/>
            <p:cNvSpPr/>
            <p:nvPr/>
          </p:nvSpPr>
          <p:spPr>
            <a:xfrm rot="-3799419">
              <a:off x="5885724" y="3286601"/>
              <a:ext cx="407960" cy="57426"/>
            </a:xfrm>
            <a:custGeom>
              <a:rect b="b" l="l" r="r" t="t"/>
              <a:pathLst>
                <a:path extrusionOk="0" h="4535" w="32217">
                  <a:moveTo>
                    <a:pt x="1736" y="1"/>
                  </a:moveTo>
                  <a:cubicBezTo>
                    <a:pt x="772" y="1"/>
                    <a:pt x="0" y="772"/>
                    <a:pt x="0" y="1737"/>
                  </a:cubicBezTo>
                  <a:lnTo>
                    <a:pt x="0" y="2798"/>
                  </a:lnTo>
                  <a:cubicBezTo>
                    <a:pt x="0" y="3763"/>
                    <a:pt x="772" y="4534"/>
                    <a:pt x="1736" y="4534"/>
                  </a:cubicBezTo>
                  <a:lnTo>
                    <a:pt x="30432" y="4534"/>
                  </a:lnTo>
                  <a:cubicBezTo>
                    <a:pt x="31444" y="4534"/>
                    <a:pt x="32216" y="3763"/>
                    <a:pt x="32216" y="2798"/>
                  </a:cubicBezTo>
                  <a:lnTo>
                    <a:pt x="32216" y="1737"/>
                  </a:lnTo>
                  <a:cubicBezTo>
                    <a:pt x="32216" y="772"/>
                    <a:pt x="31444" y="1"/>
                    <a:pt x="30432"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4"/>
            <p:cNvSpPr/>
            <p:nvPr/>
          </p:nvSpPr>
          <p:spPr>
            <a:xfrm rot="-3799419">
              <a:off x="5343750" y="3041759"/>
              <a:ext cx="394525" cy="552076"/>
            </a:xfrm>
            <a:custGeom>
              <a:rect b="b" l="l" r="r" t="t"/>
              <a:pathLst>
                <a:path extrusionOk="0" h="43598" w="31156">
                  <a:moveTo>
                    <a:pt x="29708" y="0"/>
                  </a:moveTo>
                  <a:cubicBezTo>
                    <a:pt x="29708" y="0"/>
                    <a:pt x="5691" y="9742"/>
                    <a:pt x="2653" y="22088"/>
                  </a:cubicBezTo>
                  <a:cubicBezTo>
                    <a:pt x="1978" y="25078"/>
                    <a:pt x="1737" y="28213"/>
                    <a:pt x="1929" y="31300"/>
                  </a:cubicBezTo>
                  <a:cubicBezTo>
                    <a:pt x="2219" y="34917"/>
                    <a:pt x="3424" y="38341"/>
                    <a:pt x="5450" y="41331"/>
                  </a:cubicBezTo>
                  <a:cubicBezTo>
                    <a:pt x="5884" y="42055"/>
                    <a:pt x="6463" y="42682"/>
                    <a:pt x="7090" y="43260"/>
                  </a:cubicBezTo>
                  <a:lnTo>
                    <a:pt x="7476" y="43598"/>
                  </a:lnTo>
                  <a:lnTo>
                    <a:pt x="7476" y="43598"/>
                  </a:lnTo>
                  <a:cubicBezTo>
                    <a:pt x="0" y="22571"/>
                    <a:pt x="31155" y="12346"/>
                    <a:pt x="31155" y="12346"/>
                  </a:cubicBezTo>
                  <a:lnTo>
                    <a:pt x="29708" y="0"/>
                  </a:ln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4"/>
            <p:cNvSpPr/>
            <p:nvPr/>
          </p:nvSpPr>
          <p:spPr>
            <a:xfrm rot="-3799419">
              <a:off x="7474469" y="3470966"/>
              <a:ext cx="409796" cy="534994"/>
            </a:xfrm>
            <a:custGeom>
              <a:rect b="b" l="l" r="r" t="t"/>
              <a:pathLst>
                <a:path extrusionOk="0" h="42249" w="32362">
                  <a:moveTo>
                    <a:pt x="24886" y="1"/>
                  </a:moveTo>
                  <a:cubicBezTo>
                    <a:pt x="32361" y="21028"/>
                    <a:pt x="1" y="29902"/>
                    <a:pt x="1" y="29902"/>
                  </a:cubicBezTo>
                  <a:lnTo>
                    <a:pt x="1448" y="42248"/>
                  </a:lnTo>
                  <a:cubicBezTo>
                    <a:pt x="1448" y="42248"/>
                    <a:pt x="23873" y="31976"/>
                    <a:pt x="28503" y="20160"/>
                  </a:cubicBezTo>
                  <a:cubicBezTo>
                    <a:pt x="29516" y="17266"/>
                    <a:pt x="29998" y="14276"/>
                    <a:pt x="29998" y="11238"/>
                  </a:cubicBezTo>
                  <a:cubicBezTo>
                    <a:pt x="30046" y="5354"/>
                    <a:pt x="27346" y="3232"/>
                    <a:pt x="24886"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4"/>
            <p:cNvSpPr/>
            <p:nvPr/>
          </p:nvSpPr>
          <p:spPr>
            <a:xfrm rot="-3798645">
              <a:off x="5550631" y="2916476"/>
              <a:ext cx="340296" cy="57426"/>
            </a:xfrm>
            <a:custGeom>
              <a:rect b="b" l="l" r="r" t="t"/>
              <a:pathLst>
                <a:path extrusionOk="0" h="4535" w="54980">
                  <a:moveTo>
                    <a:pt x="1785" y="1"/>
                  </a:moveTo>
                  <a:cubicBezTo>
                    <a:pt x="821" y="1"/>
                    <a:pt x="1" y="772"/>
                    <a:pt x="1" y="1737"/>
                  </a:cubicBezTo>
                  <a:lnTo>
                    <a:pt x="1" y="2798"/>
                  </a:lnTo>
                  <a:cubicBezTo>
                    <a:pt x="1" y="3763"/>
                    <a:pt x="821" y="4534"/>
                    <a:pt x="1785" y="4534"/>
                  </a:cubicBezTo>
                  <a:lnTo>
                    <a:pt x="53244" y="4534"/>
                  </a:lnTo>
                  <a:cubicBezTo>
                    <a:pt x="54208" y="4534"/>
                    <a:pt x="54980" y="3763"/>
                    <a:pt x="54980" y="2798"/>
                  </a:cubicBezTo>
                  <a:lnTo>
                    <a:pt x="54980" y="1737"/>
                  </a:lnTo>
                  <a:cubicBezTo>
                    <a:pt x="54980" y="772"/>
                    <a:pt x="54208" y="1"/>
                    <a:pt x="53244"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4"/>
            <p:cNvSpPr/>
            <p:nvPr/>
          </p:nvSpPr>
          <p:spPr>
            <a:xfrm rot="-3799291">
              <a:off x="5644345" y="2930641"/>
              <a:ext cx="445116" cy="58034"/>
            </a:xfrm>
            <a:custGeom>
              <a:rect b="b" l="l" r="r" t="t"/>
              <a:pathLst>
                <a:path extrusionOk="0" h="4583" w="65686">
                  <a:moveTo>
                    <a:pt x="1785" y="1"/>
                  </a:moveTo>
                  <a:cubicBezTo>
                    <a:pt x="772" y="1"/>
                    <a:pt x="1" y="821"/>
                    <a:pt x="1" y="1785"/>
                  </a:cubicBezTo>
                  <a:lnTo>
                    <a:pt x="1" y="2846"/>
                  </a:lnTo>
                  <a:cubicBezTo>
                    <a:pt x="1" y="3811"/>
                    <a:pt x="772" y="4582"/>
                    <a:pt x="1785" y="4582"/>
                  </a:cubicBezTo>
                  <a:lnTo>
                    <a:pt x="63950" y="4582"/>
                  </a:lnTo>
                  <a:cubicBezTo>
                    <a:pt x="64914" y="4582"/>
                    <a:pt x="65686" y="3811"/>
                    <a:pt x="65686" y="2846"/>
                  </a:cubicBezTo>
                  <a:lnTo>
                    <a:pt x="65686" y="1785"/>
                  </a:lnTo>
                  <a:cubicBezTo>
                    <a:pt x="65686" y="821"/>
                    <a:pt x="64914" y="1"/>
                    <a:pt x="63950"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4"/>
            <p:cNvSpPr/>
            <p:nvPr/>
          </p:nvSpPr>
          <p:spPr>
            <a:xfrm rot="-3800097">
              <a:off x="5815372" y="3061301"/>
              <a:ext cx="297044" cy="58021"/>
            </a:xfrm>
            <a:custGeom>
              <a:rect b="b" l="l" r="r" t="t"/>
              <a:pathLst>
                <a:path extrusionOk="0" h="4582" w="42152">
                  <a:moveTo>
                    <a:pt x="1737" y="0"/>
                  </a:moveTo>
                  <a:cubicBezTo>
                    <a:pt x="772" y="0"/>
                    <a:pt x="1" y="772"/>
                    <a:pt x="1" y="1736"/>
                  </a:cubicBezTo>
                  <a:lnTo>
                    <a:pt x="1" y="2797"/>
                  </a:lnTo>
                  <a:cubicBezTo>
                    <a:pt x="1" y="3762"/>
                    <a:pt x="772" y="4582"/>
                    <a:pt x="1737" y="4582"/>
                  </a:cubicBezTo>
                  <a:lnTo>
                    <a:pt x="40415" y="4582"/>
                  </a:lnTo>
                  <a:cubicBezTo>
                    <a:pt x="41380" y="4582"/>
                    <a:pt x="42151" y="3762"/>
                    <a:pt x="42151" y="2797"/>
                  </a:cubicBezTo>
                  <a:lnTo>
                    <a:pt x="42151" y="1736"/>
                  </a:lnTo>
                  <a:cubicBezTo>
                    <a:pt x="42151" y="772"/>
                    <a:pt x="41380" y="0"/>
                    <a:pt x="40415" y="0"/>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4"/>
            <p:cNvSpPr/>
            <p:nvPr/>
          </p:nvSpPr>
          <p:spPr>
            <a:xfrm rot="-3799953">
              <a:off x="6113570" y="3201887"/>
              <a:ext cx="343922" cy="58034"/>
            </a:xfrm>
            <a:custGeom>
              <a:rect b="b" l="l" r="r" t="t"/>
              <a:pathLst>
                <a:path extrusionOk="0" h="4583" w="54980">
                  <a:moveTo>
                    <a:pt x="1785" y="1"/>
                  </a:moveTo>
                  <a:cubicBezTo>
                    <a:pt x="821" y="1"/>
                    <a:pt x="1" y="772"/>
                    <a:pt x="1" y="1785"/>
                  </a:cubicBezTo>
                  <a:lnTo>
                    <a:pt x="1" y="2798"/>
                  </a:lnTo>
                  <a:cubicBezTo>
                    <a:pt x="1" y="3811"/>
                    <a:pt x="821" y="4582"/>
                    <a:pt x="1785" y="4582"/>
                  </a:cubicBezTo>
                  <a:lnTo>
                    <a:pt x="53244" y="4582"/>
                  </a:lnTo>
                  <a:cubicBezTo>
                    <a:pt x="54208" y="4582"/>
                    <a:pt x="54980" y="3811"/>
                    <a:pt x="54980" y="2798"/>
                  </a:cubicBezTo>
                  <a:lnTo>
                    <a:pt x="54980" y="1785"/>
                  </a:lnTo>
                  <a:cubicBezTo>
                    <a:pt x="54980" y="772"/>
                    <a:pt x="54208" y="1"/>
                    <a:pt x="53244"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4"/>
            <p:cNvSpPr/>
            <p:nvPr/>
          </p:nvSpPr>
          <p:spPr>
            <a:xfrm rot="-3799296">
              <a:off x="6209939" y="3215160"/>
              <a:ext cx="445483" cy="58021"/>
            </a:xfrm>
            <a:custGeom>
              <a:rect b="b" l="l" r="r" t="t"/>
              <a:pathLst>
                <a:path extrusionOk="0" h="4582" w="65686">
                  <a:moveTo>
                    <a:pt x="1785" y="0"/>
                  </a:moveTo>
                  <a:cubicBezTo>
                    <a:pt x="772" y="0"/>
                    <a:pt x="1" y="772"/>
                    <a:pt x="1" y="1736"/>
                  </a:cubicBezTo>
                  <a:lnTo>
                    <a:pt x="1" y="2797"/>
                  </a:lnTo>
                  <a:cubicBezTo>
                    <a:pt x="1" y="3762"/>
                    <a:pt x="772" y="4582"/>
                    <a:pt x="1785" y="4582"/>
                  </a:cubicBezTo>
                  <a:lnTo>
                    <a:pt x="63950" y="4582"/>
                  </a:lnTo>
                  <a:cubicBezTo>
                    <a:pt x="64914" y="4582"/>
                    <a:pt x="65686" y="3762"/>
                    <a:pt x="65686" y="2797"/>
                  </a:cubicBezTo>
                  <a:lnTo>
                    <a:pt x="65686" y="1736"/>
                  </a:lnTo>
                  <a:cubicBezTo>
                    <a:pt x="65686" y="772"/>
                    <a:pt x="64914" y="0"/>
                    <a:pt x="63950" y="0"/>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4"/>
            <p:cNvSpPr/>
            <p:nvPr/>
          </p:nvSpPr>
          <p:spPr>
            <a:xfrm rot="-3799323">
              <a:off x="6397957" y="3369904"/>
              <a:ext cx="239172" cy="58032"/>
            </a:xfrm>
            <a:custGeom>
              <a:rect b="b" l="l" r="r" t="t"/>
              <a:pathLst>
                <a:path extrusionOk="0" h="4582" w="42152">
                  <a:moveTo>
                    <a:pt x="1737" y="0"/>
                  </a:moveTo>
                  <a:cubicBezTo>
                    <a:pt x="772" y="0"/>
                    <a:pt x="1" y="820"/>
                    <a:pt x="1" y="1785"/>
                  </a:cubicBezTo>
                  <a:lnTo>
                    <a:pt x="1" y="2846"/>
                  </a:lnTo>
                  <a:cubicBezTo>
                    <a:pt x="1" y="3810"/>
                    <a:pt x="772" y="4582"/>
                    <a:pt x="1737" y="4582"/>
                  </a:cubicBezTo>
                  <a:lnTo>
                    <a:pt x="40415" y="4582"/>
                  </a:lnTo>
                  <a:cubicBezTo>
                    <a:pt x="41380" y="4582"/>
                    <a:pt x="42151" y="3810"/>
                    <a:pt x="42151" y="2846"/>
                  </a:cubicBezTo>
                  <a:lnTo>
                    <a:pt x="42151" y="1785"/>
                  </a:lnTo>
                  <a:cubicBezTo>
                    <a:pt x="42151" y="820"/>
                    <a:pt x="41380" y="0"/>
                    <a:pt x="40415" y="0"/>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4"/>
            <p:cNvSpPr/>
            <p:nvPr/>
          </p:nvSpPr>
          <p:spPr>
            <a:xfrm rot="-3798410">
              <a:off x="6611809" y="3490499"/>
              <a:ext cx="209419" cy="57426"/>
            </a:xfrm>
            <a:custGeom>
              <a:rect b="b" l="l" r="r" t="t"/>
              <a:pathLst>
                <a:path extrusionOk="0" h="4535" w="32217">
                  <a:moveTo>
                    <a:pt x="1736" y="1"/>
                  </a:moveTo>
                  <a:cubicBezTo>
                    <a:pt x="772" y="1"/>
                    <a:pt x="0" y="773"/>
                    <a:pt x="0" y="1737"/>
                  </a:cubicBezTo>
                  <a:lnTo>
                    <a:pt x="0" y="2798"/>
                  </a:lnTo>
                  <a:cubicBezTo>
                    <a:pt x="0" y="3763"/>
                    <a:pt x="772" y="4534"/>
                    <a:pt x="1736" y="4534"/>
                  </a:cubicBezTo>
                  <a:lnTo>
                    <a:pt x="30432" y="4534"/>
                  </a:lnTo>
                  <a:cubicBezTo>
                    <a:pt x="31444" y="4534"/>
                    <a:pt x="32216" y="3763"/>
                    <a:pt x="32216" y="2798"/>
                  </a:cubicBezTo>
                  <a:lnTo>
                    <a:pt x="32216" y="1737"/>
                  </a:lnTo>
                  <a:cubicBezTo>
                    <a:pt x="32216" y="773"/>
                    <a:pt x="31444" y="1"/>
                    <a:pt x="30432"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4"/>
            <p:cNvSpPr/>
            <p:nvPr/>
          </p:nvSpPr>
          <p:spPr>
            <a:xfrm rot="-3799419">
              <a:off x="6173326" y="3052494"/>
              <a:ext cx="904446" cy="952704"/>
            </a:xfrm>
            <a:custGeom>
              <a:rect b="b" l="l" r="r" t="t"/>
              <a:pathLst>
                <a:path extrusionOk="0" h="75236" w="71425">
                  <a:moveTo>
                    <a:pt x="65782" y="0"/>
                  </a:moveTo>
                  <a:cubicBezTo>
                    <a:pt x="65783" y="0"/>
                    <a:pt x="68001" y="4727"/>
                    <a:pt x="64384" y="11044"/>
                  </a:cubicBezTo>
                  <a:cubicBezTo>
                    <a:pt x="60719" y="17362"/>
                    <a:pt x="43935" y="24548"/>
                    <a:pt x="43935" y="24548"/>
                  </a:cubicBezTo>
                  <a:cubicBezTo>
                    <a:pt x="43935" y="24548"/>
                    <a:pt x="13263" y="38775"/>
                    <a:pt x="6945" y="44129"/>
                  </a:cubicBezTo>
                  <a:cubicBezTo>
                    <a:pt x="1833" y="48373"/>
                    <a:pt x="242" y="52279"/>
                    <a:pt x="49" y="57970"/>
                  </a:cubicBezTo>
                  <a:cubicBezTo>
                    <a:pt x="0" y="59128"/>
                    <a:pt x="338" y="60430"/>
                    <a:pt x="338" y="61732"/>
                  </a:cubicBezTo>
                  <a:cubicBezTo>
                    <a:pt x="213" y="68282"/>
                    <a:pt x="4924" y="73606"/>
                    <a:pt x="6198" y="74922"/>
                  </a:cubicBezTo>
                  <a:lnTo>
                    <a:pt x="6198" y="74922"/>
                  </a:lnTo>
                  <a:cubicBezTo>
                    <a:pt x="5220" y="73796"/>
                    <a:pt x="2590" y="69461"/>
                    <a:pt x="7813" y="59176"/>
                  </a:cubicBezTo>
                  <a:cubicBezTo>
                    <a:pt x="9742" y="55462"/>
                    <a:pt x="13986" y="51749"/>
                    <a:pt x="19967" y="48421"/>
                  </a:cubicBezTo>
                  <a:cubicBezTo>
                    <a:pt x="33518" y="40897"/>
                    <a:pt x="54111" y="34387"/>
                    <a:pt x="63371" y="27104"/>
                  </a:cubicBezTo>
                  <a:cubicBezTo>
                    <a:pt x="66988" y="24259"/>
                    <a:pt x="70846" y="19774"/>
                    <a:pt x="71136" y="11334"/>
                  </a:cubicBezTo>
                  <a:cubicBezTo>
                    <a:pt x="71425" y="2894"/>
                    <a:pt x="65783" y="0"/>
                    <a:pt x="65782" y="0"/>
                  </a:cubicBezTo>
                  <a:close/>
                  <a:moveTo>
                    <a:pt x="6198" y="74922"/>
                  </a:moveTo>
                  <a:cubicBezTo>
                    <a:pt x="6385" y="75138"/>
                    <a:pt x="6511" y="75236"/>
                    <a:pt x="6511" y="75236"/>
                  </a:cubicBezTo>
                  <a:cubicBezTo>
                    <a:pt x="6511" y="75236"/>
                    <a:pt x="6396" y="75128"/>
                    <a:pt x="6198" y="74922"/>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4"/>
            <p:cNvSpPr/>
            <p:nvPr/>
          </p:nvSpPr>
          <p:spPr>
            <a:xfrm rot="-3799064">
              <a:off x="6028222" y="3198727"/>
              <a:ext cx="211292" cy="57426"/>
            </a:xfrm>
            <a:custGeom>
              <a:rect b="b" l="l" r="r" t="t"/>
              <a:pathLst>
                <a:path extrusionOk="0" h="4535" w="32217">
                  <a:moveTo>
                    <a:pt x="1736" y="1"/>
                  </a:moveTo>
                  <a:cubicBezTo>
                    <a:pt x="772" y="1"/>
                    <a:pt x="0" y="772"/>
                    <a:pt x="0" y="1737"/>
                  </a:cubicBezTo>
                  <a:lnTo>
                    <a:pt x="0" y="2798"/>
                  </a:lnTo>
                  <a:cubicBezTo>
                    <a:pt x="0" y="3763"/>
                    <a:pt x="772" y="4534"/>
                    <a:pt x="1736" y="4534"/>
                  </a:cubicBezTo>
                  <a:lnTo>
                    <a:pt x="30432" y="4534"/>
                  </a:lnTo>
                  <a:cubicBezTo>
                    <a:pt x="31444" y="4534"/>
                    <a:pt x="32216" y="3763"/>
                    <a:pt x="32216" y="2798"/>
                  </a:cubicBezTo>
                  <a:lnTo>
                    <a:pt x="32216" y="1737"/>
                  </a:lnTo>
                  <a:cubicBezTo>
                    <a:pt x="32216" y="772"/>
                    <a:pt x="31444" y="1"/>
                    <a:pt x="30432"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4"/>
            <p:cNvSpPr/>
            <p:nvPr/>
          </p:nvSpPr>
          <p:spPr>
            <a:xfrm rot="-3799419">
              <a:off x="5599297" y="2789619"/>
              <a:ext cx="905066" cy="960036"/>
            </a:xfrm>
            <a:custGeom>
              <a:rect b="b" l="l" r="r" t="t"/>
              <a:pathLst>
                <a:path extrusionOk="0" h="75815" w="71474">
                  <a:moveTo>
                    <a:pt x="65590" y="0"/>
                  </a:moveTo>
                  <a:lnTo>
                    <a:pt x="65590" y="0"/>
                  </a:lnTo>
                  <a:cubicBezTo>
                    <a:pt x="65590" y="0"/>
                    <a:pt x="68097" y="4871"/>
                    <a:pt x="64432" y="11189"/>
                  </a:cubicBezTo>
                  <a:cubicBezTo>
                    <a:pt x="60767" y="17555"/>
                    <a:pt x="44032" y="24693"/>
                    <a:pt x="44032" y="24693"/>
                  </a:cubicBezTo>
                  <a:cubicBezTo>
                    <a:pt x="44032" y="24693"/>
                    <a:pt x="14421" y="38824"/>
                    <a:pt x="7813" y="43743"/>
                  </a:cubicBezTo>
                  <a:cubicBezTo>
                    <a:pt x="2412" y="47697"/>
                    <a:pt x="194" y="52424"/>
                    <a:pt x="1" y="57777"/>
                  </a:cubicBezTo>
                  <a:cubicBezTo>
                    <a:pt x="1" y="59079"/>
                    <a:pt x="97" y="59803"/>
                    <a:pt x="97" y="61298"/>
                  </a:cubicBezTo>
                  <a:cubicBezTo>
                    <a:pt x="183" y="68117"/>
                    <a:pt x="5175" y="74357"/>
                    <a:pt x="6223" y="75593"/>
                  </a:cubicBezTo>
                  <a:lnTo>
                    <a:pt x="6223" y="75593"/>
                  </a:lnTo>
                  <a:cubicBezTo>
                    <a:pt x="5396" y="74542"/>
                    <a:pt x="2415" y="69658"/>
                    <a:pt x="7862" y="58935"/>
                  </a:cubicBezTo>
                  <a:cubicBezTo>
                    <a:pt x="14035" y="46685"/>
                    <a:pt x="50061" y="37763"/>
                    <a:pt x="63468" y="27249"/>
                  </a:cubicBezTo>
                  <a:cubicBezTo>
                    <a:pt x="67085" y="24403"/>
                    <a:pt x="70943" y="19918"/>
                    <a:pt x="71232" y="11478"/>
                  </a:cubicBezTo>
                  <a:cubicBezTo>
                    <a:pt x="71473" y="3039"/>
                    <a:pt x="65590" y="0"/>
                    <a:pt x="65590" y="0"/>
                  </a:cubicBezTo>
                  <a:close/>
                  <a:moveTo>
                    <a:pt x="6223" y="75593"/>
                  </a:moveTo>
                  <a:cubicBezTo>
                    <a:pt x="6341" y="75742"/>
                    <a:pt x="6415" y="75814"/>
                    <a:pt x="6415" y="75814"/>
                  </a:cubicBezTo>
                  <a:cubicBezTo>
                    <a:pt x="6415" y="75814"/>
                    <a:pt x="6346" y="75738"/>
                    <a:pt x="6223" y="75593"/>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4"/>
            <p:cNvSpPr/>
            <p:nvPr/>
          </p:nvSpPr>
          <p:spPr>
            <a:xfrm rot="-3799880">
              <a:off x="6698677" y="3492721"/>
              <a:ext cx="339927" cy="58034"/>
            </a:xfrm>
            <a:custGeom>
              <a:rect b="b" l="l" r="r" t="t"/>
              <a:pathLst>
                <a:path extrusionOk="0" h="4583" w="54980">
                  <a:moveTo>
                    <a:pt x="1785" y="1"/>
                  </a:moveTo>
                  <a:cubicBezTo>
                    <a:pt x="821" y="1"/>
                    <a:pt x="1" y="773"/>
                    <a:pt x="1" y="1785"/>
                  </a:cubicBezTo>
                  <a:lnTo>
                    <a:pt x="1" y="2798"/>
                  </a:lnTo>
                  <a:cubicBezTo>
                    <a:pt x="1" y="3811"/>
                    <a:pt x="821" y="4583"/>
                    <a:pt x="1785" y="4583"/>
                  </a:cubicBezTo>
                  <a:lnTo>
                    <a:pt x="53244" y="4583"/>
                  </a:lnTo>
                  <a:cubicBezTo>
                    <a:pt x="54208" y="4583"/>
                    <a:pt x="54980" y="3811"/>
                    <a:pt x="54980" y="2798"/>
                  </a:cubicBezTo>
                  <a:lnTo>
                    <a:pt x="54980" y="1785"/>
                  </a:lnTo>
                  <a:cubicBezTo>
                    <a:pt x="54980" y="773"/>
                    <a:pt x="54208" y="1"/>
                    <a:pt x="53244"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4"/>
            <p:cNvSpPr/>
            <p:nvPr/>
          </p:nvSpPr>
          <p:spPr>
            <a:xfrm rot="-3799755">
              <a:off x="6784880" y="3498060"/>
              <a:ext cx="437919" cy="57426"/>
            </a:xfrm>
            <a:custGeom>
              <a:rect b="b" l="l" r="r" t="t"/>
              <a:pathLst>
                <a:path extrusionOk="0" h="4535" w="65686">
                  <a:moveTo>
                    <a:pt x="1785" y="1"/>
                  </a:moveTo>
                  <a:cubicBezTo>
                    <a:pt x="772" y="1"/>
                    <a:pt x="1" y="773"/>
                    <a:pt x="1" y="1737"/>
                  </a:cubicBezTo>
                  <a:lnTo>
                    <a:pt x="1" y="2798"/>
                  </a:lnTo>
                  <a:cubicBezTo>
                    <a:pt x="1" y="3763"/>
                    <a:pt x="772" y="4534"/>
                    <a:pt x="1785" y="4534"/>
                  </a:cubicBezTo>
                  <a:lnTo>
                    <a:pt x="63950" y="4534"/>
                  </a:lnTo>
                  <a:cubicBezTo>
                    <a:pt x="64914" y="4534"/>
                    <a:pt x="65686" y="3763"/>
                    <a:pt x="65686" y="2798"/>
                  </a:cubicBezTo>
                  <a:lnTo>
                    <a:pt x="65686" y="1737"/>
                  </a:lnTo>
                  <a:cubicBezTo>
                    <a:pt x="65686" y="773"/>
                    <a:pt x="64914" y="1"/>
                    <a:pt x="63950"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4"/>
            <p:cNvSpPr/>
            <p:nvPr/>
          </p:nvSpPr>
          <p:spPr>
            <a:xfrm rot="-3798559">
              <a:off x="6956947" y="3622661"/>
              <a:ext cx="279419" cy="58034"/>
            </a:xfrm>
            <a:custGeom>
              <a:rect b="b" l="l" r="r" t="t"/>
              <a:pathLst>
                <a:path extrusionOk="0" h="4583" w="42152">
                  <a:moveTo>
                    <a:pt x="1737" y="1"/>
                  </a:moveTo>
                  <a:cubicBezTo>
                    <a:pt x="773" y="1"/>
                    <a:pt x="1" y="821"/>
                    <a:pt x="1" y="1785"/>
                  </a:cubicBezTo>
                  <a:lnTo>
                    <a:pt x="1" y="2846"/>
                  </a:lnTo>
                  <a:cubicBezTo>
                    <a:pt x="1" y="3811"/>
                    <a:pt x="773" y="4582"/>
                    <a:pt x="1737" y="4582"/>
                  </a:cubicBezTo>
                  <a:lnTo>
                    <a:pt x="40415" y="4582"/>
                  </a:lnTo>
                  <a:cubicBezTo>
                    <a:pt x="41380" y="4582"/>
                    <a:pt x="42152" y="3811"/>
                    <a:pt x="42152" y="2846"/>
                  </a:cubicBezTo>
                  <a:lnTo>
                    <a:pt x="42152" y="1785"/>
                  </a:lnTo>
                  <a:cubicBezTo>
                    <a:pt x="42152" y="821"/>
                    <a:pt x="41380" y="1"/>
                    <a:pt x="40415"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4"/>
            <p:cNvSpPr/>
            <p:nvPr/>
          </p:nvSpPr>
          <p:spPr>
            <a:xfrm rot="-3799419">
              <a:off x="6737414" y="3334262"/>
              <a:ext cx="905054" cy="956984"/>
            </a:xfrm>
            <a:custGeom>
              <a:rect b="b" l="l" r="r" t="t"/>
              <a:pathLst>
                <a:path extrusionOk="0" h="75574" w="71473">
                  <a:moveTo>
                    <a:pt x="65830" y="0"/>
                  </a:moveTo>
                  <a:cubicBezTo>
                    <a:pt x="65831" y="0"/>
                    <a:pt x="68097" y="4727"/>
                    <a:pt x="64432" y="11044"/>
                  </a:cubicBezTo>
                  <a:cubicBezTo>
                    <a:pt x="60767" y="17410"/>
                    <a:pt x="44032" y="24548"/>
                    <a:pt x="44032" y="24548"/>
                  </a:cubicBezTo>
                  <a:cubicBezTo>
                    <a:pt x="44032" y="24548"/>
                    <a:pt x="23728" y="34049"/>
                    <a:pt x="12684" y="40319"/>
                  </a:cubicBezTo>
                  <a:cubicBezTo>
                    <a:pt x="10707" y="41476"/>
                    <a:pt x="8826" y="42730"/>
                    <a:pt x="6993" y="44129"/>
                  </a:cubicBezTo>
                  <a:cubicBezTo>
                    <a:pt x="1640" y="48131"/>
                    <a:pt x="338" y="52231"/>
                    <a:pt x="97" y="57681"/>
                  </a:cubicBezTo>
                  <a:cubicBezTo>
                    <a:pt x="0" y="59417"/>
                    <a:pt x="48" y="61105"/>
                    <a:pt x="290" y="62841"/>
                  </a:cubicBezTo>
                  <a:cubicBezTo>
                    <a:pt x="1610" y="70381"/>
                    <a:pt x="5414" y="74534"/>
                    <a:pt x="6284" y="75401"/>
                  </a:cubicBezTo>
                  <a:lnTo>
                    <a:pt x="6284" y="75401"/>
                  </a:lnTo>
                  <a:cubicBezTo>
                    <a:pt x="5451" y="74521"/>
                    <a:pt x="2219" y="70134"/>
                    <a:pt x="7668" y="59320"/>
                  </a:cubicBezTo>
                  <a:cubicBezTo>
                    <a:pt x="8151" y="58452"/>
                    <a:pt x="8681" y="57681"/>
                    <a:pt x="9308" y="56909"/>
                  </a:cubicBezTo>
                  <a:cubicBezTo>
                    <a:pt x="11912" y="53678"/>
                    <a:pt x="16397" y="50254"/>
                    <a:pt x="21895" y="47360"/>
                  </a:cubicBezTo>
                  <a:cubicBezTo>
                    <a:pt x="27442" y="44418"/>
                    <a:pt x="34049" y="41910"/>
                    <a:pt x="40366" y="39209"/>
                  </a:cubicBezTo>
                  <a:cubicBezTo>
                    <a:pt x="49481" y="35303"/>
                    <a:pt x="58162" y="31252"/>
                    <a:pt x="63419" y="27056"/>
                  </a:cubicBezTo>
                  <a:cubicBezTo>
                    <a:pt x="67036" y="24210"/>
                    <a:pt x="70894" y="19774"/>
                    <a:pt x="71184" y="11334"/>
                  </a:cubicBezTo>
                  <a:cubicBezTo>
                    <a:pt x="71473" y="2894"/>
                    <a:pt x="65831" y="0"/>
                    <a:pt x="65830" y="0"/>
                  </a:cubicBezTo>
                  <a:close/>
                  <a:moveTo>
                    <a:pt x="6284" y="75401"/>
                  </a:moveTo>
                  <a:cubicBezTo>
                    <a:pt x="6394" y="75518"/>
                    <a:pt x="6463" y="75573"/>
                    <a:pt x="6463" y="75573"/>
                  </a:cubicBezTo>
                  <a:cubicBezTo>
                    <a:pt x="6463" y="75573"/>
                    <a:pt x="6399" y="75516"/>
                    <a:pt x="6284" y="7540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4"/>
            <p:cNvSpPr/>
            <p:nvPr/>
          </p:nvSpPr>
          <p:spPr>
            <a:xfrm rot="-3800438">
              <a:off x="7195026" y="3730685"/>
              <a:ext cx="286299" cy="58021"/>
            </a:xfrm>
            <a:custGeom>
              <a:rect b="b" l="l" r="r" t="t"/>
              <a:pathLst>
                <a:path extrusionOk="0" h="4582" w="42152">
                  <a:moveTo>
                    <a:pt x="1737" y="0"/>
                  </a:moveTo>
                  <a:cubicBezTo>
                    <a:pt x="772" y="0"/>
                    <a:pt x="1" y="772"/>
                    <a:pt x="1" y="1737"/>
                  </a:cubicBezTo>
                  <a:lnTo>
                    <a:pt x="1" y="2798"/>
                  </a:lnTo>
                  <a:cubicBezTo>
                    <a:pt x="1" y="3810"/>
                    <a:pt x="772" y="4582"/>
                    <a:pt x="1737" y="4582"/>
                  </a:cubicBezTo>
                  <a:lnTo>
                    <a:pt x="40415" y="4582"/>
                  </a:lnTo>
                  <a:cubicBezTo>
                    <a:pt x="41380" y="4582"/>
                    <a:pt x="42151" y="3810"/>
                    <a:pt x="42151" y="2798"/>
                  </a:cubicBezTo>
                  <a:lnTo>
                    <a:pt x="42151" y="1737"/>
                  </a:lnTo>
                  <a:cubicBezTo>
                    <a:pt x="42151" y="772"/>
                    <a:pt x="41380" y="0"/>
                    <a:pt x="40415" y="0"/>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4"/>
            <p:cNvSpPr/>
            <p:nvPr/>
          </p:nvSpPr>
          <p:spPr>
            <a:xfrm rot="-3798489">
              <a:off x="7289033" y="3760462"/>
              <a:ext cx="394960" cy="57426"/>
            </a:xfrm>
            <a:custGeom>
              <a:rect b="b" l="l" r="r" t="t"/>
              <a:pathLst>
                <a:path extrusionOk="0" h="4535" w="60140">
                  <a:moveTo>
                    <a:pt x="1736" y="1"/>
                  </a:moveTo>
                  <a:cubicBezTo>
                    <a:pt x="772" y="1"/>
                    <a:pt x="0" y="772"/>
                    <a:pt x="0" y="1737"/>
                  </a:cubicBezTo>
                  <a:lnTo>
                    <a:pt x="0" y="2798"/>
                  </a:lnTo>
                  <a:cubicBezTo>
                    <a:pt x="0" y="3763"/>
                    <a:pt x="772" y="4534"/>
                    <a:pt x="1736" y="4534"/>
                  </a:cubicBezTo>
                  <a:lnTo>
                    <a:pt x="58355" y="4534"/>
                  </a:lnTo>
                  <a:cubicBezTo>
                    <a:pt x="59320" y="4534"/>
                    <a:pt x="60139" y="3763"/>
                    <a:pt x="60139" y="2798"/>
                  </a:cubicBezTo>
                  <a:lnTo>
                    <a:pt x="60139" y="1737"/>
                  </a:lnTo>
                  <a:cubicBezTo>
                    <a:pt x="60139" y="772"/>
                    <a:pt x="59320" y="1"/>
                    <a:pt x="58355"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4"/>
            <p:cNvSpPr/>
            <p:nvPr/>
          </p:nvSpPr>
          <p:spPr>
            <a:xfrm rot="-3799268">
              <a:off x="7408945" y="3808478"/>
              <a:ext cx="413362" cy="58034"/>
            </a:xfrm>
            <a:custGeom>
              <a:rect b="b" l="l" r="r" t="t"/>
              <a:pathLst>
                <a:path extrusionOk="0" h="4583" w="61202">
                  <a:moveTo>
                    <a:pt x="1737" y="1"/>
                  </a:moveTo>
                  <a:cubicBezTo>
                    <a:pt x="773" y="1"/>
                    <a:pt x="1" y="772"/>
                    <a:pt x="1" y="1785"/>
                  </a:cubicBezTo>
                  <a:lnTo>
                    <a:pt x="1" y="2798"/>
                  </a:lnTo>
                  <a:cubicBezTo>
                    <a:pt x="1" y="3811"/>
                    <a:pt x="773" y="4582"/>
                    <a:pt x="1737" y="4582"/>
                  </a:cubicBezTo>
                  <a:lnTo>
                    <a:pt x="59417" y="4582"/>
                  </a:lnTo>
                  <a:cubicBezTo>
                    <a:pt x="60381" y="4582"/>
                    <a:pt x="61201" y="3811"/>
                    <a:pt x="61201" y="2798"/>
                  </a:cubicBezTo>
                  <a:lnTo>
                    <a:pt x="61201" y="1785"/>
                  </a:lnTo>
                  <a:cubicBezTo>
                    <a:pt x="61201" y="772"/>
                    <a:pt x="60381" y="1"/>
                    <a:pt x="59417"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586" name="Shape 1586"/>
        <p:cNvGrpSpPr/>
        <p:nvPr/>
      </p:nvGrpSpPr>
      <p:grpSpPr>
        <a:xfrm>
          <a:off x="0" y="0"/>
          <a:ext cx="0" cy="0"/>
          <a:chOff x="0" y="0"/>
          <a:chExt cx="0" cy="0"/>
        </a:xfrm>
      </p:grpSpPr>
      <p:pic>
        <p:nvPicPr>
          <p:cNvPr id="1587" name="Google Shape;1587;p65"/>
          <p:cNvPicPr preferRelativeResize="0"/>
          <p:nvPr/>
        </p:nvPicPr>
        <p:blipFill>
          <a:blip r:embed="rId3">
            <a:alphaModFix/>
          </a:blip>
          <a:stretch>
            <a:fillRect/>
          </a:stretch>
        </p:blipFill>
        <p:spPr>
          <a:xfrm>
            <a:off x="374975" y="519438"/>
            <a:ext cx="8394049" cy="410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591" name="Shape 1591"/>
        <p:cNvGrpSpPr/>
        <p:nvPr/>
      </p:nvGrpSpPr>
      <p:grpSpPr>
        <a:xfrm>
          <a:off x="0" y="0"/>
          <a:ext cx="0" cy="0"/>
          <a:chOff x="0" y="0"/>
          <a:chExt cx="0" cy="0"/>
        </a:xfrm>
      </p:grpSpPr>
      <p:sp>
        <p:nvSpPr>
          <p:cNvPr id="1592" name="Google Shape;1592;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Lipinski Descriptors analysis and Normalisation</a:t>
            </a:r>
            <a:endParaRPr/>
          </a:p>
        </p:txBody>
      </p:sp>
      <p:sp>
        <p:nvSpPr>
          <p:cNvPr id="1593" name="Google Shape;1593;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removed the datasets with multiple discrete molecules, in the chemical structure and selected the largest molecule amongst them. </a:t>
            </a:r>
            <a:endParaRPr/>
          </a:p>
          <a:p>
            <a:pPr indent="-342900" lvl="0" marL="457200" rtl="0" algn="l">
              <a:spcBef>
                <a:spcPts val="0"/>
              </a:spcBef>
              <a:spcAft>
                <a:spcPts val="0"/>
              </a:spcAft>
              <a:buSzPts val="1800"/>
              <a:buChar char="●"/>
            </a:pPr>
            <a:r>
              <a:rPr lang="en"/>
              <a:t>We further filtered the data using Lipinski rule of five on the bioactivity data: </a:t>
            </a:r>
            <a:endParaRPr/>
          </a:p>
          <a:p>
            <a:pPr indent="0" lvl="0" marL="457200" rtl="0" algn="l">
              <a:spcBef>
                <a:spcPts val="1200"/>
              </a:spcBef>
              <a:spcAft>
                <a:spcPts val="0"/>
              </a:spcAft>
              <a:buNone/>
            </a:pPr>
            <a:r>
              <a:rPr lang="en"/>
              <a:t>logP :octanol water partition coefficient, MW: molecular weight</a:t>
            </a:r>
            <a:endParaRPr/>
          </a:p>
          <a:p>
            <a:pPr indent="0" lvl="0" marL="457200" rtl="0" algn="l">
              <a:spcBef>
                <a:spcPts val="1200"/>
              </a:spcBef>
              <a:spcAft>
                <a:spcPts val="1200"/>
              </a:spcAft>
              <a:buNone/>
            </a:pPr>
            <a:r>
              <a:rPr lang="en"/>
              <a:t>  </a:t>
            </a:r>
            <a:endParaRPr/>
          </a:p>
        </p:txBody>
      </p:sp>
      <p:pic>
        <p:nvPicPr>
          <p:cNvPr id="1594" name="Google Shape;1594;p66"/>
          <p:cNvPicPr preferRelativeResize="0"/>
          <p:nvPr/>
        </p:nvPicPr>
        <p:blipFill>
          <a:blip r:embed="rId3">
            <a:alphaModFix/>
          </a:blip>
          <a:stretch>
            <a:fillRect/>
          </a:stretch>
        </p:blipFill>
        <p:spPr>
          <a:xfrm>
            <a:off x="762000" y="2363877"/>
            <a:ext cx="7620000" cy="2616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598" name="Shape 1598"/>
        <p:cNvGrpSpPr/>
        <p:nvPr/>
      </p:nvGrpSpPr>
      <p:grpSpPr>
        <a:xfrm>
          <a:off x="0" y="0"/>
          <a:ext cx="0" cy="0"/>
          <a:chOff x="0" y="0"/>
          <a:chExt cx="0" cy="0"/>
        </a:xfrm>
      </p:grpSpPr>
      <p:sp>
        <p:nvSpPr>
          <p:cNvPr id="1599" name="Google Shape;1599;p67"/>
          <p:cNvSpPr txBox="1"/>
          <p:nvPr>
            <p:ph idx="1" type="body"/>
          </p:nvPr>
        </p:nvSpPr>
        <p:spPr>
          <a:xfrm>
            <a:off x="311700" y="2767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pIC50(-log(IC50)) values were calculated to normalise the data for standard value and analyse data on a symmetric scale. This gives us information about </a:t>
            </a:r>
            <a:r>
              <a:rPr b="1" lang="en" sz="1600"/>
              <a:t>drug potency</a:t>
            </a:r>
            <a:r>
              <a:rPr lang="en" sz="1600"/>
              <a:t>. </a:t>
            </a:r>
            <a:endParaRPr sz="1600"/>
          </a:p>
          <a:p>
            <a:pPr indent="-342900" lvl="0" marL="457200" rtl="0" algn="l">
              <a:spcBef>
                <a:spcPts val="0"/>
              </a:spcBef>
              <a:spcAft>
                <a:spcPts val="0"/>
              </a:spcAft>
              <a:buSzPts val="1800"/>
              <a:buChar char="●"/>
            </a:pPr>
            <a:r>
              <a:rPr lang="en" sz="1600"/>
              <a:t>We combine all the data and use it for statistical analysis to observe differences in active and non-active compounds.</a:t>
            </a:r>
            <a:endParaRPr/>
          </a:p>
        </p:txBody>
      </p:sp>
      <p:pic>
        <p:nvPicPr>
          <p:cNvPr id="1600" name="Google Shape;1600;p67"/>
          <p:cNvPicPr preferRelativeResize="0"/>
          <p:nvPr/>
        </p:nvPicPr>
        <p:blipFill>
          <a:blip r:embed="rId3">
            <a:alphaModFix/>
          </a:blip>
          <a:stretch>
            <a:fillRect/>
          </a:stretch>
        </p:blipFill>
        <p:spPr>
          <a:xfrm>
            <a:off x="750800" y="1676625"/>
            <a:ext cx="7563976" cy="33236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04" name="Shape 1604"/>
        <p:cNvGrpSpPr/>
        <p:nvPr/>
      </p:nvGrpSpPr>
      <p:grpSpPr>
        <a:xfrm>
          <a:off x="0" y="0"/>
          <a:ext cx="0" cy="0"/>
          <a:chOff x="0" y="0"/>
          <a:chExt cx="0" cy="0"/>
        </a:xfrm>
      </p:grpSpPr>
      <p:sp>
        <p:nvSpPr>
          <p:cNvPr id="1605" name="Google Shape;1605;p68"/>
          <p:cNvSpPr txBox="1"/>
          <p:nvPr>
            <p:ph type="title"/>
          </p:nvPr>
        </p:nvSpPr>
        <p:spPr>
          <a:xfrm>
            <a:off x="4059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PaDEL software for fingerprint generation </a:t>
            </a:r>
            <a:endParaRPr/>
          </a:p>
        </p:txBody>
      </p:sp>
      <p:sp>
        <p:nvSpPr>
          <p:cNvPr id="1606" name="Google Shape;1606;p68"/>
          <p:cNvSpPr txBox="1"/>
          <p:nvPr>
            <p:ph idx="1" type="body"/>
          </p:nvPr>
        </p:nvSpPr>
        <p:spPr>
          <a:xfrm>
            <a:off x="311700" y="1017725"/>
            <a:ext cx="8353800" cy="47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just">
              <a:lnSpc>
                <a:spcPct val="115000"/>
              </a:lnSpc>
              <a:spcBef>
                <a:spcPts val="1200"/>
              </a:spcBef>
              <a:spcAft>
                <a:spcPts val="0"/>
              </a:spcAft>
              <a:buSzPts val="1800"/>
              <a:buChar char="●"/>
            </a:pPr>
            <a:r>
              <a:rPr lang="en"/>
              <a:t>From the bioactivity data obtained in earlier steps, we work with the columns of ‘canonical smiles’, and ‘molecule_chembl_id’ </a:t>
            </a:r>
            <a:endParaRPr/>
          </a:p>
          <a:p>
            <a:pPr indent="-342900" lvl="0" marL="457200" rtl="0" algn="just">
              <a:lnSpc>
                <a:spcPct val="115000"/>
              </a:lnSpc>
              <a:spcBef>
                <a:spcPts val="0"/>
              </a:spcBef>
              <a:spcAft>
                <a:spcPts val="0"/>
              </a:spcAft>
              <a:buSzPts val="1800"/>
              <a:buChar char="●"/>
            </a:pPr>
            <a:r>
              <a:rPr lang="en"/>
              <a:t>Using PaDEL-Descriptor software we calculate the molecular descriptors of the canonical smiles of each compound(like bond length, hybridization etc). </a:t>
            </a:r>
            <a:endParaRPr/>
          </a:p>
          <a:p>
            <a:pPr indent="-342900" lvl="0" marL="457200" rtl="0" algn="just">
              <a:lnSpc>
                <a:spcPct val="115000"/>
              </a:lnSpc>
              <a:spcBef>
                <a:spcPts val="0"/>
              </a:spcBef>
              <a:spcAft>
                <a:spcPts val="0"/>
              </a:spcAft>
              <a:buSzPts val="1800"/>
              <a:buChar char="●"/>
            </a:pPr>
            <a:r>
              <a:rPr lang="en"/>
              <a:t>We convert the obtained data into separate X and Y matrices. </a:t>
            </a:r>
            <a:endParaRPr/>
          </a:p>
          <a:p>
            <a:pPr indent="-342900" lvl="0" marL="457200" rtl="0" algn="just">
              <a:lnSpc>
                <a:spcPct val="115000"/>
              </a:lnSpc>
              <a:spcBef>
                <a:spcPts val="0"/>
              </a:spcBef>
              <a:spcAft>
                <a:spcPts val="0"/>
              </a:spcAft>
              <a:buSzPts val="1800"/>
              <a:buChar char="●"/>
            </a:pPr>
            <a:r>
              <a:rPr lang="en"/>
              <a:t>Create</a:t>
            </a:r>
            <a:r>
              <a:rPr lang="en"/>
              <a:t> X as a subset data containing the PubChem descriptors values for each compound. </a:t>
            </a:r>
            <a:endParaRPr/>
          </a:p>
          <a:p>
            <a:pPr indent="-342900" lvl="0" marL="457200" rtl="0" algn="just">
              <a:lnSpc>
                <a:spcPct val="115000"/>
              </a:lnSpc>
              <a:spcBef>
                <a:spcPts val="0"/>
              </a:spcBef>
              <a:spcAft>
                <a:spcPts val="0"/>
              </a:spcAft>
              <a:buSzPts val="1800"/>
              <a:buChar char="●"/>
            </a:pPr>
            <a:r>
              <a:rPr lang="en"/>
              <a:t>Set Y as the pIC50 (converted from IC50) values for these compounds.</a:t>
            </a:r>
            <a:endParaRPr/>
          </a:p>
          <a:p>
            <a:pPr indent="0" lvl="0" marL="457200" rtl="0" algn="just">
              <a:lnSpc>
                <a:spcPct val="115000"/>
              </a:lnSpc>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10" name="Shape 1610"/>
        <p:cNvGrpSpPr/>
        <p:nvPr/>
      </p:nvGrpSpPr>
      <p:grpSpPr>
        <a:xfrm>
          <a:off x="0" y="0"/>
          <a:ext cx="0" cy="0"/>
          <a:chOff x="0" y="0"/>
          <a:chExt cx="0" cy="0"/>
        </a:xfrm>
      </p:grpSpPr>
      <p:sp>
        <p:nvSpPr>
          <p:cNvPr id="1611" name="Google Shape;1611;p69"/>
          <p:cNvSpPr txBox="1"/>
          <p:nvPr>
            <p:ph idx="1" type="body"/>
          </p:nvPr>
        </p:nvSpPr>
        <p:spPr>
          <a:xfrm>
            <a:off x="66200" y="509850"/>
            <a:ext cx="88323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 X→	</a:t>
            </a:r>
            <a:r>
              <a:rPr lang="en"/>
              <a:t>								       </a:t>
            </a:r>
            <a:r>
              <a:rPr lang="en">
                <a:solidFill>
                  <a:schemeClr val="dk1"/>
                </a:solidFill>
              </a:rPr>
              <a:t>Y→</a:t>
            </a:r>
            <a:endParaRPr>
              <a:solidFill>
                <a:schemeClr val="dk1"/>
              </a:solidFill>
            </a:endParaRPr>
          </a:p>
        </p:txBody>
      </p:sp>
      <p:pic>
        <p:nvPicPr>
          <p:cNvPr id="1612" name="Google Shape;1612;p69"/>
          <p:cNvPicPr preferRelativeResize="0"/>
          <p:nvPr/>
        </p:nvPicPr>
        <p:blipFill>
          <a:blip r:embed="rId3">
            <a:alphaModFix/>
          </a:blip>
          <a:stretch>
            <a:fillRect/>
          </a:stretch>
        </p:blipFill>
        <p:spPr>
          <a:xfrm>
            <a:off x="4706675" y="1017725"/>
            <a:ext cx="4238877" cy="2981700"/>
          </a:xfrm>
          <a:prstGeom prst="rect">
            <a:avLst/>
          </a:prstGeom>
          <a:noFill/>
          <a:ln>
            <a:noFill/>
          </a:ln>
        </p:spPr>
      </p:pic>
      <p:pic>
        <p:nvPicPr>
          <p:cNvPr id="1613" name="Google Shape;1613;p69"/>
          <p:cNvPicPr preferRelativeResize="0"/>
          <p:nvPr/>
        </p:nvPicPr>
        <p:blipFill>
          <a:blip r:embed="rId4">
            <a:alphaModFix/>
          </a:blip>
          <a:stretch>
            <a:fillRect/>
          </a:stretch>
        </p:blipFill>
        <p:spPr>
          <a:xfrm>
            <a:off x="140775" y="1016075"/>
            <a:ext cx="4260025" cy="2981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17" name="Shape 1617"/>
        <p:cNvGrpSpPr/>
        <p:nvPr/>
      </p:nvGrpSpPr>
      <p:grpSpPr>
        <a:xfrm>
          <a:off x="0" y="0"/>
          <a:ext cx="0" cy="0"/>
          <a:chOff x="0" y="0"/>
          <a:chExt cx="0" cy="0"/>
        </a:xfrm>
      </p:grpSpPr>
      <p:sp>
        <p:nvSpPr>
          <p:cNvPr id="1618" name="Google Shape;1618;p70"/>
          <p:cNvSpPr txBox="1"/>
          <p:nvPr>
            <p:ph type="title"/>
          </p:nvPr>
        </p:nvSpPr>
        <p:spPr>
          <a:xfrm>
            <a:off x="3776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Training Machine Learning Model</a:t>
            </a:r>
            <a:endParaRPr/>
          </a:p>
        </p:txBody>
      </p:sp>
      <p:sp>
        <p:nvSpPr>
          <p:cNvPr id="1619" name="Google Shape;1619;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7975" lvl="0" marL="457200" rtl="0" algn="l">
              <a:spcBef>
                <a:spcPts val="0"/>
              </a:spcBef>
              <a:spcAft>
                <a:spcPts val="0"/>
              </a:spcAft>
              <a:buSzPct val="100000"/>
              <a:buChar char="●"/>
            </a:pPr>
            <a:r>
              <a:rPr lang="en" sz="2000"/>
              <a:t>Set a </a:t>
            </a:r>
            <a:r>
              <a:rPr lang="en" sz="2000"/>
              <a:t>threshold</a:t>
            </a:r>
            <a:r>
              <a:rPr lang="en" sz="2000"/>
              <a:t> </a:t>
            </a:r>
            <a:r>
              <a:rPr lang="en" sz="2000"/>
              <a:t>variance</a:t>
            </a:r>
            <a:r>
              <a:rPr lang="en" sz="2000"/>
              <a:t> for the X matrix </a:t>
            </a:r>
            <a:r>
              <a:rPr lang="en" sz="2000"/>
              <a:t>obtained</a:t>
            </a:r>
            <a:r>
              <a:rPr lang="en" sz="2000"/>
              <a:t> in the </a:t>
            </a:r>
            <a:r>
              <a:rPr lang="en" sz="2000"/>
              <a:t>previous</a:t>
            </a:r>
            <a:r>
              <a:rPr lang="en" sz="2000"/>
              <a:t> step. </a:t>
            </a:r>
            <a:endParaRPr sz="2000"/>
          </a:p>
          <a:p>
            <a:pPr indent="-307975" lvl="0" marL="457200" rtl="0" algn="l">
              <a:spcBef>
                <a:spcPts val="0"/>
              </a:spcBef>
              <a:spcAft>
                <a:spcPts val="0"/>
              </a:spcAft>
              <a:buSzPct val="100000"/>
              <a:buChar char="●"/>
            </a:pPr>
            <a:r>
              <a:rPr lang="en" sz="2000"/>
              <a:t>Reference for threshold variance calculation:  </a:t>
            </a:r>
            <a:r>
              <a:rPr lang="en" sz="2000" u="sng">
                <a:solidFill>
                  <a:schemeClr val="hlink"/>
                </a:solidFill>
                <a:hlinkClick r:id="rId3"/>
              </a:rPr>
              <a:t>https://analyticsindiamag.com/hands-on-guide-to-padelpy-for-ml-model-building/</a:t>
            </a:r>
            <a:endParaRPr sz="20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7975" lvl="0" marL="457200" rtl="0" algn="l">
              <a:spcBef>
                <a:spcPts val="1200"/>
              </a:spcBef>
              <a:spcAft>
                <a:spcPts val="0"/>
              </a:spcAft>
              <a:buSzPct val="100000"/>
              <a:buChar char="●"/>
            </a:pPr>
            <a:r>
              <a:rPr lang="en" sz="2000"/>
              <a:t>Partitioning the X and Y data in 80:20 ratio so as to perform training on the 80% set and testing on the 20% set.</a:t>
            </a:r>
            <a:endParaRPr sz="20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620" name="Google Shape;1620;p70"/>
          <p:cNvPicPr preferRelativeResize="0"/>
          <p:nvPr/>
        </p:nvPicPr>
        <p:blipFill rotWithShape="1">
          <a:blip r:embed="rId4">
            <a:alphaModFix/>
          </a:blip>
          <a:srcRect b="0" l="-2530" r="2530" t="0"/>
          <a:stretch/>
        </p:blipFill>
        <p:spPr>
          <a:xfrm>
            <a:off x="1630775" y="1898925"/>
            <a:ext cx="5197275" cy="1101350"/>
          </a:xfrm>
          <a:prstGeom prst="rect">
            <a:avLst/>
          </a:prstGeom>
          <a:noFill/>
          <a:ln>
            <a:noFill/>
          </a:ln>
        </p:spPr>
      </p:pic>
      <p:pic>
        <p:nvPicPr>
          <p:cNvPr id="1621" name="Google Shape;1621;p70"/>
          <p:cNvPicPr preferRelativeResize="0"/>
          <p:nvPr/>
        </p:nvPicPr>
        <p:blipFill>
          <a:blip r:embed="rId5">
            <a:alphaModFix/>
          </a:blip>
          <a:stretch>
            <a:fillRect/>
          </a:stretch>
        </p:blipFill>
        <p:spPr>
          <a:xfrm>
            <a:off x="1630775" y="3504525"/>
            <a:ext cx="6014351" cy="156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25" name="Shape 1625"/>
        <p:cNvGrpSpPr/>
        <p:nvPr/>
      </p:nvGrpSpPr>
      <p:grpSpPr>
        <a:xfrm>
          <a:off x="0" y="0"/>
          <a:ext cx="0" cy="0"/>
          <a:chOff x="0" y="0"/>
          <a:chExt cx="0" cy="0"/>
        </a:xfrm>
      </p:grpSpPr>
      <p:sp>
        <p:nvSpPr>
          <p:cNvPr id="1626" name="Google Shape;1626;p71"/>
          <p:cNvSpPr txBox="1"/>
          <p:nvPr>
            <p:ph idx="1" type="body"/>
          </p:nvPr>
        </p:nvSpPr>
        <p:spPr>
          <a:xfrm>
            <a:off x="311700" y="253200"/>
            <a:ext cx="8520600" cy="489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Input the training X matrix and training Y vector as Inputs to Random Forest Regression modelling for pIC50 predictions.</a:t>
            </a:r>
            <a:endParaRPr/>
          </a:p>
          <a:p>
            <a:pPr indent="-342900" lvl="0" marL="457200" rtl="0" algn="l">
              <a:spcBef>
                <a:spcPts val="0"/>
              </a:spcBef>
              <a:spcAft>
                <a:spcPts val="0"/>
              </a:spcAft>
              <a:buSzPts val="1800"/>
              <a:buChar char="●"/>
            </a:pPr>
            <a:r>
              <a:rPr lang="en"/>
              <a:t>Obtain the R squared value for the fit of testing X and Y data in the regression model obtained in previous point.</a:t>
            </a:r>
            <a:endParaRPr/>
          </a:p>
          <a:p>
            <a:pPr indent="0" lvl="0" marL="0" rtl="0" algn="l">
              <a:spcBef>
                <a:spcPts val="1200"/>
              </a:spcBef>
              <a:spcAft>
                <a:spcPts val="0"/>
              </a:spcAft>
              <a:buNone/>
            </a:pPr>
            <a:r>
              <a:rPr lang="en"/>
              <a:t>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Predict the Y value using the testing X data.</a:t>
            </a:r>
            <a:endParaRPr/>
          </a:p>
          <a:p>
            <a:pPr indent="0" lvl="0" marL="0" rtl="0" algn="l">
              <a:spcBef>
                <a:spcPts val="1200"/>
              </a:spcBef>
              <a:spcAft>
                <a:spcPts val="1200"/>
              </a:spcAft>
              <a:buNone/>
            </a:pPr>
            <a:r>
              <a:t/>
            </a:r>
            <a:endParaRPr/>
          </a:p>
        </p:txBody>
      </p:sp>
      <p:pic>
        <p:nvPicPr>
          <p:cNvPr id="1627" name="Google Shape;1627;p71"/>
          <p:cNvPicPr preferRelativeResize="0"/>
          <p:nvPr/>
        </p:nvPicPr>
        <p:blipFill>
          <a:blip r:embed="rId3">
            <a:alphaModFix/>
          </a:blip>
          <a:stretch>
            <a:fillRect/>
          </a:stretch>
        </p:blipFill>
        <p:spPr>
          <a:xfrm>
            <a:off x="852125" y="1865325"/>
            <a:ext cx="6537275" cy="1013700"/>
          </a:xfrm>
          <a:prstGeom prst="rect">
            <a:avLst/>
          </a:prstGeom>
          <a:noFill/>
          <a:ln>
            <a:noFill/>
          </a:ln>
        </p:spPr>
      </p:pic>
      <p:pic>
        <p:nvPicPr>
          <p:cNvPr id="1628" name="Google Shape;1628;p71"/>
          <p:cNvPicPr preferRelativeResize="0"/>
          <p:nvPr/>
        </p:nvPicPr>
        <p:blipFill>
          <a:blip r:embed="rId4">
            <a:alphaModFix/>
          </a:blip>
          <a:stretch>
            <a:fillRect/>
          </a:stretch>
        </p:blipFill>
        <p:spPr>
          <a:xfrm>
            <a:off x="852113" y="3702325"/>
            <a:ext cx="5924550" cy="62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54"/>
          <p:cNvSpPr txBox="1"/>
          <p:nvPr>
            <p:ph idx="4294967295" type="ctrTitle"/>
          </p:nvPr>
        </p:nvSpPr>
        <p:spPr>
          <a:xfrm>
            <a:off x="240950" y="482475"/>
            <a:ext cx="1308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586063"/>
                </a:solidFill>
              </a:rPr>
              <a:t>AIM</a:t>
            </a:r>
            <a:r>
              <a:rPr lang="en" sz="3400">
                <a:solidFill>
                  <a:srgbClr val="586063"/>
                </a:solidFill>
              </a:rPr>
              <a:t>: </a:t>
            </a:r>
            <a:endParaRPr sz="3400">
              <a:solidFill>
                <a:srgbClr val="586063"/>
              </a:solidFill>
            </a:endParaRPr>
          </a:p>
        </p:txBody>
      </p:sp>
      <p:sp>
        <p:nvSpPr>
          <p:cNvPr id="1448" name="Google Shape;1448;p54"/>
          <p:cNvSpPr txBox="1"/>
          <p:nvPr>
            <p:ph idx="4294967295" type="subTitle"/>
          </p:nvPr>
        </p:nvSpPr>
        <p:spPr>
          <a:xfrm>
            <a:off x="311700" y="1340725"/>
            <a:ext cx="8520600" cy="276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91"/>
              <a:t>We have designed a web application that will allow users the ability to predict whether a compound has an inhibitory effect against a chosen target protein or not.</a:t>
            </a:r>
            <a:endParaRPr sz="2291"/>
          </a:p>
          <a:p>
            <a:pPr indent="0" lvl="0" marL="0" rtl="0" algn="l">
              <a:spcBef>
                <a:spcPts val="1200"/>
              </a:spcBef>
              <a:spcAft>
                <a:spcPts val="0"/>
              </a:spcAft>
              <a:buNone/>
            </a:pPr>
            <a:r>
              <a:rPr lang="en" sz="2291"/>
              <a:t>We will use </a:t>
            </a:r>
            <a:r>
              <a:rPr b="1" lang="en" sz="2291"/>
              <a:t>acetylcholinesterase</a:t>
            </a:r>
            <a:r>
              <a:rPr lang="en" sz="2291"/>
              <a:t> as our target protein for computational drug prediction. </a:t>
            </a:r>
            <a:endParaRPr sz="2291"/>
          </a:p>
          <a:p>
            <a:pPr indent="0" lvl="0" marL="0" rtl="0" algn="l">
              <a:lnSpc>
                <a:spcPct val="115000"/>
              </a:lnSpc>
              <a:spcBef>
                <a:spcPts val="1400"/>
              </a:spcBef>
              <a:spcAft>
                <a:spcPts val="0"/>
              </a:spcAft>
              <a:buClr>
                <a:schemeClr val="dk1"/>
              </a:buClr>
              <a:buSzPts val="1100"/>
              <a:buFont typeface="Arial"/>
              <a:buNone/>
            </a:pPr>
            <a:r>
              <a:t/>
            </a:r>
            <a:endParaRPr b="1" i="1" sz="1300">
              <a:solidFill>
                <a:schemeClr val="dk1"/>
              </a:solidFill>
              <a:highlight>
                <a:srgbClr val="1A1D1E"/>
              </a:highlight>
            </a:endParaRPr>
          </a:p>
          <a:p>
            <a:pPr indent="0" lvl="0" marL="0" rtl="0" algn="l">
              <a:spcBef>
                <a:spcPts val="4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32" name="Shape 1632"/>
        <p:cNvGrpSpPr/>
        <p:nvPr/>
      </p:nvGrpSpPr>
      <p:grpSpPr>
        <a:xfrm>
          <a:off x="0" y="0"/>
          <a:ext cx="0" cy="0"/>
          <a:chOff x="0" y="0"/>
          <a:chExt cx="0" cy="0"/>
        </a:xfrm>
      </p:grpSpPr>
      <p:sp>
        <p:nvSpPr>
          <p:cNvPr id="1633" name="Google Shape;1633;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Clr>
                <a:schemeClr val="dk2"/>
              </a:buClr>
              <a:buSzPct val="100000"/>
              <a:buChar char="●"/>
            </a:pPr>
            <a:r>
              <a:rPr lang="en" sz="1800">
                <a:solidFill>
                  <a:schemeClr val="dk2"/>
                </a:solidFill>
              </a:rPr>
              <a:t>Plot the predicted Y vs experimental Y data to visualize the fit.</a:t>
            </a:r>
            <a:endParaRPr/>
          </a:p>
        </p:txBody>
      </p:sp>
      <p:sp>
        <p:nvSpPr>
          <p:cNvPr id="1634" name="Google Shape;1634;p72"/>
          <p:cNvSpPr txBox="1"/>
          <p:nvPr/>
        </p:nvSpPr>
        <p:spPr>
          <a:xfrm>
            <a:off x="2872475" y="4634100"/>
            <a:ext cx="35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Predicted pIC50 vs Experimental pIC50</a:t>
            </a:r>
            <a:endParaRPr/>
          </a:p>
        </p:txBody>
      </p:sp>
      <p:pic>
        <p:nvPicPr>
          <p:cNvPr id="1635" name="Google Shape;1635;p72"/>
          <p:cNvPicPr preferRelativeResize="0"/>
          <p:nvPr/>
        </p:nvPicPr>
        <p:blipFill>
          <a:blip r:embed="rId3">
            <a:alphaModFix/>
          </a:blip>
          <a:stretch>
            <a:fillRect/>
          </a:stretch>
        </p:blipFill>
        <p:spPr>
          <a:xfrm>
            <a:off x="2914025" y="1117528"/>
            <a:ext cx="3440100" cy="3324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39" name="Shape 1639"/>
        <p:cNvGrpSpPr/>
        <p:nvPr/>
      </p:nvGrpSpPr>
      <p:grpSpPr>
        <a:xfrm>
          <a:off x="0" y="0"/>
          <a:ext cx="0" cy="0"/>
          <a:chOff x="0" y="0"/>
          <a:chExt cx="0" cy="0"/>
        </a:xfrm>
      </p:grpSpPr>
      <p:pic>
        <p:nvPicPr>
          <p:cNvPr id="1640" name="Google Shape;1640;p73" title="Practical_bio - Google Chrome 2022-05-17 03-09-36.mp4">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0"/>
                                        </p:tgtEl>
                                        <p:attrNameLst>
                                          <p:attrName>style.visibility</p:attrName>
                                        </p:attrNameLst>
                                      </p:cBhvr>
                                      <p:to>
                                        <p:strVal val="visible"/>
                                      </p:to>
                                    </p:set>
                                    <p:animEffect filter="fade" transition="in">
                                      <p:cBhvr>
                                        <p:cTn dur="1000"/>
                                        <p:tgtEl>
                                          <p:spTgt spid="16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44" name="Shape 1644"/>
        <p:cNvGrpSpPr/>
        <p:nvPr/>
      </p:nvGrpSpPr>
      <p:grpSpPr>
        <a:xfrm>
          <a:off x="0" y="0"/>
          <a:ext cx="0" cy="0"/>
          <a:chOff x="0" y="0"/>
          <a:chExt cx="0" cy="0"/>
        </a:xfrm>
      </p:grpSpPr>
      <p:pic>
        <p:nvPicPr>
          <p:cNvPr id="1645" name="Google Shape;1645;p74"/>
          <p:cNvPicPr preferRelativeResize="0"/>
          <p:nvPr/>
        </p:nvPicPr>
        <p:blipFill>
          <a:blip r:embed="rId3">
            <a:alphaModFix/>
          </a:blip>
          <a:stretch>
            <a:fillRect/>
          </a:stretch>
        </p:blipFill>
        <p:spPr>
          <a:xfrm>
            <a:off x="658738" y="863550"/>
            <a:ext cx="7826522" cy="3416400"/>
          </a:xfrm>
          <a:prstGeom prst="rect">
            <a:avLst/>
          </a:prstGeom>
          <a:noFill/>
          <a:ln>
            <a:noFill/>
          </a:ln>
        </p:spPr>
      </p:pic>
      <p:sp>
        <p:nvSpPr>
          <p:cNvPr id="1646" name="Google Shape;1646;p74"/>
          <p:cNvSpPr txBox="1"/>
          <p:nvPr/>
        </p:nvSpPr>
        <p:spPr>
          <a:xfrm>
            <a:off x="981500" y="273325"/>
            <a:ext cx="7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https://github.com/Abdul-Aziz-Mustafa/Discovery-Potion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50" name="Shape 1650"/>
        <p:cNvGrpSpPr/>
        <p:nvPr/>
      </p:nvGrpSpPr>
      <p:grpSpPr>
        <a:xfrm>
          <a:off x="0" y="0"/>
          <a:ext cx="0" cy="0"/>
          <a:chOff x="0" y="0"/>
          <a:chExt cx="0" cy="0"/>
        </a:xfrm>
      </p:grpSpPr>
      <p:pic>
        <p:nvPicPr>
          <p:cNvPr id="1651" name="Google Shape;1651;p75"/>
          <p:cNvPicPr preferRelativeResize="0"/>
          <p:nvPr/>
        </p:nvPicPr>
        <p:blipFill>
          <a:blip r:embed="rId3">
            <a:alphaModFix/>
          </a:blip>
          <a:stretch>
            <a:fillRect/>
          </a:stretch>
        </p:blipFill>
        <p:spPr>
          <a:xfrm>
            <a:off x="311700" y="636251"/>
            <a:ext cx="8520600" cy="3870983"/>
          </a:xfrm>
          <a:prstGeom prst="rect">
            <a:avLst/>
          </a:prstGeom>
          <a:noFill/>
          <a:ln>
            <a:noFill/>
          </a:ln>
        </p:spPr>
      </p:pic>
      <p:sp>
        <p:nvSpPr>
          <p:cNvPr id="1652" name="Google Shape;1652;p75"/>
          <p:cNvSpPr txBox="1"/>
          <p:nvPr/>
        </p:nvSpPr>
        <p:spPr>
          <a:xfrm>
            <a:off x="745425" y="310600"/>
            <a:ext cx="69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https://github.com/Abdul-Aziz-Mustafa/Discovery-Potion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56" name="Shape 1656"/>
        <p:cNvGrpSpPr/>
        <p:nvPr/>
      </p:nvGrpSpPr>
      <p:grpSpPr>
        <a:xfrm>
          <a:off x="0" y="0"/>
          <a:ext cx="0" cy="0"/>
          <a:chOff x="0" y="0"/>
          <a:chExt cx="0" cy="0"/>
        </a:xfrm>
      </p:grpSpPr>
      <p:sp>
        <p:nvSpPr>
          <p:cNvPr id="1657" name="Google Shape;165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8" name="Google Shape;1658;p76"/>
          <p:cNvPicPr preferRelativeResize="0"/>
          <p:nvPr/>
        </p:nvPicPr>
        <p:blipFill>
          <a:blip r:embed="rId3">
            <a:alphaModFix/>
          </a:blip>
          <a:stretch>
            <a:fillRect/>
          </a:stretch>
        </p:blipFill>
        <p:spPr>
          <a:xfrm>
            <a:off x="311700" y="545073"/>
            <a:ext cx="8520602" cy="3950950"/>
          </a:xfrm>
          <a:prstGeom prst="rect">
            <a:avLst/>
          </a:prstGeom>
          <a:noFill/>
          <a:ln>
            <a:noFill/>
          </a:ln>
        </p:spPr>
      </p:pic>
      <p:sp>
        <p:nvSpPr>
          <p:cNvPr id="1659" name="Google Shape;1659;p76"/>
          <p:cNvSpPr txBox="1"/>
          <p:nvPr/>
        </p:nvSpPr>
        <p:spPr>
          <a:xfrm>
            <a:off x="733000" y="198775"/>
            <a:ext cx="449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https://github.com/Abdul-Aziz-Mustafa/Discovery-Potion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663" name="Shape 1663"/>
        <p:cNvGrpSpPr/>
        <p:nvPr/>
      </p:nvGrpSpPr>
      <p:grpSpPr>
        <a:xfrm>
          <a:off x="0" y="0"/>
          <a:ext cx="0" cy="0"/>
          <a:chOff x="0" y="0"/>
          <a:chExt cx="0" cy="0"/>
        </a:xfrm>
      </p:grpSpPr>
      <p:sp>
        <p:nvSpPr>
          <p:cNvPr id="1664" name="Google Shape;1664;p77"/>
          <p:cNvSpPr txBox="1"/>
          <p:nvPr/>
        </p:nvSpPr>
        <p:spPr>
          <a:xfrm>
            <a:off x="4090150" y="81802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65" name="Google Shape;1665;p77"/>
          <p:cNvSpPr txBox="1"/>
          <p:nvPr/>
        </p:nvSpPr>
        <p:spPr>
          <a:xfrm>
            <a:off x="3013500" y="524025"/>
            <a:ext cx="3117000" cy="988200"/>
          </a:xfrm>
          <a:prstGeom prst="rect">
            <a:avLst/>
          </a:prstGeom>
          <a:noFill/>
          <a:ln>
            <a:noFill/>
          </a:ln>
        </p:spPr>
        <p:txBody>
          <a:bodyPr anchorCtr="0" anchor="t" bIns="91425" lIns="91425" spcFirstLastPara="1" rIns="91425" wrap="square" tIns="91425">
            <a:spAutoFit/>
          </a:bodyPr>
          <a:lstStyle/>
          <a:p>
            <a:pPr indent="0" lvl="0" marL="0" rtl="0" algn="r">
              <a:lnSpc>
                <a:spcPct val="90000"/>
              </a:lnSpc>
              <a:spcBef>
                <a:spcPts val="0"/>
              </a:spcBef>
              <a:spcAft>
                <a:spcPts val="0"/>
              </a:spcAft>
              <a:buNone/>
            </a:pPr>
            <a:r>
              <a:rPr b="1" lang="en" sz="5800">
                <a:solidFill>
                  <a:schemeClr val="dk2"/>
                </a:solidFill>
                <a:latin typeface="Cairo"/>
                <a:ea typeface="Cairo"/>
                <a:cs typeface="Cairo"/>
                <a:sym typeface="Cairo"/>
              </a:rPr>
              <a:t>THANKS!</a:t>
            </a:r>
            <a:endParaRPr/>
          </a:p>
        </p:txBody>
      </p:sp>
      <p:sp>
        <p:nvSpPr>
          <p:cNvPr id="1666" name="Google Shape;1666;p77"/>
          <p:cNvSpPr txBox="1"/>
          <p:nvPr/>
        </p:nvSpPr>
        <p:spPr>
          <a:xfrm>
            <a:off x="3072000" y="1970925"/>
            <a:ext cx="3000000" cy="273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2"/>
                </a:solidFill>
                <a:highlight>
                  <a:srgbClr val="BAC5FF"/>
                </a:highlight>
                <a:latin typeface="Comfortaa"/>
                <a:ea typeface="Comfortaa"/>
                <a:cs typeface="Comfortaa"/>
                <a:sym typeface="Comfortaa"/>
              </a:rPr>
              <a:t>Group Number 6:</a:t>
            </a:r>
            <a:endParaRPr b="1" sz="2000">
              <a:solidFill>
                <a:schemeClr val="dk2"/>
              </a:solidFill>
              <a:highlight>
                <a:srgbClr val="BAC5FF"/>
              </a:highlight>
              <a:latin typeface="Comfortaa"/>
              <a:ea typeface="Comfortaa"/>
              <a:cs typeface="Comfortaa"/>
              <a:sym typeface="Comfortaa"/>
            </a:endParaRPr>
          </a:p>
          <a:p>
            <a:pPr indent="0" lvl="0" marL="0" rtl="0" algn="ctr">
              <a:spcBef>
                <a:spcPts val="0"/>
              </a:spcBef>
              <a:spcAft>
                <a:spcPts val="0"/>
              </a:spcAft>
              <a:buNone/>
            </a:pPr>
            <a:r>
              <a:t/>
            </a:r>
            <a:endParaRPr b="1" sz="2000">
              <a:solidFill>
                <a:schemeClr val="dk2"/>
              </a:solidFill>
              <a:highlight>
                <a:srgbClr val="BAC5FF"/>
              </a:highlight>
              <a:latin typeface="Comfortaa"/>
              <a:ea typeface="Comfortaa"/>
              <a:cs typeface="Comfortaa"/>
              <a:sym typeface="Comfortaa"/>
            </a:endParaRPr>
          </a:p>
          <a:p>
            <a:pPr indent="0" lvl="0" marL="0" rtl="0" algn="ctr">
              <a:spcBef>
                <a:spcPts val="0"/>
              </a:spcBef>
              <a:spcAft>
                <a:spcPts val="0"/>
              </a:spcAft>
              <a:buNone/>
            </a:pPr>
            <a:r>
              <a:rPr lang="en">
                <a:solidFill>
                  <a:schemeClr val="dk1"/>
                </a:solidFill>
                <a:highlight>
                  <a:srgbClr val="BAC5FF"/>
                </a:highlight>
                <a:latin typeface="Cairo"/>
                <a:ea typeface="Cairo"/>
                <a:cs typeface="Cairo"/>
                <a:sym typeface="Cairo"/>
              </a:rPr>
              <a:t>Abdul Aziz (2020485)</a:t>
            </a:r>
            <a:endParaRPr>
              <a:solidFill>
                <a:schemeClr val="dk1"/>
              </a:solidFill>
              <a:highlight>
                <a:srgbClr val="BAC5FF"/>
              </a:highlight>
              <a:latin typeface="Cairo"/>
              <a:ea typeface="Cairo"/>
              <a:cs typeface="Cairo"/>
              <a:sym typeface="Cairo"/>
            </a:endParaRPr>
          </a:p>
          <a:p>
            <a:pPr indent="0" lvl="0" marL="0" rtl="0" algn="ctr">
              <a:spcBef>
                <a:spcPts val="0"/>
              </a:spcBef>
              <a:spcAft>
                <a:spcPts val="0"/>
              </a:spcAft>
              <a:buNone/>
            </a:pPr>
            <a:r>
              <a:rPr lang="en">
                <a:solidFill>
                  <a:schemeClr val="dk1"/>
                </a:solidFill>
                <a:highlight>
                  <a:srgbClr val="BAC5FF"/>
                </a:highlight>
                <a:latin typeface="Cairo"/>
                <a:ea typeface="Cairo"/>
                <a:cs typeface="Cairo"/>
                <a:sym typeface="Cairo"/>
              </a:rPr>
              <a:t>Arjun Temura (2020497)</a:t>
            </a:r>
            <a:endParaRPr>
              <a:solidFill>
                <a:schemeClr val="dk1"/>
              </a:solidFill>
              <a:highlight>
                <a:srgbClr val="BAC5FF"/>
              </a:highlight>
              <a:latin typeface="Cairo"/>
              <a:ea typeface="Cairo"/>
              <a:cs typeface="Cairo"/>
              <a:sym typeface="Cairo"/>
            </a:endParaRPr>
          </a:p>
          <a:p>
            <a:pPr indent="0" lvl="0" marL="0" rtl="0" algn="ctr">
              <a:spcBef>
                <a:spcPts val="0"/>
              </a:spcBef>
              <a:spcAft>
                <a:spcPts val="0"/>
              </a:spcAft>
              <a:buNone/>
            </a:pPr>
            <a:r>
              <a:rPr lang="en">
                <a:solidFill>
                  <a:schemeClr val="dk1"/>
                </a:solidFill>
                <a:highlight>
                  <a:srgbClr val="BAC5FF"/>
                </a:highlight>
                <a:latin typeface="Cairo"/>
                <a:ea typeface="Cairo"/>
                <a:cs typeface="Cairo"/>
                <a:sym typeface="Cairo"/>
              </a:rPr>
              <a:t>Aman Kumar (2020492)</a:t>
            </a:r>
            <a:endParaRPr>
              <a:solidFill>
                <a:schemeClr val="dk1"/>
              </a:solidFill>
              <a:highlight>
                <a:srgbClr val="BAC5FF"/>
              </a:highlight>
              <a:latin typeface="Cairo"/>
              <a:ea typeface="Cairo"/>
              <a:cs typeface="Cairo"/>
              <a:sym typeface="Cairo"/>
            </a:endParaRPr>
          </a:p>
          <a:p>
            <a:pPr indent="0" lvl="0" marL="0" rtl="0" algn="ctr">
              <a:spcBef>
                <a:spcPts val="0"/>
              </a:spcBef>
              <a:spcAft>
                <a:spcPts val="0"/>
              </a:spcAft>
              <a:buNone/>
            </a:pPr>
            <a:r>
              <a:rPr lang="en">
                <a:solidFill>
                  <a:schemeClr val="dk1"/>
                </a:solidFill>
                <a:highlight>
                  <a:srgbClr val="BAC5FF"/>
                </a:highlight>
                <a:latin typeface="Cairo"/>
                <a:ea typeface="Cairo"/>
                <a:cs typeface="Cairo"/>
                <a:sym typeface="Cairo"/>
              </a:rPr>
              <a:t>Ayush Raje Chak (2020502)</a:t>
            </a:r>
            <a:endParaRPr>
              <a:solidFill>
                <a:schemeClr val="dk1"/>
              </a:solidFill>
              <a:highlight>
                <a:srgbClr val="BAC5FF"/>
              </a:highlight>
              <a:latin typeface="Cairo"/>
              <a:ea typeface="Cairo"/>
              <a:cs typeface="Cairo"/>
              <a:sym typeface="Cairo"/>
            </a:endParaRPr>
          </a:p>
          <a:p>
            <a:pPr indent="0" lvl="0" marL="0" rtl="0" algn="ctr">
              <a:spcBef>
                <a:spcPts val="0"/>
              </a:spcBef>
              <a:spcAft>
                <a:spcPts val="0"/>
              </a:spcAft>
              <a:buNone/>
            </a:pPr>
            <a:r>
              <a:rPr lang="en">
                <a:solidFill>
                  <a:schemeClr val="dk1"/>
                </a:solidFill>
                <a:highlight>
                  <a:srgbClr val="BAC5FF"/>
                </a:highlight>
                <a:latin typeface="Cairo"/>
                <a:ea typeface="Cairo"/>
                <a:cs typeface="Cairo"/>
                <a:sym typeface="Cairo"/>
              </a:rPr>
              <a:t>Mohd Zaid (2020525)</a:t>
            </a:r>
            <a:endParaRPr>
              <a:solidFill>
                <a:schemeClr val="dk1"/>
              </a:solidFill>
              <a:highlight>
                <a:srgbClr val="BAC5FF"/>
              </a:highlight>
              <a:latin typeface="Cairo"/>
              <a:ea typeface="Cairo"/>
              <a:cs typeface="Cairo"/>
              <a:sym typeface="Cairo"/>
            </a:endParaRPr>
          </a:p>
          <a:p>
            <a:pPr indent="0" lvl="0" marL="0" rtl="0" algn="ctr">
              <a:spcBef>
                <a:spcPts val="0"/>
              </a:spcBef>
              <a:spcAft>
                <a:spcPts val="0"/>
              </a:spcAft>
              <a:buNone/>
            </a:pPr>
            <a:r>
              <a:rPr lang="en">
                <a:solidFill>
                  <a:schemeClr val="dk1"/>
                </a:solidFill>
                <a:highlight>
                  <a:srgbClr val="BAC5FF"/>
                </a:highlight>
                <a:latin typeface="Cairo"/>
                <a:ea typeface="Cairo"/>
                <a:cs typeface="Cairo"/>
                <a:sym typeface="Cairo"/>
              </a:rPr>
              <a:t>Shreya Bhatia (2020542)</a:t>
            </a:r>
            <a:endParaRPr>
              <a:solidFill>
                <a:schemeClr val="dk1"/>
              </a:solidFill>
              <a:highlight>
                <a:srgbClr val="BAC5FF"/>
              </a:highlight>
              <a:latin typeface="Cairo"/>
              <a:ea typeface="Cairo"/>
              <a:cs typeface="Cairo"/>
              <a:sym typeface="Cairo"/>
            </a:endParaRPr>
          </a:p>
          <a:p>
            <a:pPr indent="0" lvl="0" marL="0" rtl="0" algn="ctr">
              <a:spcBef>
                <a:spcPts val="0"/>
              </a:spcBef>
              <a:spcAft>
                <a:spcPts val="0"/>
              </a:spcAft>
              <a:buNone/>
            </a:pPr>
            <a:r>
              <a:t/>
            </a:r>
            <a:endParaRPr>
              <a:solidFill>
                <a:schemeClr val="dk1"/>
              </a:solidFill>
              <a:highlight>
                <a:srgbClr val="BAC5FF"/>
              </a:highlight>
              <a:latin typeface="Cairo"/>
              <a:ea typeface="Cairo"/>
              <a:cs typeface="Cairo"/>
              <a:sym typeface="Cairo"/>
            </a:endParaRPr>
          </a:p>
          <a:p>
            <a:pPr indent="0" lvl="0" marL="0" rtl="0" algn="ctr">
              <a:spcBef>
                <a:spcPts val="0"/>
              </a:spcBef>
              <a:spcAft>
                <a:spcPts val="0"/>
              </a:spcAft>
              <a:buNone/>
            </a:pPr>
            <a:r>
              <a:t/>
            </a:r>
            <a:endParaRPr>
              <a:solidFill>
                <a:schemeClr val="dk1"/>
              </a:solidFill>
              <a:highlight>
                <a:srgbClr val="BAC5FF"/>
              </a:highlight>
              <a:latin typeface="Cairo"/>
              <a:ea typeface="Cairo"/>
              <a:cs typeface="Cairo"/>
              <a:sym typeface="Cairo"/>
            </a:endParaRPr>
          </a:p>
          <a:p>
            <a:pPr indent="0" lvl="0" marL="0" rtl="0" algn="l">
              <a:spcBef>
                <a:spcPts val="0"/>
              </a:spcBef>
              <a:spcAft>
                <a:spcPts val="0"/>
              </a:spcAft>
              <a:buNone/>
            </a:pPr>
            <a:r>
              <a:t/>
            </a:r>
            <a:endParaRPr>
              <a:solidFill>
                <a:schemeClr val="dk1"/>
              </a:solidFill>
              <a:highlight>
                <a:srgbClr val="FA9E84"/>
              </a:highlight>
            </a:endParaRPr>
          </a:p>
        </p:txBody>
      </p:sp>
      <p:grpSp>
        <p:nvGrpSpPr>
          <p:cNvPr id="1667" name="Google Shape;1667;p77"/>
          <p:cNvGrpSpPr/>
          <p:nvPr/>
        </p:nvGrpSpPr>
        <p:grpSpPr>
          <a:xfrm>
            <a:off x="6046417" y="1921453"/>
            <a:ext cx="3253228" cy="3343806"/>
            <a:chOff x="5523558" y="1389338"/>
            <a:chExt cx="3613092" cy="3453275"/>
          </a:xfrm>
        </p:grpSpPr>
        <p:grpSp>
          <p:nvGrpSpPr>
            <p:cNvPr id="1668" name="Google Shape;1668;p77"/>
            <p:cNvGrpSpPr/>
            <p:nvPr/>
          </p:nvGrpSpPr>
          <p:grpSpPr>
            <a:xfrm rot="460971">
              <a:off x="5556513" y="1910395"/>
              <a:ext cx="595617" cy="532996"/>
              <a:chOff x="5443923" y="2260623"/>
              <a:chExt cx="595571" cy="532955"/>
            </a:xfrm>
          </p:grpSpPr>
          <p:sp>
            <p:nvSpPr>
              <p:cNvPr id="1669" name="Google Shape;1669;p77"/>
              <p:cNvSpPr/>
              <p:nvPr/>
            </p:nvSpPr>
            <p:spPr>
              <a:xfrm rot="255405">
                <a:off x="5587721" y="2410257"/>
                <a:ext cx="138329" cy="199719"/>
              </a:xfrm>
              <a:custGeom>
                <a:rect b="b" l="l" r="r" t="t"/>
                <a:pathLst>
                  <a:path extrusionOk="0" h="7681" w="5320">
                    <a:moveTo>
                      <a:pt x="2923" y="0"/>
                    </a:moveTo>
                    <a:cubicBezTo>
                      <a:pt x="2333" y="0"/>
                      <a:pt x="1729" y="279"/>
                      <a:pt x="1306" y="717"/>
                    </a:cubicBezTo>
                    <a:cubicBezTo>
                      <a:pt x="764" y="1299"/>
                      <a:pt x="402" y="2042"/>
                      <a:pt x="262" y="2825"/>
                    </a:cubicBezTo>
                    <a:cubicBezTo>
                      <a:pt x="81" y="3527"/>
                      <a:pt x="1" y="4290"/>
                      <a:pt x="282" y="4952"/>
                    </a:cubicBezTo>
                    <a:cubicBezTo>
                      <a:pt x="703" y="5956"/>
                      <a:pt x="1888" y="6558"/>
                      <a:pt x="2088" y="7622"/>
                    </a:cubicBezTo>
                    <a:cubicBezTo>
                      <a:pt x="2197" y="7661"/>
                      <a:pt x="2308" y="7680"/>
                      <a:pt x="2418" y="7680"/>
                    </a:cubicBezTo>
                    <a:cubicBezTo>
                      <a:pt x="2754" y="7680"/>
                      <a:pt x="3076" y="7503"/>
                      <a:pt x="3273" y="7200"/>
                    </a:cubicBezTo>
                    <a:cubicBezTo>
                      <a:pt x="3493" y="6799"/>
                      <a:pt x="3534" y="6337"/>
                      <a:pt x="3393" y="5896"/>
                    </a:cubicBezTo>
                    <a:cubicBezTo>
                      <a:pt x="3232" y="5474"/>
                      <a:pt x="3012" y="5073"/>
                      <a:pt x="2751" y="4691"/>
                    </a:cubicBezTo>
                    <a:cubicBezTo>
                      <a:pt x="2911" y="4089"/>
                      <a:pt x="2911" y="3447"/>
                      <a:pt x="3092" y="2825"/>
                    </a:cubicBezTo>
                    <a:cubicBezTo>
                      <a:pt x="3855" y="2524"/>
                      <a:pt x="4557" y="2202"/>
                      <a:pt x="5320" y="1901"/>
                    </a:cubicBezTo>
                    <a:cubicBezTo>
                      <a:pt x="5220" y="1058"/>
                      <a:pt x="4316" y="376"/>
                      <a:pt x="3493" y="95"/>
                    </a:cubicBezTo>
                    <a:cubicBezTo>
                      <a:pt x="3310" y="30"/>
                      <a:pt x="3117" y="0"/>
                      <a:pt x="2923" y="0"/>
                    </a:cubicBezTo>
                    <a:close/>
                  </a:path>
                </a:pathLst>
              </a:custGeom>
              <a:solidFill>
                <a:srgbClr val="FFA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7"/>
              <p:cNvSpPr/>
              <p:nvPr/>
            </p:nvSpPr>
            <p:spPr>
              <a:xfrm rot="255405">
                <a:off x="5551000" y="2404448"/>
                <a:ext cx="138329" cy="199667"/>
              </a:xfrm>
              <a:custGeom>
                <a:rect b="b" l="l" r="r" t="t"/>
                <a:pathLst>
                  <a:path extrusionOk="0" h="7679" w="5320">
                    <a:moveTo>
                      <a:pt x="2930" y="0"/>
                    </a:moveTo>
                    <a:cubicBezTo>
                      <a:pt x="2332" y="0"/>
                      <a:pt x="1732" y="288"/>
                      <a:pt x="1305" y="715"/>
                    </a:cubicBezTo>
                    <a:cubicBezTo>
                      <a:pt x="764" y="1317"/>
                      <a:pt x="402" y="2039"/>
                      <a:pt x="242" y="2842"/>
                    </a:cubicBezTo>
                    <a:cubicBezTo>
                      <a:pt x="81" y="3525"/>
                      <a:pt x="1" y="4287"/>
                      <a:pt x="282" y="4950"/>
                    </a:cubicBezTo>
                    <a:cubicBezTo>
                      <a:pt x="703" y="5953"/>
                      <a:pt x="1867" y="6556"/>
                      <a:pt x="2088" y="7619"/>
                    </a:cubicBezTo>
                    <a:cubicBezTo>
                      <a:pt x="2198" y="7659"/>
                      <a:pt x="2310" y="7678"/>
                      <a:pt x="2420" y="7678"/>
                    </a:cubicBezTo>
                    <a:cubicBezTo>
                      <a:pt x="2754" y="7678"/>
                      <a:pt x="3071" y="7505"/>
                      <a:pt x="3252" y="7218"/>
                    </a:cubicBezTo>
                    <a:cubicBezTo>
                      <a:pt x="3493" y="6817"/>
                      <a:pt x="3533" y="6335"/>
                      <a:pt x="3373" y="5893"/>
                    </a:cubicBezTo>
                    <a:cubicBezTo>
                      <a:pt x="3232" y="5472"/>
                      <a:pt x="3012" y="5070"/>
                      <a:pt x="2751" y="4709"/>
                    </a:cubicBezTo>
                    <a:cubicBezTo>
                      <a:pt x="2911" y="4087"/>
                      <a:pt x="2911" y="3444"/>
                      <a:pt x="3072" y="2822"/>
                    </a:cubicBezTo>
                    <a:cubicBezTo>
                      <a:pt x="3855" y="2521"/>
                      <a:pt x="4537" y="2220"/>
                      <a:pt x="5320" y="1919"/>
                    </a:cubicBezTo>
                    <a:cubicBezTo>
                      <a:pt x="5219" y="1056"/>
                      <a:pt x="4296" y="373"/>
                      <a:pt x="3493" y="92"/>
                    </a:cubicBezTo>
                    <a:cubicBezTo>
                      <a:pt x="3309" y="30"/>
                      <a:pt x="3120" y="0"/>
                      <a:pt x="2930" y="0"/>
                    </a:cubicBezTo>
                    <a:close/>
                  </a:path>
                </a:pathLst>
              </a:custGeom>
              <a:solidFill>
                <a:srgbClr val="FFB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7"/>
              <p:cNvSpPr/>
              <p:nvPr/>
            </p:nvSpPr>
            <p:spPr>
              <a:xfrm rot="255405">
                <a:off x="5520799" y="2381473"/>
                <a:ext cx="138329" cy="199537"/>
              </a:xfrm>
              <a:custGeom>
                <a:rect b="b" l="l" r="r" t="t"/>
                <a:pathLst>
                  <a:path extrusionOk="0" h="7674" w="5320">
                    <a:moveTo>
                      <a:pt x="2940" y="1"/>
                    </a:moveTo>
                    <a:cubicBezTo>
                      <a:pt x="2338" y="1"/>
                      <a:pt x="1734" y="278"/>
                      <a:pt x="1305" y="707"/>
                    </a:cubicBezTo>
                    <a:cubicBezTo>
                      <a:pt x="763" y="1309"/>
                      <a:pt x="402" y="2052"/>
                      <a:pt x="241" y="2834"/>
                    </a:cubicBezTo>
                    <a:cubicBezTo>
                      <a:pt x="81" y="3537"/>
                      <a:pt x="0" y="4300"/>
                      <a:pt x="261" y="4962"/>
                    </a:cubicBezTo>
                    <a:cubicBezTo>
                      <a:pt x="703" y="5966"/>
                      <a:pt x="1867" y="6548"/>
                      <a:pt x="2088" y="7612"/>
                    </a:cubicBezTo>
                    <a:cubicBezTo>
                      <a:pt x="2197" y="7653"/>
                      <a:pt x="2311" y="7673"/>
                      <a:pt x="2425" y="7673"/>
                    </a:cubicBezTo>
                    <a:cubicBezTo>
                      <a:pt x="2751" y="7673"/>
                      <a:pt x="3073" y="7508"/>
                      <a:pt x="3252" y="7210"/>
                    </a:cubicBezTo>
                    <a:cubicBezTo>
                      <a:pt x="3473" y="6809"/>
                      <a:pt x="3533" y="6327"/>
                      <a:pt x="3372" y="5905"/>
                    </a:cubicBezTo>
                    <a:cubicBezTo>
                      <a:pt x="3212" y="5484"/>
                      <a:pt x="3011" y="5082"/>
                      <a:pt x="2750" y="4701"/>
                    </a:cubicBezTo>
                    <a:cubicBezTo>
                      <a:pt x="2911" y="4099"/>
                      <a:pt x="2911" y="3457"/>
                      <a:pt x="3071" y="2834"/>
                    </a:cubicBezTo>
                    <a:cubicBezTo>
                      <a:pt x="3854" y="2533"/>
                      <a:pt x="4537" y="2212"/>
                      <a:pt x="5319" y="1911"/>
                    </a:cubicBezTo>
                    <a:cubicBezTo>
                      <a:pt x="5199" y="1068"/>
                      <a:pt x="4316" y="366"/>
                      <a:pt x="3493" y="85"/>
                    </a:cubicBezTo>
                    <a:cubicBezTo>
                      <a:pt x="3312" y="28"/>
                      <a:pt x="3126" y="1"/>
                      <a:pt x="2940" y="1"/>
                    </a:cubicBezTo>
                    <a:close/>
                  </a:path>
                </a:pathLst>
              </a:custGeom>
              <a:solidFill>
                <a:srgbClr val="FFC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7"/>
              <p:cNvSpPr/>
              <p:nvPr/>
            </p:nvSpPr>
            <p:spPr>
              <a:xfrm rot="255405">
                <a:off x="5461435" y="2280746"/>
                <a:ext cx="560545" cy="492707"/>
              </a:xfrm>
              <a:custGeom>
                <a:rect b="b" l="l" r="r" t="t"/>
                <a:pathLst>
                  <a:path extrusionOk="0" h="18949" w="21558">
                    <a:moveTo>
                      <a:pt x="502" y="1"/>
                    </a:moveTo>
                    <a:cubicBezTo>
                      <a:pt x="61" y="623"/>
                      <a:pt x="1" y="1426"/>
                      <a:pt x="322" y="2108"/>
                    </a:cubicBezTo>
                    <a:cubicBezTo>
                      <a:pt x="663" y="2711"/>
                      <a:pt x="1225" y="3132"/>
                      <a:pt x="1767" y="3554"/>
                    </a:cubicBezTo>
                    <a:cubicBezTo>
                      <a:pt x="3453" y="4858"/>
                      <a:pt x="5842" y="6083"/>
                      <a:pt x="7728" y="7347"/>
                    </a:cubicBezTo>
                    <a:cubicBezTo>
                      <a:pt x="8190" y="7648"/>
                      <a:pt x="8431" y="8190"/>
                      <a:pt x="8351" y="8732"/>
                    </a:cubicBezTo>
                    <a:lnTo>
                      <a:pt x="8351" y="8752"/>
                    </a:lnTo>
                    <a:cubicBezTo>
                      <a:pt x="8250" y="9415"/>
                      <a:pt x="7728" y="9916"/>
                      <a:pt x="7066" y="9977"/>
                    </a:cubicBezTo>
                    <a:cubicBezTo>
                      <a:pt x="4778" y="10177"/>
                      <a:pt x="1305" y="11723"/>
                      <a:pt x="1406" y="13810"/>
                    </a:cubicBezTo>
                    <a:cubicBezTo>
                      <a:pt x="2776" y="13539"/>
                      <a:pt x="4371" y="12862"/>
                      <a:pt x="5846" y="12862"/>
                    </a:cubicBezTo>
                    <a:cubicBezTo>
                      <a:pt x="6337" y="12862"/>
                      <a:pt x="6815" y="12937"/>
                      <a:pt x="7267" y="13128"/>
                    </a:cubicBezTo>
                    <a:cubicBezTo>
                      <a:pt x="7728" y="14533"/>
                      <a:pt x="9153" y="15536"/>
                      <a:pt x="10619" y="15737"/>
                    </a:cubicBezTo>
                    <a:cubicBezTo>
                      <a:pt x="10909" y="15780"/>
                      <a:pt x="11205" y="15800"/>
                      <a:pt x="11501" y="15800"/>
                    </a:cubicBezTo>
                    <a:cubicBezTo>
                      <a:pt x="11757" y="15800"/>
                      <a:pt x="12013" y="15785"/>
                      <a:pt x="12265" y="15757"/>
                    </a:cubicBezTo>
                    <a:cubicBezTo>
                      <a:pt x="12399" y="15745"/>
                      <a:pt x="12533" y="15739"/>
                      <a:pt x="12665" y="15739"/>
                    </a:cubicBezTo>
                    <a:cubicBezTo>
                      <a:pt x="14300" y="15739"/>
                      <a:pt x="15800" y="16639"/>
                      <a:pt x="16580" y="18106"/>
                    </a:cubicBezTo>
                    <a:cubicBezTo>
                      <a:pt x="16700" y="18427"/>
                      <a:pt x="16881" y="18708"/>
                      <a:pt x="17122" y="18949"/>
                    </a:cubicBezTo>
                    <a:cubicBezTo>
                      <a:pt x="18607" y="17945"/>
                      <a:pt x="20614" y="15657"/>
                      <a:pt x="21558" y="14653"/>
                    </a:cubicBezTo>
                    <a:cubicBezTo>
                      <a:pt x="19691" y="11562"/>
                      <a:pt x="13509" y="7427"/>
                      <a:pt x="10418" y="5561"/>
                    </a:cubicBezTo>
                    <a:cubicBezTo>
                      <a:pt x="6946" y="3453"/>
                      <a:pt x="3975" y="2108"/>
                      <a:pt x="502" y="1"/>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3" name="Google Shape;1673;p77"/>
            <p:cNvGrpSpPr/>
            <p:nvPr/>
          </p:nvGrpSpPr>
          <p:grpSpPr>
            <a:xfrm>
              <a:off x="5948000" y="1389338"/>
              <a:ext cx="3188650" cy="3453275"/>
              <a:chOff x="8698975" y="1780188"/>
              <a:chExt cx="3188650" cy="3453275"/>
            </a:xfrm>
          </p:grpSpPr>
          <p:sp>
            <p:nvSpPr>
              <p:cNvPr id="1674" name="Google Shape;1674;p77"/>
              <p:cNvSpPr/>
              <p:nvPr/>
            </p:nvSpPr>
            <p:spPr>
              <a:xfrm>
                <a:off x="10119550" y="2059313"/>
                <a:ext cx="150725" cy="403300"/>
              </a:xfrm>
              <a:custGeom>
                <a:rect b="b" l="l" r="r" t="t"/>
                <a:pathLst>
                  <a:path extrusionOk="0" h="16132" w="6029">
                    <a:moveTo>
                      <a:pt x="1764" y="1"/>
                    </a:moveTo>
                    <a:cubicBezTo>
                      <a:pt x="1530" y="1"/>
                      <a:pt x="1309" y="58"/>
                      <a:pt x="1161" y="240"/>
                    </a:cubicBezTo>
                    <a:cubicBezTo>
                      <a:pt x="1047" y="399"/>
                      <a:pt x="979" y="581"/>
                      <a:pt x="956" y="763"/>
                    </a:cubicBezTo>
                    <a:cubicBezTo>
                      <a:pt x="888" y="1013"/>
                      <a:pt x="842" y="1263"/>
                      <a:pt x="774" y="1514"/>
                    </a:cubicBezTo>
                    <a:cubicBezTo>
                      <a:pt x="683" y="1991"/>
                      <a:pt x="592" y="2492"/>
                      <a:pt x="524" y="2992"/>
                    </a:cubicBezTo>
                    <a:cubicBezTo>
                      <a:pt x="478" y="3356"/>
                      <a:pt x="456" y="3697"/>
                      <a:pt x="410" y="4061"/>
                    </a:cubicBezTo>
                    <a:cubicBezTo>
                      <a:pt x="1" y="6836"/>
                      <a:pt x="410" y="9794"/>
                      <a:pt x="1024" y="12478"/>
                    </a:cubicBezTo>
                    <a:cubicBezTo>
                      <a:pt x="1297" y="13638"/>
                      <a:pt x="1593" y="14798"/>
                      <a:pt x="1911" y="15958"/>
                    </a:cubicBezTo>
                    <a:cubicBezTo>
                      <a:pt x="1941" y="16078"/>
                      <a:pt x="2050" y="16132"/>
                      <a:pt x="2166" y="16132"/>
                    </a:cubicBezTo>
                    <a:cubicBezTo>
                      <a:pt x="2315" y="16132"/>
                      <a:pt x="2477" y="16043"/>
                      <a:pt x="2503" y="15890"/>
                    </a:cubicBezTo>
                    <a:cubicBezTo>
                      <a:pt x="2708" y="13888"/>
                      <a:pt x="3140" y="11909"/>
                      <a:pt x="3799" y="9998"/>
                    </a:cubicBezTo>
                    <a:cubicBezTo>
                      <a:pt x="4436" y="8247"/>
                      <a:pt x="5301" y="6586"/>
                      <a:pt x="5665" y="4744"/>
                    </a:cubicBezTo>
                    <a:cubicBezTo>
                      <a:pt x="5847" y="3902"/>
                      <a:pt x="6029" y="2833"/>
                      <a:pt x="5710" y="2014"/>
                    </a:cubicBezTo>
                    <a:cubicBezTo>
                      <a:pt x="5392" y="1218"/>
                      <a:pt x="4573" y="877"/>
                      <a:pt x="3822" y="581"/>
                    </a:cubicBezTo>
                    <a:cubicBezTo>
                      <a:pt x="3367" y="376"/>
                      <a:pt x="2912" y="217"/>
                      <a:pt x="2435" y="103"/>
                    </a:cubicBezTo>
                    <a:cubicBezTo>
                      <a:pt x="2241" y="58"/>
                      <a:pt x="1997" y="1"/>
                      <a:pt x="1764"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7"/>
              <p:cNvSpPr/>
              <p:nvPr/>
            </p:nvSpPr>
            <p:spPr>
              <a:xfrm>
                <a:off x="10272525" y="2493513"/>
                <a:ext cx="474325" cy="988675"/>
              </a:xfrm>
              <a:custGeom>
                <a:rect b="b" l="l" r="r" t="t"/>
                <a:pathLst>
                  <a:path extrusionOk="0" h="39547" w="18973">
                    <a:moveTo>
                      <a:pt x="2298" y="1"/>
                    </a:moveTo>
                    <a:lnTo>
                      <a:pt x="183" y="33599"/>
                    </a:lnTo>
                    <a:cubicBezTo>
                      <a:pt x="1" y="36465"/>
                      <a:pt x="2184" y="38944"/>
                      <a:pt x="5051" y="39126"/>
                    </a:cubicBezTo>
                    <a:lnTo>
                      <a:pt x="11306" y="39536"/>
                    </a:lnTo>
                    <a:cubicBezTo>
                      <a:pt x="11418" y="39543"/>
                      <a:pt x="11529" y="39546"/>
                      <a:pt x="11640" y="39546"/>
                    </a:cubicBezTo>
                    <a:cubicBezTo>
                      <a:pt x="14362" y="39546"/>
                      <a:pt x="16659" y="37422"/>
                      <a:pt x="16834" y="34668"/>
                    </a:cubicBezTo>
                    <a:lnTo>
                      <a:pt x="18972" y="1070"/>
                    </a:lnTo>
                    <a:lnTo>
                      <a:pt x="2298" y="1"/>
                    </a:lnTo>
                    <a:close/>
                  </a:path>
                </a:pathLst>
              </a:custGeom>
              <a:solidFill>
                <a:srgbClr val="DB7D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7"/>
              <p:cNvSpPr/>
              <p:nvPr/>
            </p:nvSpPr>
            <p:spPr>
              <a:xfrm>
                <a:off x="10116150" y="1927638"/>
                <a:ext cx="696075" cy="845700"/>
              </a:xfrm>
              <a:custGeom>
                <a:rect b="b" l="l" r="r" t="t"/>
                <a:pathLst>
                  <a:path extrusionOk="0" h="33828" w="27843">
                    <a:moveTo>
                      <a:pt x="14094" y="1"/>
                    </a:moveTo>
                    <a:cubicBezTo>
                      <a:pt x="8087" y="1"/>
                      <a:pt x="2051" y="4274"/>
                      <a:pt x="910" y="12536"/>
                    </a:cubicBezTo>
                    <a:cubicBezTo>
                      <a:pt x="887" y="12695"/>
                      <a:pt x="865" y="12854"/>
                      <a:pt x="842" y="13013"/>
                    </a:cubicBezTo>
                    <a:cubicBezTo>
                      <a:pt x="23" y="20611"/>
                      <a:pt x="0" y="31735"/>
                      <a:pt x="3958" y="33259"/>
                    </a:cubicBezTo>
                    <a:cubicBezTo>
                      <a:pt x="4880" y="33614"/>
                      <a:pt x="6192" y="33828"/>
                      <a:pt x="7742" y="33828"/>
                    </a:cubicBezTo>
                    <a:cubicBezTo>
                      <a:pt x="12846" y="33828"/>
                      <a:pt x="20530" y="31504"/>
                      <a:pt x="25364" y="24228"/>
                    </a:cubicBezTo>
                    <a:cubicBezTo>
                      <a:pt x="27525" y="20929"/>
                      <a:pt x="27843" y="15834"/>
                      <a:pt x="26728" y="10921"/>
                    </a:cubicBezTo>
                    <a:cubicBezTo>
                      <a:pt x="25045" y="3568"/>
                      <a:pt x="19582" y="1"/>
                      <a:pt x="14094"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7"/>
              <p:cNvSpPr/>
              <p:nvPr/>
            </p:nvSpPr>
            <p:spPr>
              <a:xfrm>
                <a:off x="10143425" y="2243588"/>
                <a:ext cx="90450" cy="223225"/>
              </a:xfrm>
              <a:custGeom>
                <a:rect b="b" l="l" r="r" t="t"/>
                <a:pathLst>
                  <a:path extrusionOk="0" h="8929" w="3618">
                    <a:moveTo>
                      <a:pt x="3129" y="0"/>
                    </a:moveTo>
                    <a:cubicBezTo>
                      <a:pt x="3109" y="0"/>
                      <a:pt x="3088" y="10"/>
                      <a:pt x="3072" y="34"/>
                    </a:cubicBezTo>
                    <a:cubicBezTo>
                      <a:pt x="2776" y="853"/>
                      <a:pt x="1" y="8019"/>
                      <a:pt x="797" y="8587"/>
                    </a:cubicBezTo>
                    <a:cubicBezTo>
                      <a:pt x="1184" y="8860"/>
                      <a:pt x="1798" y="8928"/>
                      <a:pt x="2367" y="8928"/>
                    </a:cubicBezTo>
                    <a:cubicBezTo>
                      <a:pt x="2776" y="8928"/>
                      <a:pt x="3186" y="8906"/>
                      <a:pt x="3572" y="8837"/>
                    </a:cubicBezTo>
                    <a:cubicBezTo>
                      <a:pt x="3595" y="8837"/>
                      <a:pt x="3618" y="8815"/>
                      <a:pt x="3618" y="8769"/>
                    </a:cubicBezTo>
                    <a:cubicBezTo>
                      <a:pt x="3618" y="8746"/>
                      <a:pt x="3595" y="8724"/>
                      <a:pt x="3550" y="8724"/>
                    </a:cubicBezTo>
                    <a:cubicBezTo>
                      <a:pt x="3550" y="8724"/>
                      <a:pt x="2996" y="8816"/>
                      <a:pt x="2363" y="8816"/>
                    </a:cubicBezTo>
                    <a:cubicBezTo>
                      <a:pt x="1822" y="8816"/>
                      <a:pt x="1222" y="8748"/>
                      <a:pt x="865" y="8496"/>
                    </a:cubicBezTo>
                    <a:cubicBezTo>
                      <a:pt x="319" y="8109"/>
                      <a:pt x="1957" y="3242"/>
                      <a:pt x="3186" y="80"/>
                    </a:cubicBezTo>
                    <a:cubicBezTo>
                      <a:pt x="3200" y="35"/>
                      <a:pt x="3167" y="0"/>
                      <a:pt x="3129" y="0"/>
                    </a:cubicBezTo>
                    <a:close/>
                  </a:path>
                </a:pathLst>
              </a:custGeom>
              <a:solidFill>
                <a:srgbClr val="2B292E"/>
              </a:solidFill>
              <a:ln cap="flat" cmpd="sng" w="9525">
                <a:solidFill>
                  <a:srgbClr val="2B29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7"/>
              <p:cNvSpPr/>
              <p:nvPr/>
            </p:nvSpPr>
            <p:spPr>
              <a:xfrm>
                <a:off x="10150075" y="2566688"/>
                <a:ext cx="130075" cy="13000"/>
              </a:xfrm>
              <a:custGeom>
                <a:rect b="b" l="l" r="r" t="t"/>
                <a:pathLst>
                  <a:path extrusionOk="0" h="520" w="5203">
                    <a:moveTo>
                      <a:pt x="5071" y="1"/>
                    </a:moveTo>
                    <a:cubicBezTo>
                      <a:pt x="5060" y="1"/>
                      <a:pt x="5048" y="3"/>
                      <a:pt x="5035" y="8"/>
                    </a:cubicBezTo>
                    <a:cubicBezTo>
                      <a:pt x="5020" y="8"/>
                      <a:pt x="3823" y="345"/>
                      <a:pt x="2343" y="345"/>
                    </a:cubicBezTo>
                    <a:cubicBezTo>
                      <a:pt x="1649" y="345"/>
                      <a:pt x="893" y="271"/>
                      <a:pt x="167" y="53"/>
                    </a:cubicBezTo>
                    <a:cubicBezTo>
                      <a:pt x="155" y="48"/>
                      <a:pt x="143" y="46"/>
                      <a:pt x="132" y="46"/>
                    </a:cubicBezTo>
                    <a:cubicBezTo>
                      <a:pt x="41" y="46"/>
                      <a:pt x="0" y="195"/>
                      <a:pt x="122" y="235"/>
                    </a:cubicBezTo>
                    <a:cubicBezTo>
                      <a:pt x="785" y="425"/>
                      <a:pt x="1480" y="520"/>
                      <a:pt x="2181" y="520"/>
                    </a:cubicBezTo>
                    <a:cubicBezTo>
                      <a:pt x="2321" y="520"/>
                      <a:pt x="2461" y="516"/>
                      <a:pt x="2601" y="508"/>
                    </a:cubicBezTo>
                    <a:cubicBezTo>
                      <a:pt x="3443" y="508"/>
                      <a:pt x="4284" y="395"/>
                      <a:pt x="5081" y="190"/>
                    </a:cubicBezTo>
                    <a:cubicBezTo>
                      <a:pt x="5202" y="149"/>
                      <a:pt x="5161" y="1"/>
                      <a:pt x="5071" y="1"/>
                    </a:cubicBezTo>
                    <a:close/>
                  </a:path>
                </a:pathLst>
              </a:custGeom>
              <a:solidFill>
                <a:srgbClr val="2B292E"/>
              </a:solidFill>
              <a:ln cap="flat" cmpd="sng" w="9525">
                <a:solidFill>
                  <a:srgbClr val="2B29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77"/>
              <p:cNvSpPr/>
              <p:nvPr/>
            </p:nvSpPr>
            <p:spPr>
              <a:xfrm>
                <a:off x="10133200" y="2277963"/>
                <a:ext cx="37550" cy="45550"/>
              </a:xfrm>
              <a:custGeom>
                <a:rect b="b" l="l" r="r" t="t"/>
                <a:pathLst>
                  <a:path extrusionOk="0" h="1822" w="1502">
                    <a:moveTo>
                      <a:pt x="761" y="0"/>
                    </a:moveTo>
                    <a:cubicBezTo>
                      <a:pt x="750" y="0"/>
                      <a:pt x="739" y="1"/>
                      <a:pt x="728" y="1"/>
                    </a:cubicBezTo>
                    <a:cubicBezTo>
                      <a:pt x="319" y="1"/>
                      <a:pt x="1" y="411"/>
                      <a:pt x="23" y="934"/>
                    </a:cubicBezTo>
                    <a:cubicBezTo>
                      <a:pt x="46" y="1434"/>
                      <a:pt x="387" y="1821"/>
                      <a:pt x="774" y="1821"/>
                    </a:cubicBezTo>
                    <a:cubicBezTo>
                      <a:pt x="1183" y="1798"/>
                      <a:pt x="1502" y="1389"/>
                      <a:pt x="1502" y="888"/>
                    </a:cubicBezTo>
                    <a:cubicBezTo>
                      <a:pt x="1480" y="401"/>
                      <a:pt x="1156" y="0"/>
                      <a:pt x="761" y="0"/>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77"/>
              <p:cNvSpPr/>
              <p:nvPr/>
            </p:nvSpPr>
            <p:spPr>
              <a:xfrm>
                <a:off x="10333375" y="2266038"/>
                <a:ext cx="50075" cy="58050"/>
              </a:xfrm>
              <a:custGeom>
                <a:rect b="b" l="l" r="r" t="t"/>
                <a:pathLst>
                  <a:path extrusionOk="0" h="2322" w="2003">
                    <a:moveTo>
                      <a:pt x="979" y="1"/>
                    </a:moveTo>
                    <a:cubicBezTo>
                      <a:pt x="433" y="23"/>
                      <a:pt x="1" y="546"/>
                      <a:pt x="23" y="1183"/>
                    </a:cubicBezTo>
                    <a:cubicBezTo>
                      <a:pt x="23" y="1829"/>
                      <a:pt x="459" y="2322"/>
                      <a:pt x="989" y="2322"/>
                    </a:cubicBezTo>
                    <a:cubicBezTo>
                      <a:pt x="1000" y="2322"/>
                      <a:pt x="1012" y="2321"/>
                      <a:pt x="1024" y="2321"/>
                    </a:cubicBezTo>
                    <a:cubicBezTo>
                      <a:pt x="1570" y="2321"/>
                      <a:pt x="2002" y="1775"/>
                      <a:pt x="1980" y="1138"/>
                    </a:cubicBezTo>
                    <a:cubicBezTo>
                      <a:pt x="1957" y="501"/>
                      <a:pt x="1525" y="1"/>
                      <a:pt x="979"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77"/>
              <p:cNvSpPr/>
              <p:nvPr/>
            </p:nvSpPr>
            <p:spPr>
              <a:xfrm>
                <a:off x="10338500" y="2335938"/>
                <a:ext cx="185975" cy="107600"/>
              </a:xfrm>
              <a:custGeom>
                <a:rect b="b" l="l" r="r" t="t"/>
                <a:pathLst>
                  <a:path extrusionOk="0" h="4304" w="7439">
                    <a:moveTo>
                      <a:pt x="3810" y="1"/>
                    </a:moveTo>
                    <a:cubicBezTo>
                      <a:pt x="3761" y="1"/>
                      <a:pt x="3712" y="1"/>
                      <a:pt x="3663" y="2"/>
                    </a:cubicBezTo>
                    <a:cubicBezTo>
                      <a:pt x="1615" y="71"/>
                      <a:pt x="0" y="1072"/>
                      <a:pt x="23" y="2254"/>
                    </a:cubicBezTo>
                    <a:cubicBezTo>
                      <a:pt x="68" y="3409"/>
                      <a:pt x="1650" y="4303"/>
                      <a:pt x="3630" y="4303"/>
                    </a:cubicBezTo>
                    <a:cubicBezTo>
                      <a:pt x="3678" y="4303"/>
                      <a:pt x="3727" y="4303"/>
                      <a:pt x="3776" y="4302"/>
                    </a:cubicBezTo>
                    <a:cubicBezTo>
                      <a:pt x="5824" y="4234"/>
                      <a:pt x="7439" y="3233"/>
                      <a:pt x="7416" y="2050"/>
                    </a:cubicBezTo>
                    <a:cubicBezTo>
                      <a:pt x="7372" y="895"/>
                      <a:pt x="5789" y="1"/>
                      <a:pt x="3810" y="1"/>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77"/>
              <p:cNvSpPr/>
              <p:nvPr/>
            </p:nvSpPr>
            <p:spPr>
              <a:xfrm>
                <a:off x="10124675" y="2341663"/>
                <a:ext cx="36975" cy="82500"/>
              </a:xfrm>
              <a:custGeom>
                <a:rect b="b" l="l" r="r" t="t"/>
                <a:pathLst>
                  <a:path extrusionOk="0" h="3300" w="1479">
                    <a:moveTo>
                      <a:pt x="205" y="1"/>
                    </a:moveTo>
                    <a:lnTo>
                      <a:pt x="205" y="1"/>
                    </a:lnTo>
                    <a:cubicBezTo>
                      <a:pt x="228" y="1070"/>
                      <a:pt x="0" y="2594"/>
                      <a:pt x="91" y="3299"/>
                    </a:cubicBezTo>
                    <a:cubicBezTo>
                      <a:pt x="842" y="2890"/>
                      <a:pt x="1479" y="2253"/>
                      <a:pt x="1456" y="1593"/>
                    </a:cubicBezTo>
                    <a:cubicBezTo>
                      <a:pt x="1433" y="956"/>
                      <a:pt x="1047" y="388"/>
                      <a:pt x="205" y="1"/>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77"/>
              <p:cNvSpPr/>
              <p:nvPr/>
            </p:nvSpPr>
            <p:spPr>
              <a:xfrm>
                <a:off x="10311200" y="2204588"/>
                <a:ext cx="178025" cy="55800"/>
              </a:xfrm>
              <a:custGeom>
                <a:rect b="b" l="l" r="r" t="t"/>
                <a:pathLst>
                  <a:path extrusionOk="0" h="2232" w="7121">
                    <a:moveTo>
                      <a:pt x="6117" y="1"/>
                    </a:moveTo>
                    <a:cubicBezTo>
                      <a:pt x="6103" y="1"/>
                      <a:pt x="6089" y="1"/>
                      <a:pt x="6074" y="2"/>
                    </a:cubicBezTo>
                    <a:lnTo>
                      <a:pt x="933" y="298"/>
                    </a:lnTo>
                    <a:cubicBezTo>
                      <a:pt x="410" y="320"/>
                      <a:pt x="0" y="775"/>
                      <a:pt x="23" y="1298"/>
                    </a:cubicBezTo>
                    <a:cubicBezTo>
                      <a:pt x="45" y="1830"/>
                      <a:pt x="477" y="2232"/>
                      <a:pt x="1004" y="2232"/>
                    </a:cubicBezTo>
                    <a:cubicBezTo>
                      <a:pt x="1018" y="2232"/>
                      <a:pt x="1032" y="2232"/>
                      <a:pt x="1047" y="2231"/>
                    </a:cubicBezTo>
                    <a:lnTo>
                      <a:pt x="6188" y="1935"/>
                    </a:lnTo>
                    <a:cubicBezTo>
                      <a:pt x="6711" y="1913"/>
                      <a:pt x="7120" y="1458"/>
                      <a:pt x="7098" y="912"/>
                    </a:cubicBezTo>
                    <a:cubicBezTo>
                      <a:pt x="7076" y="402"/>
                      <a:pt x="6644" y="1"/>
                      <a:pt x="6117"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77"/>
              <p:cNvSpPr/>
              <p:nvPr/>
            </p:nvSpPr>
            <p:spPr>
              <a:xfrm>
                <a:off x="10091125" y="2208238"/>
                <a:ext cx="112625" cy="60475"/>
              </a:xfrm>
              <a:custGeom>
                <a:rect b="b" l="l" r="r" t="t"/>
                <a:pathLst>
                  <a:path extrusionOk="0" h="2419" w="4505">
                    <a:moveTo>
                      <a:pt x="1059" y="0"/>
                    </a:moveTo>
                    <a:cubicBezTo>
                      <a:pt x="601" y="0"/>
                      <a:pt x="193" y="322"/>
                      <a:pt x="91" y="788"/>
                    </a:cubicBezTo>
                    <a:cubicBezTo>
                      <a:pt x="0" y="1312"/>
                      <a:pt x="341" y="1812"/>
                      <a:pt x="865" y="1926"/>
                    </a:cubicBezTo>
                    <a:lnTo>
                      <a:pt x="3276" y="2404"/>
                    </a:lnTo>
                    <a:cubicBezTo>
                      <a:pt x="3333" y="2413"/>
                      <a:pt x="3390" y="2418"/>
                      <a:pt x="3446" y="2418"/>
                    </a:cubicBezTo>
                    <a:cubicBezTo>
                      <a:pt x="3904" y="2418"/>
                      <a:pt x="4312" y="2099"/>
                      <a:pt x="4413" y="1653"/>
                    </a:cubicBezTo>
                    <a:cubicBezTo>
                      <a:pt x="4504" y="1107"/>
                      <a:pt x="4163" y="606"/>
                      <a:pt x="3640" y="515"/>
                    </a:cubicBezTo>
                    <a:lnTo>
                      <a:pt x="1229" y="15"/>
                    </a:lnTo>
                    <a:cubicBezTo>
                      <a:pt x="1172" y="5"/>
                      <a:pt x="1115" y="0"/>
                      <a:pt x="1059" y="0"/>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77"/>
              <p:cNvSpPr/>
              <p:nvPr/>
            </p:nvSpPr>
            <p:spPr>
              <a:xfrm>
                <a:off x="10734300" y="2284513"/>
                <a:ext cx="242850" cy="270225"/>
              </a:xfrm>
              <a:custGeom>
                <a:rect b="b" l="l" r="r" t="t"/>
                <a:pathLst>
                  <a:path extrusionOk="0" h="10809" w="9714">
                    <a:moveTo>
                      <a:pt x="3430" y="0"/>
                    </a:moveTo>
                    <a:cubicBezTo>
                      <a:pt x="2485" y="0"/>
                      <a:pt x="1551" y="232"/>
                      <a:pt x="706" y="695"/>
                    </a:cubicBezTo>
                    <a:lnTo>
                      <a:pt x="1" y="9634"/>
                    </a:lnTo>
                    <a:cubicBezTo>
                      <a:pt x="1010" y="10434"/>
                      <a:pt x="2191" y="10809"/>
                      <a:pt x="3354" y="10809"/>
                    </a:cubicBezTo>
                    <a:cubicBezTo>
                      <a:pt x="5470" y="10809"/>
                      <a:pt x="7529" y="9569"/>
                      <a:pt x="8394" y="7382"/>
                    </a:cubicBezTo>
                    <a:cubicBezTo>
                      <a:pt x="9714" y="4016"/>
                      <a:pt x="7416" y="308"/>
                      <a:pt x="3799" y="12"/>
                    </a:cubicBezTo>
                    <a:cubicBezTo>
                      <a:pt x="3676" y="4"/>
                      <a:pt x="3553" y="0"/>
                      <a:pt x="3430" y="0"/>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77"/>
              <p:cNvSpPr/>
              <p:nvPr/>
            </p:nvSpPr>
            <p:spPr>
              <a:xfrm>
                <a:off x="10769000" y="2361713"/>
                <a:ext cx="118300" cy="120450"/>
              </a:xfrm>
              <a:custGeom>
                <a:rect b="b" l="l" r="r" t="t"/>
                <a:pathLst>
                  <a:path extrusionOk="0" h="4818" w="4732">
                    <a:moveTo>
                      <a:pt x="4675" y="1"/>
                    </a:moveTo>
                    <a:cubicBezTo>
                      <a:pt x="4663" y="1"/>
                      <a:pt x="4652" y="6"/>
                      <a:pt x="4641" y="18"/>
                    </a:cubicBezTo>
                    <a:lnTo>
                      <a:pt x="23" y="4727"/>
                    </a:lnTo>
                    <a:cubicBezTo>
                      <a:pt x="0" y="4749"/>
                      <a:pt x="23" y="4818"/>
                      <a:pt x="68" y="4818"/>
                    </a:cubicBezTo>
                    <a:lnTo>
                      <a:pt x="2798" y="4522"/>
                    </a:lnTo>
                    <a:cubicBezTo>
                      <a:pt x="2821" y="4522"/>
                      <a:pt x="2844" y="4499"/>
                      <a:pt x="2844" y="4476"/>
                    </a:cubicBezTo>
                    <a:cubicBezTo>
                      <a:pt x="2844" y="4443"/>
                      <a:pt x="2831" y="4422"/>
                      <a:pt x="2816" y="4422"/>
                    </a:cubicBezTo>
                    <a:cubicBezTo>
                      <a:pt x="2810" y="4422"/>
                      <a:pt x="2804" y="4425"/>
                      <a:pt x="2798" y="4431"/>
                    </a:cubicBezTo>
                    <a:lnTo>
                      <a:pt x="205" y="4681"/>
                    </a:lnTo>
                    <a:lnTo>
                      <a:pt x="4709" y="86"/>
                    </a:lnTo>
                    <a:cubicBezTo>
                      <a:pt x="4732" y="63"/>
                      <a:pt x="4732" y="18"/>
                      <a:pt x="4709" y="18"/>
                    </a:cubicBezTo>
                    <a:cubicBezTo>
                      <a:pt x="4698" y="6"/>
                      <a:pt x="4686" y="1"/>
                      <a:pt x="4675" y="1"/>
                    </a:cubicBezTo>
                    <a:close/>
                  </a:path>
                </a:pathLst>
              </a:custGeom>
              <a:solidFill>
                <a:srgbClr val="2B292E"/>
              </a:solidFill>
              <a:ln cap="flat" cmpd="sng" w="9525">
                <a:solidFill>
                  <a:srgbClr val="2B29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7"/>
              <p:cNvSpPr/>
              <p:nvPr/>
            </p:nvSpPr>
            <p:spPr>
              <a:xfrm>
                <a:off x="10051875" y="1780188"/>
                <a:ext cx="843950" cy="692625"/>
              </a:xfrm>
              <a:custGeom>
                <a:rect b="b" l="l" r="r" t="t"/>
                <a:pathLst>
                  <a:path extrusionOk="0" h="27705" w="33758">
                    <a:moveTo>
                      <a:pt x="17598" y="1"/>
                    </a:moveTo>
                    <a:cubicBezTo>
                      <a:pt x="16824" y="1"/>
                      <a:pt x="16051" y="62"/>
                      <a:pt x="15287" y="190"/>
                    </a:cubicBezTo>
                    <a:cubicBezTo>
                      <a:pt x="13672" y="463"/>
                      <a:pt x="12125" y="1032"/>
                      <a:pt x="10737" y="1896"/>
                    </a:cubicBezTo>
                    <a:cubicBezTo>
                      <a:pt x="9668" y="2556"/>
                      <a:pt x="8372" y="3534"/>
                      <a:pt x="8144" y="4808"/>
                    </a:cubicBezTo>
                    <a:cubicBezTo>
                      <a:pt x="7206" y="4295"/>
                      <a:pt x="6140" y="4021"/>
                      <a:pt x="5088" y="4021"/>
                    </a:cubicBezTo>
                    <a:cubicBezTo>
                      <a:pt x="3716" y="4021"/>
                      <a:pt x="2370" y="4486"/>
                      <a:pt x="1366" y="5490"/>
                    </a:cubicBezTo>
                    <a:cubicBezTo>
                      <a:pt x="456" y="6355"/>
                      <a:pt x="1" y="7606"/>
                      <a:pt x="137" y="8880"/>
                    </a:cubicBezTo>
                    <a:cubicBezTo>
                      <a:pt x="342" y="10199"/>
                      <a:pt x="911" y="11450"/>
                      <a:pt x="1775" y="12497"/>
                    </a:cubicBezTo>
                    <a:cubicBezTo>
                      <a:pt x="3481" y="14612"/>
                      <a:pt x="5938" y="16000"/>
                      <a:pt x="8645" y="16364"/>
                    </a:cubicBezTo>
                    <a:cubicBezTo>
                      <a:pt x="9595" y="16507"/>
                      <a:pt x="10553" y="16578"/>
                      <a:pt x="11512" y="16578"/>
                    </a:cubicBezTo>
                    <a:cubicBezTo>
                      <a:pt x="13285" y="16578"/>
                      <a:pt x="15061" y="16336"/>
                      <a:pt x="16788" y="15863"/>
                    </a:cubicBezTo>
                    <a:cubicBezTo>
                      <a:pt x="18176" y="15499"/>
                      <a:pt x="19518" y="14931"/>
                      <a:pt x="20769" y="14203"/>
                    </a:cubicBezTo>
                    <a:cubicBezTo>
                      <a:pt x="21633" y="13702"/>
                      <a:pt x="22430" y="13088"/>
                      <a:pt x="23135" y="12383"/>
                    </a:cubicBezTo>
                    <a:lnTo>
                      <a:pt x="23135" y="12383"/>
                    </a:lnTo>
                    <a:cubicBezTo>
                      <a:pt x="23021" y="13952"/>
                      <a:pt x="23817" y="15545"/>
                      <a:pt x="24613" y="16864"/>
                    </a:cubicBezTo>
                    <a:cubicBezTo>
                      <a:pt x="25683" y="18593"/>
                      <a:pt x="26979" y="20185"/>
                      <a:pt x="27548" y="22187"/>
                    </a:cubicBezTo>
                    <a:cubicBezTo>
                      <a:pt x="27866" y="23324"/>
                      <a:pt x="28071" y="24507"/>
                      <a:pt x="28117" y="25713"/>
                    </a:cubicBezTo>
                    <a:lnTo>
                      <a:pt x="28117" y="25736"/>
                    </a:lnTo>
                    <a:cubicBezTo>
                      <a:pt x="28094" y="26282"/>
                      <a:pt x="28003" y="26850"/>
                      <a:pt x="27912" y="27396"/>
                    </a:cubicBezTo>
                    <a:cubicBezTo>
                      <a:pt x="27871" y="27587"/>
                      <a:pt x="28042" y="27704"/>
                      <a:pt x="28210" y="27704"/>
                    </a:cubicBezTo>
                    <a:cubicBezTo>
                      <a:pt x="28323" y="27704"/>
                      <a:pt x="28435" y="27651"/>
                      <a:pt x="28480" y="27533"/>
                    </a:cubicBezTo>
                    <a:cubicBezTo>
                      <a:pt x="28958" y="26168"/>
                      <a:pt x="29550" y="24826"/>
                      <a:pt x="30232" y="23552"/>
                    </a:cubicBezTo>
                    <a:cubicBezTo>
                      <a:pt x="30869" y="22346"/>
                      <a:pt x="31642" y="21209"/>
                      <a:pt x="32302" y="20026"/>
                    </a:cubicBezTo>
                    <a:cubicBezTo>
                      <a:pt x="32939" y="18911"/>
                      <a:pt x="33485" y="17728"/>
                      <a:pt x="33621" y="16432"/>
                    </a:cubicBezTo>
                    <a:cubicBezTo>
                      <a:pt x="33758" y="15022"/>
                      <a:pt x="33371" y="13634"/>
                      <a:pt x="32825" y="12360"/>
                    </a:cubicBezTo>
                    <a:cubicBezTo>
                      <a:pt x="32348" y="11109"/>
                      <a:pt x="31551" y="9994"/>
                      <a:pt x="30550" y="9107"/>
                    </a:cubicBezTo>
                    <a:cubicBezTo>
                      <a:pt x="30323" y="8902"/>
                      <a:pt x="30096" y="8720"/>
                      <a:pt x="29845" y="8561"/>
                    </a:cubicBezTo>
                    <a:cubicBezTo>
                      <a:pt x="29800" y="8288"/>
                      <a:pt x="29800" y="8015"/>
                      <a:pt x="29754" y="7765"/>
                    </a:cubicBezTo>
                    <a:cubicBezTo>
                      <a:pt x="29527" y="6332"/>
                      <a:pt x="28890" y="5013"/>
                      <a:pt x="27912" y="3943"/>
                    </a:cubicBezTo>
                    <a:cubicBezTo>
                      <a:pt x="26956" y="2943"/>
                      <a:pt x="25796" y="2124"/>
                      <a:pt x="24500" y="1578"/>
                    </a:cubicBezTo>
                    <a:cubicBezTo>
                      <a:pt x="22370" y="582"/>
                      <a:pt x="19982" y="1"/>
                      <a:pt x="17598"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7"/>
              <p:cNvSpPr/>
              <p:nvPr/>
            </p:nvSpPr>
            <p:spPr>
              <a:xfrm>
                <a:off x="10153675" y="2877938"/>
                <a:ext cx="565875" cy="1050975"/>
              </a:xfrm>
              <a:custGeom>
                <a:rect b="b" l="l" r="r" t="t"/>
                <a:pathLst>
                  <a:path extrusionOk="0" h="42039" w="22635">
                    <a:moveTo>
                      <a:pt x="2639" y="1"/>
                    </a:moveTo>
                    <a:lnTo>
                      <a:pt x="0" y="42038"/>
                    </a:lnTo>
                    <a:lnTo>
                      <a:pt x="22634" y="4732"/>
                    </a:lnTo>
                    <a:lnTo>
                      <a:pt x="22634" y="4732"/>
                    </a:lnTo>
                    <a:cubicBezTo>
                      <a:pt x="22634" y="4733"/>
                      <a:pt x="19084" y="7197"/>
                      <a:pt x="14466" y="7197"/>
                    </a:cubicBezTo>
                    <a:cubicBezTo>
                      <a:pt x="10784" y="7197"/>
                      <a:pt x="6423" y="5631"/>
                      <a:pt x="2639"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7"/>
              <p:cNvSpPr/>
              <p:nvPr/>
            </p:nvSpPr>
            <p:spPr>
              <a:xfrm>
                <a:off x="8698975" y="2583363"/>
                <a:ext cx="1605425" cy="2650100"/>
              </a:xfrm>
              <a:custGeom>
                <a:rect b="b" l="l" r="r" t="t"/>
                <a:pathLst>
                  <a:path extrusionOk="0" h="106004" w="64217">
                    <a:moveTo>
                      <a:pt x="3390" y="1"/>
                    </a:moveTo>
                    <a:lnTo>
                      <a:pt x="0" y="10783"/>
                    </a:lnTo>
                    <a:cubicBezTo>
                      <a:pt x="0" y="10783"/>
                      <a:pt x="10351" y="57256"/>
                      <a:pt x="14923" y="57961"/>
                    </a:cubicBezTo>
                    <a:cubicBezTo>
                      <a:pt x="15012" y="57976"/>
                      <a:pt x="15110" y="57983"/>
                      <a:pt x="15216" y="57983"/>
                    </a:cubicBezTo>
                    <a:cubicBezTo>
                      <a:pt x="20510" y="57983"/>
                      <a:pt x="46154" y="40515"/>
                      <a:pt x="46155" y="40514"/>
                    </a:cubicBezTo>
                    <a:lnTo>
                      <a:pt x="46155" y="40514"/>
                    </a:lnTo>
                    <a:lnTo>
                      <a:pt x="25136" y="106004"/>
                    </a:lnTo>
                    <a:lnTo>
                      <a:pt x="49840" y="106004"/>
                    </a:lnTo>
                    <a:lnTo>
                      <a:pt x="61077" y="46428"/>
                    </a:lnTo>
                    <a:lnTo>
                      <a:pt x="64217" y="11738"/>
                    </a:lnTo>
                    <a:cubicBezTo>
                      <a:pt x="64217" y="11738"/>
                      <a:pt x="61490" y="10852"/>
                      <a:pt x="57858" y="10852"/>
                    </a:cubicBezTo>
                    <a:cubicBezTo>
                      <a:pt x="54531" y="10852"/>
                      <a:pt x="50444" y="11596"/>
                      <a:pt x="46997" y="14445"/>
                    </a:cubicBezTo>
                    <a:cubicBezTo>
                      <a:pt x="45586" y="15583"/>
                      <a:pt x="44040" y="16584"/>
                      <a:pt x="42402" y="17402"/>
                    </a:cubicBezTo>
                    <a:lnTo>
                      <a:pt x="18289" y="29686"/>
                    </a:lnTo>
                    <a:lnTo>
                      <a:pt x="33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7"/>
              <p:cNvSpPr/>
              <p:nvPr/>
            </p:nvSpPr>
            <p:spPr>
              <a:xfrm>
                <a:off x="9944975" y="2940663"/>
                <a:ext cx="1942650" cy="2292800"/>
              </a:xfrm>
              <a:custGeom>
                <a:rect b="b" l="l" r="r" t="t"/>
                <a:pathLst>
                  <a:path extrusionOk="0" h="91712" w="77706">
                    <a:moveTo>
                      <a:pt x="36439" y="1"/>
                    </a:moveTo>
                    <a:cubicBezTo>
                      <a:pt x="33427" y="1"/>
                      <a:pt x="31005" y="131"/>
                      <a:pt x="31005" y="131"/>
                    </a:cubicBezTo>
                    <a:lnTo>
                      <a:pt x="11237" y="32136"/>
                    </a:lnTo>
                    <a:lnTo>
                      <a:pt x="0" y="91712"/>
                    </a:lnTo>
                    <a:lnTo>
                      <a:pt x="46746" y="91712"/>
                    </a:lnTo>
                    <a:lnTo>
                      <a:pt x="46177" y="74219"/>
                    </a:lnTo>
                    <a:cubicBezTo>
                      <a:pt x="46177" y="74219"/>
                      <a:pt x="77705" y="70557"/>
                      <a:pt x="75749" y="53815"/>
                    </a:cubicBezTo>
                    <a:cubicBezTo>
                      <a:pt x="73770" y="37073"/>
                      <a:pt x="50613" y="2587"/>
                      <a:pt x="46746" y="1040"/>
                    </a:cubicBezTo>
                    <a:cubicBezTo>
                      <a:pt x="44625" y="192"/>
                      <a:pt x="40097" y="1"/>
                      <a:pt x="364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7"/>
              <p:cNvSpPr/>
              <p:nvPr/>
            </p:nvSpPr>
            <p:spPr>
              <a:xfrm>
                <a:off x="9977375" y="3718263"/>
                <a:ext cx="259975" cy="1485650"/>
              </a:xfrm>
              <a:custGeom>
                <a:rect b="b" l="l" r="r" t="t"/>
                <a:pathLst>
                  <a:path extrusionOk="0" h="59426" w="10399">
                    <a:moveTo>
                      <a:pt x="10154" y="0"/>
                    </a:moveTo>
                    <a:cubicBezTo>
                      <a:pt x="10058" y="0"/>
                      <a:pt x="9962" y="60"/>
                      <a:pt x="9941" y="191"/>
                    </a:cubicBezTo>
                    <a:cubicBezTo>
                      <a:pt x="8713" y="7629"/>
                      <a:pt x="7371" y="15227"/>
                      <a:pt x="6074" y="22551"/>
                    </a:cubicBezTo>
                    <a:cubicBezTo>
                      <a:pt x="3936" y="34517"/>
                      <a:pt x="1752" y="46891"/>
                      <a:pt x="1" y="59175"/>
                    </a:cubicBezTo>
                    <a:cubicBezTo>
                      <a:pt x="1" y="59311"/>
                      <a:pt x="69" y="59425"/>
                      <a:pt x="183" y="59425"/>
                    </a:cubicBezTo>
                    <a:lnTo>
                      <a:pt x="228" y="59425"/>
                    </a:lnTo>
                    <a:cubicBezTo>
                      <a:pt x="342" y="59425"/>
                      <a:pt x="410" y="59357"/>
                      <a:pt x="433" y="59243"/>
                    </a:cubicBezTo>
                    <a:cubicBezTo>
                      <a:pt x="2184" y="46960"/>
                      <a:pt x="4368" y="34585"/>
                      <a:pt x="6484" y="22620"/>
                    </a:cubicBezTo>
                    <a:cubicBezTo>
                      <a:pt x="7803" y="15295"/>
                      <a:pt x="9145" y="7720"/>
                      <a:pt x="10374" y="259"/>
                    </a:cubicBezTo>
                    <a:cubicBezTo>
                      <a:pt x="10399" y="94"/>
                      <a:pt x="10276" y="0"/>
                      <a:pt x="10154" y="0"/>
                    </a:cubicBezTo>
                    <a:close/>
                  </a:path>
                </a:pathLst>
              </a:custGeom>
              <a:solidFill>
                <a:srgbClr val="302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7"/>
              <p:cNvSpPr/>
              <p:nvPr/>
            </p:nvSpPr>
            <p:spPr>
              <a:xfrm>
                <a:off x="9336475" y="3988588"/>
                <a:ext cx="760350" cy="959400"/>
              </a:xfrm>
              <a:custGeom>
                <a:rect b="b" l="l" r="r" t="t"/>
                <a:pathLst>
                  <a:path extrusionOk="0" h="38376" w="30414">
                    <a:moveTo>
                      <a:pt x="24272" y="1"/>
                    </a:moveTo>
                    <a:lnTo>
                      <a:pt x="0" y="342"/>
                    </a:lnTo>
                    <a:lnTo>
                      <a:pt x="5187" y="37807"/>
                    </a:lnTo>
                    <a:lnTo>
                      <a:pt x="30414" y="38376"/>
                    </a:lnTo>
                    <a:lnTo>
                      <a:pt x="30414" y="38376"/>
                    </a:lnTo>
                    <a:lnTo>
                      <a:pt x="24272" y="1"/>
                    </a:ln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7"/>
              <p:cNvSpPr/>
              <p:nvPr/>
            </p:nvSpPr>
            <p:spPr>
              <a:xfrm>
                <a:off x="9366600" y="4028413"/>
                <a:ext cx="700650" cy="879775"/>
              </a:xfrm>
              <a:custGeom>
                <a:rect b="b" l="l" r="r" t="t"/>
                <a:pathLst>
                  <a:path extrusionOk="0" h="35191" w="28026">
                    <a:moveTo>
                      <a:pt x="22021" y="432"/>
                    </a:moveTo>
                    <a:lnTo>
                      <a:pt x="27525" y="34758"/>
                    </a:lnTo>
                    <a:lnTo>
                      <a:pt x="5119" y="34235"/>
                    </a:lnTo>
                    <a:lnTo>
                      <a:pt x="479" y="728"/>
                    </a:lnTo>
                    <a:lnTo>
                      <a:pt x="22021" y="432"/>
                    </a:lnTo>
                    <a:close/>
                    <a:moveTo>
                      <a:pt x="22202" y="0"/>
                    </a:moveTo>
                    <a:lnTo>
                      <a:pt x="228" y="296"/>
                    </a:lnTo>
                    <a:cubicBezTo>
                      <a:pt x="92" y="296"/>
                      <a:pt x="1" y="410"/>
                      <a:pt x="24" y="546"/>
                    </a:cubicBezTo>
                    <a:lnTo>
                      <a:pt x="4710" y="34485"/>
                    </a:lnTo>
                    <a:cubicBezTo>
                      <a:pt x="4732" y="34599"/>
                      <a:pt x="4823" y="34667"/>
                      <a:pt x="4914" y="34667"/>
                    </a:cubicBezTo>
                    <a:lnTo>
                      <a:pt x="27776" y="35190"/>
                    </a:lnTo>
                    <a:cubicBezTo>
                      <a:pt x="27912" y="35190"/>
                      <a:pt x="28026" y="35077"/>
                      <a:pt x="28003" y="34940"/>
                    </a:cubicBezTo>
                    <a:lnTo>
                      <a:pt x="22430" y="182"/>
                    </a:lnTo>
                    <a:cubicBezTo>
                      <a:pt x="22407" y="68"/>
                      <a:pt x="22316" y="0"/>
                      <a:pt x="22202" y="0"/>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7"/>
              <p:cNvSpPr/>
              <p:nvPr/>
            </p:nvSpPr>
            <p:spPr>
              <a:xfrm>
                <a:off x="9700425" y="4535013"/>
                <a:ext cx="561900" cy="396100"/>
              </a:xfrm>
              <a:custGeom>
                <a:rect b="b" l="l" r="r" t="t"/>
                <a:pathLst>
                  <a:path extrusionOk="0" h="15844" w="22476">
                    <a:moveTo>
                      <a:pt x="13606" y="1"/>
                    </a:moveTo>
                    <a:cubicBezTo>
                      <a:pt x="13418" y="1"/>
                      <a:pt x="13232" y="153"/>
                      <a:pt x="13262" y="368"/>
                    </a:cubicBezTo>
                    <a:lnTo>
                      <a:pt x="14013" y="7192"/>
                    </a:lnTo>
                    <a:lnTo>
                      <a:pt x="2503" y="7784"/>
                    </a:lnTo>
                    <a:cubicBezTo>
                      <a:pt x="2503" y="7784"/>
                      <a:pt x="1" y="14017"/>
                      <a:pt x="1206" y="15450"/>
                    </a:cubicBezTo>
                    <a:cubicBezTo>
                      <a:pt x="1443" y="15731"/>
                      <a:pt x="2220" y="15844"/>
                      <a:pt x="3317" y="15844"/>
                    </a:cubicBezTo>
                    <a:cubicBezTo>
                      <a:pt x="7807" y="15844"/>
                      <a:pt x="17653" y="13948"/>
                      <a:pt x="17653" y="13948"/>
                    </a:cubicBezTo>
                    <a:lnTo>
                      <a:pt x="22475" y="13448"/>
                    </a:lnTo>
                    <a:lnTo>
                      <a:pt x="20314" y="5691"/>
                    </a:lnTo>
                    <a:lnTo>
                      <a:pt x="16538" y="6737"/>
                    </a:lnTo>
                    <a:cubicBezTo>
                      <a:pt x="15947" y="4235"/>
                      <a:pt x="15105" y="1665"/>
                      <a:pt x="13854" y="118"/>
                    </a:cubicBezTo>
                    <a:cubicBezTo>
                      <a:pt x="13787" y="36"/>
                      <a:pt x="13696" y="1"/>
                      <a:pt x="13606" y="1"/>
                    </a:cubicBezTo>
                    <a:close/>
                  </a:path>
                </a:pathLst>
              </a:custGeom>
              <a:solidFill>
                <a:srgbClr val="FA9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7"/>
              <p:cNvSpPr/>
              <p:nvPr/>
            </p:nvSpPr>
            <p:spPr>
              <a:xfrm>
                <a:off x="9749350" y="4756313"/>
                <a:ext cx="232600" cy="21650"/>
              </a:xfrm>
              <a:custGeom>
                <a:rect b="b" l="l" r="r" t="t"/>
                <a:pathLst>
                  <a:path extrusionOk="0" h="866" w="9304">
                    <a:moveTo>
                      <a:pt x="227" y="1"/>
                    </a:moveTo>
                    <a:cubicBezTo>
                      <a:pt x="114" y="1"/>
                      <a:pt x="23" y="92"/>
                      <a:pt x="0" y="206"/>
                    </a:cubicBezTo>
                    <a:cubicBezTo>
                      <a:pt x="0" y="319"/>
                      <a:pt x="91" y="433"/>
                      <a:pt x="205" y="433"/>
                    </a:cubicBezTo>
                    <a:lnTo>
                      <a:pt x="8985" y="865"/>
                    </a:lnTo>
                    <a:lnTo>
                      <a:pt x="9008" y="865"/>
                    </a:lnTo>
                    <a:cubicBezTo>
                      <a:pt x="9304" y="865"/>
                      <a:pt x="9304" y="433"/>
                      <a:pt x="9008" y="433"/>
                    </a:cubicBezTo>
                    <a:lnTo>
                      <a:pt x="227" y="1"/>
                    </a:ln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7"/>
              <p:cNvSpPr/>
              <p:nvPr/>
            </p:nvSpPr>
            <p:spPr>
              <a:xfrm>
                <a:off x="9730575" y="4812063"/>
                <a:ext cx="241150" cy="15950"/>
              </a:xfrm>
              <a:custGeom>
                <a:rect b="b" l="l" r="r" t="t"/>
                <a:pathLst>
                  <a:path extrusionOk="0" h="638" w="9646">
                    <a:moveTo>
                      <a:pt x="296" y="0"/>
                    </a:moveTo>
                    <a:cubicBezTo>
                      <a:pt x="0" y="0"/>
                      <a:pt x="0" y="432"/>
                      <a:pt x="296" y="432"/>
                    </a:cubicBezTo>
                    <a:lnTo>
                      <a:pt x="9350" y="637"/>
                    </a:lnTo>
                    <a:cubicBezTo>
                      <a:pt x="9645" y="637"/>
                      <a:pt x="9645" y="182"/>
                      <a:pt x="9350" y="182"/>
                    </a:cubicBezTo>
                    <a:lnTo>
                      <a:pt x="296" y="0"/>
                    </a:ln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7"/>
              <p:cNvSpPr/>
              <p:nvPr/>
            </p:nvSpPr>
            <p:spPr>
              <a:xfrm>
                <a:off x="9718250" y="4852688"/>
                <a:ext cx="249775" cy="30500"/>
              </a:xfrm>
              <a:custGeom>
                <a:rect b="b" l="l" r="r" t="t"/>
                <a:pathLst>
                  <a:path extrusionOk="0" h="1220" w="9991">
                    <a:moveTo>
                      <a:pt x="9491" y="1"/>
                    </a:moveTo>
                    <a:cubicBezTo>
                      <a:pt x="8786" y="1"/>
                      <a:pt x="6713" y="167"/>
                      <a:pt x="289" y="786"/>
                    </a:cubicBezTo>
                    <a:cubicBezTo>
                      <a:pt x="0" y="786"/>
                      <a:pt x="15" y="1219"/>
                      <a:pt x="290" y="1219"/>
                    </a:cubicBezTo>
                    <a:cubicBezTo>
                      <a:pt x="297" y="1219"/>
                      <a:pt x="304" y="1219"/>
                      <a:pt x="311" y="1219"/>
                    </a:cubicBezTo>
                    <a:lnTo>
                      <a:pt x="334" y="1219"/>
                    </a:lnTo>
                    <a:cubicBezTo>
                      <a:pt x="3665" y="892"/>
                      <a:pt x="8664" y="419"/>
                      <a:pt x="9545" y="419"/>
                    </a:cubicBezTo>
                    <a:cubicBezTo>
                      <a:pt x="9584" y="419"/>
                      <a:pt x="9615" y="420"/>
                      <a:pt x="9638" y="422"/>
                    </a:cubicBezTo>
                    <a:cubicBezTo>
                      <a:pt x="9657" y="427"/>
                      <a:pt x="9677" y="429"/>
                      <a:pt x="9695" y="429"/>
                    </a:cubicBezTo>
                    <a:cubicBezTo>
                      <a:pt x="9871" y="429"/>
                      <a:pt x="9991" y="246"/>
                      <a:pt x="9888" y="81"/>
                    </a:cubicBezTo>
                    <a:cubicBezTo>
                      <a:pt x="9852" y="38"/>
                      <a:pt x="9822" y="1"/>
                      <a:pt x="9491"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7"/>
              <p:cNvSpPr/>
              <p:nvPr/>
            </p:nvSpPr>
            <p:spPr>
              <a:xfrm>
                <a:off x="10201450" y="3014138"/>
                <a:ext cx="997500" cy="1862775"/>
              </a:xfrm>
              <a:custGeom>
                <a:rect b="b" l="l" r="r" t="t"/>
                <a:pathLst>
                  <a:path extrusionOk="0" h="74511" w="39900">
                    <a:moveTo>
                      <a:pt x="33204" y="0"/>
                    </a:moveTo>
                    <a:cubicBezTo>
                      <a:pt x="33184" y="0"/>
                      <a:pt x="33164" y="4"/>
                      <a:pt x="33143" y="12"/>
                    </a:cubicBezTo>
                    <a:cubicBezTo>
                      <a:pt x="33052" y="35"/>
                      <a:pt x="23385" y="2378"/>
                      <a:pt x="24522" y="15640"/>
                    </a:cubicBezTo>
                    <a:cubicBezTo>
                      <a:pt x="24522" y="15663"/>
                      <a:pt x="24545" y="15685"/>
                      <a:pt x="24545" y="15708"/>
                    </a:cubicBezTo>
                    <a:lnTo>
                      <a:pt x="39376" y="46758"/>
                    </a:lnTo>
                    <a:lnTo>
                      <a:pt x="137" y="66253"/>
                    </a:lnTo>
                    <a:cubicBezTo>
                      <a:pt x="46" y="66298"/>
                      <a:pt x="0" y="66389"/>
                      <a:pt x="23" y="66503"/>
                    </a:cubicBezTo>
                    <a:lnTo>
                      <a:pt x="2207" y="74351"/>
                    </a:lnTo>
                    <a:cubicBezTo>
                      <a:pt x="2252" y="74442"/>
                      <a:pt x="2320" y="74510"/>
                      <a:pt x="2434" y="74510"/>
                    </a:cubicBezTo>
                    <a:lnTo>
                      <a:pt x="2457" y="74510"/>
                    </a:lnTo>
                    <a:lnTo>
                      <a:pt x="35964" y="71485"/>
                    </a:lnTo>
                    <a:cubicBezTo>
                      <a:pt x="36078" y="71485"/>
                      <a:pt x="36169" y="71371"/>
                      <a:pt x="36146" y="71257"/>
                    </a:cubicBezTo>
                    <a:cubicBezTo>
                      <a:pt x="36146" y="71121"/>
                      <a:pt x="36032" y="71053"/>
                      <a:pt x="35918" y="71053"/>
                    </a:cubicBezTo>
                    <a:lnTo>
                      <a:pt x="2593" y="74055"/>
                    </a:lnTo>
                    <a:lnTo>
                      <a:pt x="478" y="66549"/>
                    </a:lnTo>
                    <a:lnTo>
                      <a:pt x="39763" y="47054"/>
                    </a:lnTo>
                    <a:cubicBezTo>
                      <a:pt x="39854" y="46986"/>
                      <a:pt x="39899" y="46872"/>
                      <a:pt x="39854" y="46758"/>
                    </a:cubicBezTo>
                    <a:lnTo>
                      <a:pt x="24954" y="15549"/>
                    </a:lnTo>
                    <a:cubicBezTo>
                      <a:pt x="23885" y="2719"/>
                      <a:pt x="33143" y="444"/>
                      <a:pt x="33234" y="422"/>
                    </a:cubicBezTo>
                    <a:cubicBezTo>
                      <a:pt x="33348" y="399"/>
                      <a:pt x="33416" y="285"/>
                      <a:pt x="33393" y="171"/>
                    </a:cubicBezTo>
                    <a:cubicBezTo>
                      <a:pt x="33375" y="78"/>
                      <a:pt x="33295" y="0"/>
                      <a:pt x="33204" y="0"/>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7"/>
              <p:cNvSpPr/>
              <p:nvPr/>
            </p:nvSpPr>
            <p:spPr>
              <a:xfrm>
                <a:off x="10164475" y="2938363"/>
                <a:ext cx="683025" cy="1149200"/>
              </a:xfrm>
              <a:custGeom>
                <a:rect b="b" l="l" r="r" t="t"/>
                <a:pathLst>
                  <a:path extrusionOk="0" h="45968" w="27321">
                    <a:moveTo>
                      <a:pt x="22218" y="1"/>
                    </a:moveTo>
                    <a:cubicBezTo>
                      <a:pt x="22058" y="1"/>
                      <a:pt x="21909" y="192"/>
                      <a:pt x="22043" y="359"/>
                    </a:cubicBezTo>
                    <a:lnTo>
                      <a:pt x="26729" y="5841"/>
                    </a:lnTo>
                    <a:lnTo>
                      <a:pt x="18244" y="10095"/>
                    </a:lnTo>
                    <a:cubicBezTo>
                      <a:pt x="18130" y="10140"/>
                      <a:pt x="18085" y="10322"/>
                      <a:pt x="18176" y="10413"/>
                    </a:cubicBezTo>
                    <a:lnTo>
                      <a:pt x="23544" y="17033"/>
                    </a:lnTo>
                    <a:lnTo>
                      <a:pt x="114" y="45627"/>
                    </a:lnTo>
                    <a:cubicBezTo>
                      <a:pt x="1" y="45763"/>
                      <a:pt x="114" y="45968"/>
                      <a:pt x="296" y="45968"/>
                    </a:cubicBezTo>
                    <a:cubicBezTo>
                      <a:pt x="365" y="45968"/>
                      <a:pt x="410" y="45945"/>
                      <a:pt x="456" y="45900"/>
                    </a:cubicBezTo>
                    <a:lnTo>
                      <a:pt x="23999" y="17192"/>
                    </a:lnTo>
                    <a:cubicBezTo>
                      <a:pt x="24067" y="17101"/>
                      <a:pt x="24067" y="16987"/>
                      <a:pt x="23999" y="16896"/>
                    </a:cubicBezTo>
                    <a:lnTo>
                      <a:pt x="18676" y="10368"/>
                    </a:lnTo>
                    <a:lnTo>
                      <a:pt x="27161" y="6091"/>
                    </a:lnTo>
                    <a:cubicBezTo>
                      <a:pt x="27298" y="6046"/>
                      <a:pt x="27320" y="5864"/>
                      <a:pt x="27229" y="5773"/>
                    </a:cubicBezTo>
                    <a:lnTo>
                      <a:pt x="22384" y="86"/>
                    </a:lnTo>
                    <a:cubicBezTo>
                      <a:pt x="22336" y="26"/>
                      <a:pt x="22276" y="1"/>
                      <a:pt x="22218"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77"/>
              <p:cNvSpPr/>
              <p:nvPr/>
            </p:nvSpPr>
            <p:spPr>
              <a:xfrm>
                <a:off x="9953500" y="2871938"/>
                <a:ext cx="353175" cy="1218475"/>
              </a:xfrm>
              <a:custGeom>
                <a:rect b="b" l="l" r="r" t="t"/>
                <a:pathLst>
                  <a:path extrusionOk="0" h="48739" w="14127">
                    <a:moveTo>
                      <a:pt x="13876" y="1"/>
                    </a:moveTo>
                    <a:cubicBezTo>
                      <a:pt x="13815" y="1"/>
                      <a:pt x="13755" y="31"/>
                      <a:pt x="13717" y="82"/>
                    </a:cubicBezTo>
                    <a:cubicBezTo>
                      <a:pt x="13353" y="468"/>
                      <a:pt x="5414" y="5245"/>
                      <a:pt x="182" y="8362"/>
                    </a:cubicBezTo>
                    <a:cubicBezTo>
                      <a:pt x="0" y="8475"/>
                      <a:pt x="69" y="8771"/>
                      <a:pt x="296" y="8771"/>
                    </a:cubicBezTo>
                    <a:lnTo>
                      <a:pt x="6688" y="8930"/>
                    </a:lnTo>
                    <a:lnTo>
                      <a:pt x="683" y="13844"/>
                    </a:lnTo>
                    <a:cubicBezTo>
                      <a:pt x="615" y="13889"/>
                      <a:pt x="592" y="13980"/>
                      <a:pt x="592" y="14049"/>
                    </a:cubicBezTo>
                    <a:lnTo>
                      <a:pt x="8485" y="48579"/>
                    </a:lnTo>
                    <a:cubicBezTo>
                      <a:pt x="8508" y="48670"/>
                      <a:pt x="8599" y="48739"/>
                      <a:pt x="8690" y="48739"/>
                    </a:cubicBezTo>
                    <a:lnTo>
                      <a:pt x="8735" y="48739"/>
                    </a:lnTo>
                    <a:cubicBezTo>
                      <a:pt x="8849" y="48716"/>
                      <a:pt x="8940" y="48602"/>
                      <a:pt x="8895" y="48488"/>
                    </a:cubicBezTo>
                    <a:lnTo>
                      <a:pt x="1047" y="14094"/>
                    </a:lnTo>
                    <a:lnTo>
                      <a:pt x="7416" y="8885"/>
                    </a:lnTo>
                    <a:cubicBezTo>
                      <a:pt x="7575" y="8771"/>
                      <a:pt x="7484" y="8498"/>
                      <a:pt x="7280" y="8498"/>
                    </a:cubicBezTo>
                    <a:lnTo>
                      <a:pt x="1047" y="8362"/>
                    </a:lnTo>
                    <a:cubicBezTo>
                      <a:pt x="4231" y="6451"/>
                      <a:pt x="13717" y="764"/>
                      <a:pt x="14036" y="355"/>
                    </a:cubicBezTo>
                    <a:cubicBezTo>
                      <a:pt x="14127" y="264"/>
                      <a:pt x="14104" y="127"/>
                      <a:pt x="14013" y="59"/>
                    </a:cubicBezTo>
                    <a:cubicBezTo>
                      <a:pt x="13973" y="19"/>
                      <a:pt x="13924" y="1"/>
                      <a:pt x="13876"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1" name="Google Shape;1701;p77"/>
          <p:cNvSpPr/>
          <p:nvPr/>
        </p:nvSpPr>
        <p:spPr>
          <a:xfrm flipH="1">
            <a:off x="2888773" y="3041488"/>
            <a:ext cx="224429" cy="296092"/>
          </a:xfrm>
          <a:custGeom>
            <a:rect b="b" l="l" r="r" t="t"/>
            <a:pathLst>
              <a:path extrusionOk="0" h="8363" w="6338">
                <a:moveTo>
                  <a:pt x="472" y="0"/>
                </a:moveTo>
                <a:cubicBezTo>
                  <a:pt x="308" y="0"/>
                  <a:pt x="144" y="42"/>
                  <a:pt x="1" y="124"/>
                </a:cubicBezTo>
                <a:cubicBezTo>
                  <a:pt x="803" y="2173"/>
                  <a:pt x="1332" y="4624"/>
                  <a:pt x="3000" y="6124"/>
                </a:cubicBezTo>
                <a:cubicBezTo>
                  <a:pt x="3845" y="6863"/>
                  <a:pt x="5472" y="7813"/>
                  <a:pt x="6106" y="8363"/>
                </a:cubicBezTo>
                <a:lnTo>
                  <a:pt x="6338" y="5511"/>
                </a:lnTo>
                <a:cubicBezTo>
                  <a:pt x="5366" y="4941"/>
                  <a:pt x="4500" y="3884"/>
                  <a:pt x="3592" y="3187"/>
                </a:cubicBezTo>
                <a:cubicBezTo>
                  <a:pt x="3127" y="2342"/>
                  <a:pt x="2536" y="1561"/>
                  <a:pt x="1860" y="864"/>
                </a:cubicBezTo>
                <a:cubicBezTo>
                  <a:pt x="1606" y="568"/>
                  <a:pt x="1310" y="314"/>
                  <a:pt x="972" y="145"/>
                </a:cubicBezTo>
                <a:cubicBezTo>
                  <a:pt x="820" y="48"/>
                  <a:pt x="646" y="0"/>
                  <a:pt x="472" y="0"/>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77"/>
          <p:cNvSpPr/>
          <p:nvPr/>
        </p:nvSpPr>
        <p:spPr>
          <a:xfrm flipH="1">
            <a:off x="2882788" y="3141508"/>
            <a:ext cx="258068" cy="263378"/>
          </a:xfrm>
          <a:custGeom>
            <a:rect b="b" l="l" r="r" t="t"/>
            <a:pathLst>
              <a:path extrusionOk="0" h="7439" w="7288">
                <a:moveTo>
                  <a:pt x="574" y="0"/>
                </a:moveTo>
                <a:cubicBezTo>
                  <a:pt x="369" y="0"/>
                  <a:pt x="166" y="66"/>
                  <a:pt x="0" y="193"/>
                </a:cubicBezTo>
                <a:cubicBezTo>
                  <a:pt x="1099" y="2116"/>
                  <a:pt x="1986" y="4460"/>
                  <a:pt x="3866" y="5686"/>
                </a:cubicBezTo>
                <a:cubicBezTo>
                  <a:pt x="4816" y="6298"/>
                  <a:pt x="6570" y="6995"/>
                  <a:pt x="7288" y="7439"/>
                </a:cubicBezTo>
                <a:lnTo>
                  <a:pt x="7077" y="4587"/>
                </a:lnTo>
                <a:cubicBezTo>
                  <a:pt x="6042" y="4186"/>
                  <a:pt x="5028" y="3277"/>
                  <a:pt x="4014" y="2707"/>
                </a:cubicBezTo>
                <a:cubicBezTo>
                  <a:pt x="3443" y="1925"/>
                  <a:pt x="2746" y="1228"/>
                  <a:pt x="1965" y="658"/>
                </a:cubicBezTo>
                <a:cubicBezTo>
                  <a:pt x="1669" y="405"/>
                  <a:pt x="1331" y="214"/>
                  <a:pt x="972" y="88"/>
                </a:cubicBezTo>
                <a:cubicBezTo>
                  <a:pt x="846" y="29"/>
                  <a:pt x="710" y="0"/>
                  <a:pt x="574" y="0"/>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7"/>
          <p:cNvSpPr/>
          <p:nvPr/>
        </p:nvSpPr>
        <p:spPr>
          <a:xfrm flipH="1">
            <a:off x="2796850" y="3218515"/>
            <a:ext cx="276800" cy="244719"/>
          </a:xfrm>
          <a:custGeom>
            <a:rect b="b" l="l" r="r" t="t"/>
            <a:pathLst>
              <a:path extrusionOk="0" h="6912" w="7817">
                <a:moveTo>
                  <a:pt x="653" y="1"/>
                </a:moveTo>
                <a:cubicBezTo>
                  <a:pt x="413" y="1"/>
                  <a:pt x="180" y="87"/>
                  <a:pt x="1" y="236"/>
                </a:cubicBezTo>
                <a:cubicBezTo>
                  <a:pt x="1247" y="2074"/>
                  <a:pt x="2303" y="4355"/>
                  <a:pt x="4289" y="5412"/>
                </a:cubicBezTo>
                <a:cubicBezTo>
                  <a:pt x="5282" y="5961"/>
                  <a:pt x="7077" y="6510"/>
                  <a:pt x="7817" y="6911"/>
                </a:cubicBezTo>
                <a:lnTo>
                  <a:pt x="7394" y="4081"/>
                </a:lnTo>
                <a:cubicBezTo>
                  <a:pt x="6317" y="3743"/>
                  <a:pt x="5239" y="2898"/>
                  <a:pt x="4204" y="2433"/>
                </a:cubicBezTo>
                <a:cubicBezTo>
                  <a:pt x="3549" y="1694"/>
                  <a:pt x="2810" y="1081"/>
                  <a:pt x="1986" y="553"/>
                </a:cubicBezTo>
                <a:cubicBezTo>
                  <a:pt x="1669" y="321"/>
                  <a:pt x="1310" y="152"/>
                  <a:pt x="951" y="46"/>
                </a:cubicBezTo>
                <a:cubicBezTo>
                  <a:pt x="853" y="15"/>
                  <a:pt x="752" y="1"/>
                  <a:pt x="653" y="1"/>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4" name="Google Shape;1704;p77"/>
          <p:cNvCxnSpPr/>
          <p:nvPr/>
        </p:nvCxnSpPr>
        <p:spPr>
          <a:xfrm flipH="1">
            <a:off x="959150" y="3467275"/>
            <a:ext cx="184500" cy="509700"/>
          </a:xfrm>
          <a:prstGeom prst="straightConnector1">
            <a:avLst/>
          </a:prstGeom>
          <a:noFill/>
          <a:ln cap="flat" cmpd="sng" w="9525">
            <a:solidFill>
              <a:srgbClr val="2B292E"/>
            </a:solidFill>
            <a:prstDash val="solid"/>
            <a:round/>
            <a:headEnd len="med" w="med" type="none"/>
            <a:tailEnd len="med" w="med" type="none"/>
          </a:ln>
        </p:spPr>
      </p:cxnSp>
      <p:sp>
        <p:nvSpPr>
          <p:cNvPr id="1705" name="Google Shape;1705;p77"/>
          <p:cNvSpPr/>
          <p:nvPr/>
        </p:nvSpPr>
        <p:spPr>
          <a:xfrm>
            <a:off x="2895050" y="3219625"/>
            <a:ext cx="64300" cy="161925"/>
          </a:xfrm>
          <a:custGeom>
            <a:rect b="b" l="l" r="r" t="t"/>
            <a:pathLst>
              <a:path extrusionOk="0" h="6477" w="2572">
                <a:moveTo>
                  <a:pt x="0" y="0"/>
                </a:moveTo>
                <a:cubicBezTo>
                  <a:pt x="286" y="540"/>
                  <a:pt x="1286" y="2159"/>
                  <a:pt x="1715" y="3238"/>
                </a:cubicBezTo>
                <a:cubicBezTo>
                  <a:pt x="2144" y="4318"/>
                  <a:pt x="2429" y="5937"/>
                  <a:pt x="2572" y="6477"/>
                </a:cubicBezTo>
              </a:path>
            </a:pathLst>
          </a:custGeom>
          <a:noFill/>
          <a:ln cap="flat" cmpd="sng" w="9525">
            <a:solidFill>
              <a:srgbClr val="2B292E"/>
            </a:solidFill>
            <a:prstDash val="solid"/>
            <a:round/>
            <a:headEnd len="med" w="med" type="none"/>
            <a:tailEnd len="med" w="med" type="none"/>
          </a:ln>
        </p:spPr>
      </p:sp>
      <p:grpSp>
        <p:nvGrpSpPr>
          <p:cNvPr id="1706" name="Google Shape;1706;p77"/>
          <p:cNvGrpSpPr/>
          <p:nvPr/>
        </p:nvGrpSpPr>
        <p:grpSpPr>
          <a:xfrm>
            <a:off x="435465" y="1722068"/>
            <a:ext cx="2513262" cy="4127954"/>
            <a:chOff x="1295640" y="1983843"/>
            <a:chExt cx="2513262" cy="4127954"/>
          </a:xfrm>
        </p:grpSpPr>
        <p:sp>
          <p:nvSpPr>
            <p:cNvPr id="1707" name="Google Shape;1707;p77"/>
            <p:cNvSpPr/>
            <p:nvPr/>
          </p:nvSpPr>
          <p:spPr>
            <a:xfrm flipH="1">
              <a:off x="2292652" y="3316434"/>
              <a:ext cx="1274654" cy="1246362"/>
            </a:xfrm>
            <a:custGeom>
              <a:rect b="b" l="l" r="r" t="t"/>
              <a:pathLst>
                <a:path extrusionOk="0" h="35203" w="35997">
                  <a:moveTo>
                    <a:pt x="31959" y="0"/>
                  </a:moveTo>
                  <a:cubicBezTo>
                    <a:pt x="31918" y="0"/>
                    <a:pt x="31876" y="2"/>
                    <a:pt x="31834" y="6"/>
                  </a:cubicBezTo>
                  <a:cubicBezTo>
                    <a:pt x="27652" y="365"/>
                    <a:pt x="14956" y="19355"/>
                    <a:pt x="14956" y="19355"/>
                  </a:cubicBezTo>
                  <a:lnTo>
                    <a:pt x="8049" y="12321"/>
                  </a:lnTo>
                  <a:lnTo>
                    <a:pt x="0" y="16989"/>
                  </a:lnTo>
                  <a:cubicBezTo>
                    <a:pt x="0" y="16989"/>
                    <a:pt x="6042" y="33973"/>
                    <a:pt x="9401" y="35135"/>
                  </a:cubicBezTo>
                  <a:cubicBezTo>
                    <a:pt x="9531" y="35180"/>
                    <a:pt x="9686" y="35202"/>
                    <a:pt x="9863" y="35202"/>
                  </a:cubicBezTo>
                  <a:cubicBezTo>
                    <a:pt x="14212" y="35202"/>
                    <a:pt x="31980" y="21986"/>
                    <a:pt x="33482" y="19672"/>
                  </a:cubicBezTo>
                  <a:cubicBezTo>
                    <a:pt x="35008" y="17288"/>
                    <a:pt x="35997" y="0"/>
                    <a:pt x="319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77"/>
            <p:cNvSpPr/>
            <p:nvPr/>
          </p:nvSpPr>
          <p:spPr>
            <a:xfrm flipH="1">
              <a:off x="3271809" y="3744698"/>
              <a:ext cx="317946" cy="194975"/>
            </a:xfrm>
            <a:custGeom>
              <a:rect b="b" l="l" r="r" t="t"/>
              <a:pathLst>
                <a:path extrusionOk="0" h="5507" w="8979">
                  <a:moveTo>
                    <a:pt x="7719" y="1"/>
                  </a:moveTo>
                  <a:cubicBezTo>
                    <a:pt x="7660" y="1"/>
                    <a:pt x="7601" y="5"/>
                    <a:pt x="7542" y="14"/>
                  </a:cubicBezTo>
                  <a:cubicBezTo>
                    <a:pt x="7436" y="14"/>
                    <a:pt x="7331" y="35"/>
                    <a:pt x="7225" y="56"/>
                  </a:cubicBezTo>
                  <a:cubicBezTo>
                    <a:pt x="6908" y="141"/>
                    <a:pt x="6613" y="246"/>
                    <a:pt x="6338" y="394"/>
                  </a:cubicBezTo>
                  <a:cubicBezTo>
                    <a:pt x="5768" y="626"/>
                    <a:pt x="2493" y="1788"/>
                    <a:pt x="1015" y="3140"/>
                  </a:cubicBezTo>
                  <a:cubicBezTo>
                    <a:pt x="296" y="3774"/>
                    <a:pt x="1" y="4471"/>
                    <a:pt x="634" y="5126"/>
                  </a:cubicBezTo>
                  <a:cubicBezTo>
                    <a:pt x="930" y="5422"/>
                    <a:pt x="1374" y="5485"/>
                    <a:pt x="1775" y="5506"/>
                  </a:cubicBezTo>
                  <a:lnTo>
                    <a:pt x="2198" y="5506"/>
                  </a:lnTo>
                  <a:cubicBezTo>
                    <a:pt x="4521" y="5443"/>
                    <a:pt x="6697" y="4408"/>
                    <a:pt x="8218" y="2654"/>
                  </a:cubicBezTo>
                  <a:cubicBezTo>
                    <a:pt x="8408" y="2443"/>
                    <a:pt x="8577" y="2190"/>
                    <a:pt x="8704" y="1936"/>
                  </a:cubicBezTo>
                  <a:cubicBezTo>
                    <a:pt x="8767" y="1831"/>
                    <a:pt x="8809" y="1725"/>
                    <a:pt x="8852" y="1619"/>
                  </a:cubicBezTo>
                  <a:cubicBezTo>
                    <a:pt x="8978" y="1218"/>
                    <a:pt x="8915" y="795"/>
                    <a:pt x="8683" y="457"/>
                  </a:cubicBezTo>
                  <a:cubicBezTo>
                    <a:pt x="8446" y="166"/>
                    <a:pt x="8085" y="1"/>
                    <a:pt x="7719" y="1"/>
                  </a:cubicBezTo>
                  <a:close/>
                </a:path>
              </a:pathLst>
            </a:custGeom>
            <a:solidFill>
              <a:srgbClr val="BDB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77"/>
            <p:cNvSpPr/>
            <p:nvPr/>
          </p:nvSpPr>
          <p:spPr>
            <a:xfrm flipH="1">
              <a:off x="3451049" y="3214324"/>
              <a:ext cx="357853" cy="565666"/>
            </a:xfrm>
            <a:custGeom>
              <a:rect b="b" l="l" r="r" t="t"/>
              <a:pathLst>
                <a:path extrusionOk="0" h="15977" w="10106">
                  <a:moveTo>
                    <a:pt x="401" y="1"/>
                  </a:moveTo>
                  <a:cubicBezTo>
                    <a:pt x="267" y="1"/>
                    <a:pt x="131" y="27"/>
                    <a:pt x="0" y="80"/>
                  </a:cubicBezTo>
                  <a:cubicBezTo>
                    <a:pt x="275" y="2319"/>
                    <a:pt x="465" y="2869"/>
                    <a:pt x="1331" y="4960"/>
                  </a:cubicBezTo>
                  <a:cubicBezTo>
                    <a:pt x="1690" y="5805"/>
                    <a:pt x="2641" y="7157"/>
                    <a:pt x="3190" y="7875"/>
                  </a:cubicBezTo>
                  <a:cubicBezTo>
                    <a:pt x="2894" y="8826"/>
                    <a:pt x="317" y="12036"/>
                    <a:pt x="740" y="12924"/>
                  </a:cubicBezTo>
                  <a:cubicBezTo>
                    <a:pt x="1697" y="14892"/>
                    <a:pt x="4161" y="15976"/>
                    <a:pt x="6276" y="15976"/>
                  </a:cubicBezTo>
                  <a:cubicBezTo>
                    <a:pt x="8360" y="15976"/>
                    <a:pt x="10105" y="14924"/>
                    <a:pt x="9739" y="12628"/>
                  </a:cubicBezTo>
                  <a:cubicBezTo>
                    <a:pt x="9485" y="10896"/>
                    <a:pt x="9717" y="7917"/>
                    <a:pt x="7985" y="7537"/>
                  </a:cubicBezTo>
                  <a:cubicBezTo>
                    <a:pt x="7288" y="7368"/>
                    <a:pt x="6591" y="7136"/>
                    <a:pt x="5936" y="6840"/>
                  </a:cubicBezTo>
                  <a:cubicBezTo>
                    <a:pt x="4711" y="6270"/>
                    <a:pt x="3993" y="4728"/>
                    <a:pt x="3042" y="3735"/>
                  </a:cubicBezTo>
                  <a:cubicBezTo>
                    <a:pt x="2789" y="2784"/>
                    <a:pt x="2387" y="1897"/>
                    <a:pt x="1838" y="1094"/>
                  </a:cubicBezTo>
                  <a:cubicBezTo>
                    <a:pt x="1627" y="756"/>
                    <a:pt x="1373" y="461"/>
                    <a:pt x="1057" y="228"/>
                  </a:cubicBezTo>
                  <a:cubicBezTo>
                    <a:pt x="868" y="80"/>
                    <a:pt x="637" y="1"/>
                    <a:pt x="401" y="1"/>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77"/>
            <p:cNvSpPr/>
            <p:nvPr/>
          </p:nvSpPr>
          <p:spPr>
            <a:xfrm flipH="1">
              <a:off x="3398967" y="3247535"/>
              <a:ext cx="172836" cy="455379"/>
            </a:xfrm>
            <a:custGeom>
              <a:rect b="b" l="l" r="r" t="t"/>
              <a:pathLst>
                <a:path extrusionOk="0" h="12862" w="4881">
                  <a:moveTo>
                    <a:pt x="1130" y="0"/>
                  </a:moveTo>
                  <a:cubicBezTo>
                    <a:pt x="788" y="0"/>
                    <a:pt x="543" y="528"/>
                    <a:pt x="444" y="1001"/>
                  </a:cubicBezTo>
                  <a:cubicBezTo>
                    <a:pt x="1" y="2923"/>
                    <a:pt x="318" y="5142"/>
                    <a:pt x="1247" y="6705"/>
                  </a:cubicBezTo>
                  <a:cubicBezTo>
                    <a:pt x="888" y="7719"/>
                    <a:pt x="592" y="8711"/>
                    <a:pt x="698" y="9852"/>
                  </a:cubicBezTo>
                  <a:cubicBezTo>
                    <a:pt x="782" y="10972"/>
                    <a:pt x="1247" y="12070"/>
                    <a:pt x="1986" y="12598"/>
                  </a:cubicBezTo>
                  <a:cubicBezTo>
                    <a:pt x="2258" y="12777"/>
                    <a:pt x="2561" y="12861"/>
                    <a:pt x="2857" y="12861"/>
                  </a:cubicBezTo>
                  <a:cubicBezTo>
                    <a:pt x="3438" y="12861"/>
                    <a:pt x="3995" y="12538"/>
                    <a:pt x="4247" y="11965"/>
                  </a:cubicBezTo>
                  <a:cubicBezTo>
                    <a:pt x="4585" y="11310"/>
                    <a:pt x="4775" y="10613"/>
                    <a:pt x="4796" y="9894"/>
                  </a:cubicBezTo>
                  <a:cubicBezTo>
                    <a:pt x="4880" y="8437"/>
                    <a:pt x="4563" y="7000"/>
                    <a:pt x="3866" y="5733"/>
                  </a:cubicBezTo>
                  <a:cubicBezTo>
                    <a:pt x="3106" y="4444"/>
                    <a:pt x="1923" y="3452"/>
                    <a:pt x="1775" y="1825"/>
                  </a:cubicBezTo>
                  <a:cubicBezTo>
                    <a:pt x="1754" y="1466"/>
                    <a:pt x="1775" y="1086"/>
                    <a:pt x="1712" y="748"/>
                  </a:cubicBezTo>
                  <a:cubicBezTo>
                    <a:pt x="1648" y="389"/>
                    <a:pt x="1458" y="51"/>
                    <a:pt x="1205" y="8"/>
                  </a:cubicBezTo>
                  <a:cubicBezTo>
                    <a:pt x="1179" y="3"/>
                    <a:pt x="1154" y="0"/>
                    <a:pt x="1130" y="0"/>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77"/>
            <p:cNvSpPr/>
            <p:nvPr/>
          </p:nvSpPr>
          <p:spPr>
            <a:xfrm flipH="1">
              <a:off x="3281547" y="3608245"/>
              <a:ext cx="320921" cy="331426"/>
            </a:xfrm>
            <a:custGeom>
              <a:rect b="b" l="l" r="r" t="t"/>
              <a:pathLst>
                <a:path extrusionOk="0" h="9361" w="9063">
                  <a:moveTo>
                    <a:pt x="4587" y="1"/>
                  </a:moveTo>
                  <a:cubicBezTo>
                    <a:pt x="4586" y="1"/>
                    <a:pt x="4585" y="1"/>
                    <a:pt x="4585" y="2"/>
                  </a:cubicBezTo>
                  <a:lnTo>
                    <a:pt x="1" y="3826"/>
                  </a:lnTo>
                  <a:lnTo>
                    <a:pt x="1395" y="6994"/>
                  </a:lnTo>
                  <a:lnTo>
                    <a:pt x="2388" y="9318"/>
                  </a:lnTo>
                  <a:lnTo>
                    <a:pt x="2557" y="9360"/>
                  </a:lnTo>
                  <a:cubicBezTo>
                    <a:pt x="4880" y="9297"/>
                    <a:pt x="7056" y="8262"/>
                    <a:pt x="8577" y="6508"/>
                  </a:cubicBezTo>
                  <a:cubicBezTo>
                    <a:pt x="8767" y="6297"/>
                    <a:pt x="8936" y="6044"/>
                    <a:pt x="9063" y="5790"/>
                  </a:cubicBezTo>
                  <a:cubicBezTo>
                    <a:pt x="8577" y="5199"/>
                    <a:pt x="8070" y="4544"/>
                    <a:pt x="7584" y="3889"/>
                  </a:cubicBezTo>
                  <a:cubicBezTo>
                    <a:pt x="6026" y="1873"/>
                    <a:pt x="4651" y="1"/>
                    <a:pt x="4587" y="1"/>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7"/>
            <p:cNvSpPr/>
            <p:nvPr/>
          </p:nvSpPr>
          <p:spPr>
            <a:xfrm flipH="1">
              <a:off x="1650156" y="3123545"/>
              <a:ext cx="1214811" cy="2188171"/>
            </a:xfrm>
            <a:custGeom>
              <a:rect b="b" l="l" r="r" t="t"/>
              <a:pathLst>
                <a:path extrusionOk="0" h="61804" w="34307">
                  <a:moveTo>
                    <a:pt x="24289" y="1"/>
                  </a:moveTo>
                  <a:cubicBezTo>
                    <a:pt x="21965" y="1"/>
                    <a:pt x="19582" y="697"/>
                    <a:pt x="17449" y="1651"/>
                  </a:cubicBezTo>
                  <a:cubicBezTo>
                    <a:pt x="12760" y="3785"/>
                    <a:pt x="8746" y="7101"/>
                    <a:pt x="5789" y="11284"/>
                  </a:cubicBezTo>
                  <a:cubicBezTo>
                    <a:pt x="1184" y="17832"/>
                    <a:pt x="128" y="41428"/>
                    <a:pt x="1" y="59003"/>
                  </a:cubicBezTo>
                  <a:cubicBezTo>
                    <a:pt x="3081" y="61174"/>
                    <a:pt x="6822" y="61804"/>
                    <a:pt x="10675" y="61804"/>
                  </a:cubicBezTo>
                  <a:cubicBezTo>
                    <a:pt x="13981" y="61804"/>
                    <a:pt x="17369" y="61340"/>
                    <a:pt x="20491" y="60989"/>
                  </a:cubicBezTo>
                  <a:cubicBezTo>
                    <a:pt x="24399" y="60503"/>
                    <a:pt x="28222" y="59552"/>
                    <a:pt x="31919" y="58179"/>
                  </a:cubicBezTo>
                  <a:cubicBezTo>
                    <a:pt x="30800" y="44766"/>
                    <a:pt x="29976" y="29620"/>
                    <a:pt x="31285" y="25057"/>
                  </a:cubicBezTo>
                  <a:cubicBezTo>
                    <a:pt x="32511" y="20790"/>
                    <a:pt x="34137" y="16544"/>
                    <a:pt x="34222" y="12108"/>
                  </a:cubicBezTo>
                  <a:cubicBezTo>
                    <a:pt x="34306" y="7651"/>
                    <a:pt x="32426" y="2813"/>
                    <a:pt x="28434" y="891"/>
                  </a:cubicBezTo>
                  <a:cubicBezTo>
                    <a:pt x="27123" y="264"/>
                    <a:pt x="25717" y="1"/>
                    <a:pt x="24289"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77"/>
            <p:cNvSpPr/>
            <p:nvPr/>
          </p:nvSpPr>
          <p:spPr>
            <a:xfrm flipH="1">
              <a:off x="2269298" y="3187983"/>
              <a:ext cx="668753" cy="2880940"/>
            </a:xfrm>
            <a:custGeom>
              <a:rect b="b" l="l" r="r" t="t"/>
              <a:pathLst>
                <a:path extrusionOk="0" h="81371" w="18886">
                  <a:moveTo>
                    <a:pt x="18885" y="0"/>
                  </a:moveTo>
                  <a:cubicBezTo>
                    <a:pt x="14365" y="2134"/>
                    <a:pt x="10478" y="5387"/>
                    <a:pt x="7584" y="9464"/>
                  </a:cubicBezTo>
                  <a:cubicBezTo>
                    <a:pt x="0" y="20216"/>
                    <a:pt x="2049" y="77188"/>
                    <a:pt x="2028" y="77547"/>
                  </a:cubicBezTo>
                  <a:cubicBezTo>
                    <a:pt x="2028" y="77547"/>
                    <a:pt x="3528" y="79870"/>
                    <a:pt x="8154" y="81370"/>
                  </a:cubicBezTo>
                  <a:cubicBezTo>
                    <a:pt x="5936" y="60816"/>
                    <a:pt x="5387" y="40115"/>
                    <a:pt x="8788" y="19033"/>
                  </a:cubicBezTo>
                  <a:cubicBezTo>
                    <a:pt x="9971" y="11661"/>
                    <a:pt x="13139" y="4690"/>
                    <a:pt x="188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7"/>
            <p:cNvSpPr/>
            <p:nvPr/>
          </p:nvSpPr>
          <p:spPr>
            <a:xfrm flipH="1">
              <a:off x="1650167" y="3125173"/>
              <a:ext cx="816873" cy="2986624"/>
            </a:xfrm>
            <a:custGeom>
              <a:rect b="b" l="l" r="r" t="t"/>
              <a:pathLst>
                <a:path extrusionOk="0" h="84356" w="23069">
                  <a:moveTo>
                    <a:pt x="14027" y="0"/>
                  </a:moveTo>
                  <a:cubicBezTo>
                    <a:pt x="6718" y="3021"/>
                    <a:pt x="3191" y="11851"/>
                    <a:pt x="1860" y="19329"/>
                  </a:cubicBezTo>
                  <a:cubicBezTo>
                    <a:pt x="867" y="24419"/>
                    <a:pt x="719" y="29362"/>
                    <a:pt x="719" y="34305"/>
                  </a:cubicBezTo>
                  <a:cubicBezTo>
                    <a:pt x="487" y="50972"/>
                    <a:pt x="1" y="67724"/>
                    <a:pt x="1712" y="84285"/>
                  </a:cubicBezTo>
                  <a:cubicBezTo>
                    <a:pt x="2446" y="84331"/>
                    <a:pt x="3219" y="84356"/>
                    <a:pt x="4032" y="84356"/>
                  </a:cubicBezTo>
                  <a:cubicBezTo>
                    <a:pt x="8809" y="84356"/>
                    <a:pt x="14975" y="83505"/>
                    <a:pt x="22899" y="81158"/>
                  </a:cubicBezTo>
                  <a:cubicBezTo>
                    <a:pt x="22899" y="81158"/>
                    <a:pt x="17555" y="33735"/>
                    <a:pt x="20047" y="25011"/>
                  </a:cubicBezTo>
                  <a:cubicBezTo>
                    <a:pt x="21273" y="20744"/>
                    <a:pt x="22899" y="16498"/>
                    <a:pt x="22984" y="12041"/>
                  </a:cubicBezTo>
                  <a:cubicBezTo>
                    <a:pt x="23068" y="7605"/>
                    <a:pt x="21188" y="2767"/>
                    <a:pt x="17196" y="845"/>
                  </a:cubicBezTo>
                  <a:cubicBezTo>
                    <a:pt x="16182" y="359"/>
                    <a:pt x="15126" y="85"/>
                    <a:pt x="14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77"/>
            <p:cNvSpPr/>
            <p:nvPr/>
          </p:nvSpPr>
          <p:spPr>
            <a:xfrm flipH="1">
              <a:off x="2367475" y="3914184"/>
              <a:ext cx="1143743" cy="830212"/>
            </a:xfrm>
            <a:custGeom>
              <a:rect b="b" l="l" r="r" t="t"/>
              <a:pathLst>
                <a:path extrusionOk="0" h="23449" w="32300">
                  <a:moveTo>
                    <a:pt x="20047" y="1"/>
                  </a:moveTo>
                  <a:lnTo>
                    <a:pt x="1" y="106"/>
                  </a:lnTo>
                  <a:lnTo>
                    <a:pt x="12253" y="23448"/>
                  </a:lnTo>
                  <a:lnTo>
                    <a:pt x="32299" y="23343"/>
                  </a:lnTo>
                  <a:lnTo>
                    <a:pt x="20047" y="1"/>
                  </a:ln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77"/>
            <p:cNvSpPr/>
            <p:nvPr/>
          </p:nvSpPr>
          <p:spPr>
            <a:xfrm flipH="1">
              <a:off x="2407141" y="4247101"/>
              <a:ext cx="832560" cy="345057"/>
            </a:xfrm>
            <a:custGeom>
              <a:rect b="b" l="l" r="r" t="t"/>
              <a:pathLst>
                <a:path extrusionOk="0" h="9746" w="23512">
                  <a:moveTo>
                    <a:pt x="7921" y="0"/>
                  </a:moveTo>
                  <a:cubicBezTo>
                    <a:pt x="6701" y="0"/>
                    <a:pt x="6023" y="603"/>
                    <a:pt x="6127" y="759"/>
                  </a:cubicBezTo>
                  <a:cubicBezTo>
                    <a:pt x="6444" y="1244"/>
                    <a:pt x="6993" y="1456"/>
                    <a:pt x="7500" y="1667"/>
                  </a:cubicBezTo>
                  <a:cubicBezTo>
                    <a:pt x="8281" y="1984"/>
                    <a:pt x="9042" y="2406"/>
                    <a:pt x="9739" y="2871"/>
                  </a:cubicBezTo>
                  <a:cubicBezTo>
                    <a:pt x="10238" y="3093"/>
                    <a:pt x="10009" y="3783"/>
                    <a:pt x="9563" y="3783"/>
                  </a:cubicBezTo>
                  <a:cubicBezTo>
                    <a:pt x="9499" y="3783"/>
                    <a:pt x="9430" y="3769"/>
                    <a:pt x="9359" y="3737"/>
                  </a:cubicBezTo>
                  <a:cubicBezTo>
                    <a:pt x="7077" y="3103"/>
                    <a:pt x="4880" y="2195"/>
                    <a:pt x="2831" y="991"/>
                  </a:cubicBezTo>
                  <a:cubicBezTo>
                    <a:pt x="2451" y="737"/>
                    <a:pt x="2050" y="526"/>
                    <a:pt x="1606" y="421"/>
                  </a:cubicBezTo>
                  <a:cubicBezTo>
                    <a:pt x="1489" y="386"/>
                    <a:pt x="1370" y="368"/>
                    <a:pt x="1250" y="368"/>
                  </a:cubicBezTo>
                  <a:cubicBezTo>
                    <a:pt x="937" y="368"/>
                    <a:pt x="626" y="487"/>
                    <a:pt x="381" y="716"/>
                  </a:cubicBezTo>
                  <a:cubicBezTo>
                    <a:pt x="1" y="1160"/>
                    <a:pt x="5282" y="4962"/>
                    <a:pt x="6993" y="5807"/>
                  </a:cubicBezTo>
                  <a:cubicBezTo>
                    <a:pt x="11440" y="7959"/>
                    <a:pt x="16084" y="9745"/>
                    <a:pt x="20914" y="9745"/>
                  </a:cubicBezTo>
                  <a:cubicBezTo>
                    <a:pt x="21774" y="9745"/>
                    <a:pt x="22640" y="9689"/>
                    <a:pt x="23512" y="9567"/>
                  </a:cubicBezTo>
                  <a:lnTo>
                    <a:pt x="22603" y="4666"/>
                  </a:lnTo>
                  <a:cubicBezTo>
                    <a:pt x="22143" y="4687"/>
                    <a:pt x="21682" y="4696"/>
                    <a:pt x="21222" y="4696"/>
                  </a:cubicBezTo>
                  <a:cubicBezTo>
                    <a:pt x="20246" y="4696"/>
                    <a:pt x="19270" y="4654"/>
                    <a:pt x="18294" y="4582"/>
                  </a:cubicBezTo>
                  <a:cubicBezTo>
                    <a:pt x="17576" y="4561"/>
                    <a:pt x="16900" y="4202"/>
                    <a:pt x="16456" y="3631"/>
                  </a:cubicBezTo>
                  <a:cubicBezTo>
                    <a:pt x="15865" y="2871"/>
                    <a:pt x="15126" y="2216"/>
                    <a:pt x="14323" y="1667"/>
                  </a:cubicBezTo>
                  <a:cubicBezTo>
                    <a:pt x="13586" y="1130"/>
                    <a:pt x="12705" y="849"/>
                    <a:pt x="11808" y="849"/>
                  </a:cubicBezTo>
                  <a:cubicBezTo>
                    <a:pt x="11470" y="849"/>
                    <a:pt x="11130" y="889"/>
                    <a:pt x="10795" y="970"/>
                  </a:cubicBezTo>
                  <a:cubicBezTo>
                    <a:pt x="9663" y="237"/>
                    <a:pt x="8686" y="0"/>
                    <a:pt x="7921" y="0"/>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7"/>
            <p:cNvSpPr/>
            <p:nvPr/>
          </p:nvSpPr>
          <p:spPr>
            <a:xfrm flipH="1">
              <a:off x="2873881" y="4304600"/>
              <a:ext cx="365077" cy="207190"/>
            </a:xfrm>
            <a:custGeom>
              <a:rect b="b" l="l" r="r" t="t"/>
              <a:pathLst>
                <a:path extrusionOk="0" h="5852" w="10310">
                  <a:moveTo>
                    <a:pt x="1335" y="0"/>
                  </a:moveTo>
                  <a:cubicBezTo>
                    <a:pt x="966" y="0"/>
                    <a:pt x="605" y="164"/>
                    <a:pt x="360" y="444"/>
                  </a:cubicBezTo>
                  <a:cubicBezTo>
                    <a:pt x="1" y="909"/>
                    <a:pt x="5620" y="4247"/>
                    <a:pt x="7394" y="4922"/>
                  </a:cubicBezTo>
                  <a:cubicBezTo>
                    <a:pt x="8239" y="5260"/>
                    <a:pt x="9084" y="5556"/>
                    <a:pt x="9950" y="5852"/>
                  </a:cubicBezTo>
                  <a:lnTo>
                    <a:pt x="10309" y="2768"/>
                  </a:lnTo>
                  <a:cubicBezTo>
                    <a:pt x="7711" y="2388"/>
                    <a:pt x="5197" y="1606"/>
                    <a:pt x="2831" y="486"/>
                  </a:cubicBezTo>
                  <a:cubicBezTo>
                    <a:pt x="2430" y="254"/>
                    <a:pt x="2008" y="106"/>
                    <a:pt x="1564" y="22"/>
                  </a:cubicBezTo>
                  <a:cubicBezTo>
                    <a:pt x="1488" y="7"/>
                    <a:pt x="1411" y="0"/>
                    <a:pt x="1335" y="0"/>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77"/>
            <p:cNvSpPr/>
            <p:nvPr/>
          </p:nvSpPr>
          <p:spPr>
            <a:xfrm flipH="1">
              <a:off x="2833479" y="4354274"/>
              <a:ext cx="368052" cy="188956"/>
            </a:xfrm>
            <a:custGeom>
              <a:rect b="b" l="l" r="r" t="t"/>
              <a:pathLst>
                <a:path extrusionOk="0" h="5337" w="10394">
                  <a:moveTo>
                    <a:pt x="1344" y="1"/>
                  </a:moveTo>
                  <a:cubicBezTo>
                    <a:pt x="946" y="1"/>
                    <a:pt x="578" y="186"/>
                    <a:pt x="338" y="499"/>
                  </a:cubicBezTo>
                  <a:cubicBezTo>
                    <a:pt x="0" y="985"/>
                    <a:pt x="5788" y="3984"/>
                    <a:pt x="7605" y="4576"/>
                  </a:cubicBezTo>
                  <a:cubicBezTo>
                    <a:pt x="8471" y="4829"/>
                    <a:pt x="9337" y="5104"/>
                    <a:pt x="10203" y="5336"/>
                  </a:cubicBezTo>
                  <a:lnTo>
                    <a:pt x="10393" y="2231"/>
                  </a:lnTo>
                  <a:cubicBezTo>
                    <a:pt x="7774" y="1999"/>
                    <a:pt x="5218" y="1386"/>
                    <a:pt x="2788" y="393"/>
                  </a:cubicBezTo>
                  <a:cubicBezTo>
                    <a:pt x="2387" y="203"/>
                    <a:pt x="1965" y="76"/>
                    <a:pt x="1521" y="13"/>
                  </a:cubicBezTo>
                  <a:cubicBezTo>
                    <a:pt x="1462" y="5"/>
                    <a:pt x="1403" y="1"/>
                    <a:pt x="1344" y="1"/>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77"/>
            <p:cNvSpPr/>
            <p:nvPr/>
          </p:nvSpPr>
          <p:spPr>
            <a:xfrm flipH="1">
              <a:off x="2525307" y="4393184"/>
              <a:ext cx="638088" cy="197914"/>
            </a:xfrm>
            <a:custGeom>
              <a:rect b="b" l="l" r="r" t="t"/>
              <a:pathLst>
                <a:path extrusionOk="0" h="5590" w="18020">
                  <a:moveTo>
                    <a:pt x="1331" y="0"/>
                  </a:moveTo>
                  <a:cubicBezTo>
                    <a:pt x="946" y="0"/>
                    <a:pt x="575" y="185"/>
                    <a:pt x="317" y="498"/>
                  </a:cubicBezTo>
                  <a:cubicBezTo>
                    <a:pt x="0" y="984"/>
                    <a:pt x="3782" y="3160"/>
                    <a:pt x="5598" y="3730"/>
                  </a:cubicBezTo>
                  <a:cubicBezTo>
                    <a:pt x="6464" y="4005"/>
                    <a:pt x="17132" y="5357"/>
                    <a:pt x="18019" y="5589"/>
                  </a:cubicBezTo>
                  <a:lnTo>
                    <a:pt x="10393" y="2251"/>
                  </a:lnTo>
                  <a:cubicBezTo>
                    <a:pt x="7774" y="1998"/>
                    <a:pt x="5218" y="1385"/>
                    <a:pt x="2789" y="393"/>
                  </a:cubicBezTo>
                  <a:cubicBezTo>
                    <a:pt x="2387" y="202"/>
                    <a:pt x="1944" y="76"/>
                    <a:pt x="1500" y="12"/>
                  </a:cubicBezTo>
                  <a:cubicBezTo>
                    <a:pt x="1444" y="4"/>
                    <a:pt x="1387" y="0"/>
                    <a:pt x="1331" y="0"/>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77"/>
            <p:cNvSpPr/>
            <p:nvPr/>
          </p:nvSpPr>
          <p:spPr>
            <a:xfrm flipH="1">
              <a:off x="1295640" y="3253483"/>
              <a:ext cx="1231241" cy="1401507"/>
            </a:xfrm>
            <a:custGeom>
              <a:rect b="b" l="l" r="r" t="t"/>
              <a:pathLst>
                <a:path extrusionOk="0" h="39585" w="34771">
                  <a:moveTo>
                    <a:pt x="19633" y="1"/>
                  </a:moveTo>
                  <a:cubicBezTo>
                    <a:pt x="16881" y="1"/>
                    <a:pt x="14412" y="2286"/>
                    <a:pt x="14386" y="2312"/>
                  </a:cubicBezTo>
                  <a:cubicBezTo>
                    <a:pt x="12823" y="4065"/>
                    <a:pt x="12612" y="6537"/>
                    <a:pt x="13393" y="8755"/>
                  </a:cubicBezTo>
                  <a:cubicBezTo>
                    <a:pt x="15633" y="14944"/>
                    <a:pt x="17935" y="23520"/>
                    <a:pt x="20386" y="29013"/>
                  </a:cubicBezTo>
                  <a:cubicBezTo>
                    <a:pt x="13647" y="30238"/>
                    <a:pt x="6930" y="31019"/>
                    <a:pt x="1" y="32139"/>
                  </a:cubicBezTo>
                  <a:cubicBezTo>
                    <a:pt x="1" y="34526"/>
                    <a:pt x="22" y="36617"/>
                    <a:pt x="22" y="39004"/>
                  </a:cubicBezTo>
                  <a:cubicBezTo>
                    <a:pt x="3102" y="39283"/>
                    <a:pt x="13573" y="39584"/>
                    <a:pt x="21826" y="39584"/>
                  </a:cubicBezTo>
                  <a:cubicBezTo>
                    <a:pt x="24839" y="39584"/>
                    <a:pt x="27557" y="39544"/>
                    <a:pt x="29511" y="39448"/>
                  </a:cubicBezTo>
                  <a:cubicBezTo>
                    <a:pt x="30884" y="39384"/>
                    <a:pt x="32405" y="39258"/>
                    <a:pt x="33377" y="38286"/>
                  </a:cubicBezTo>
                  <a:cubicBezTo>
                    <a:pt x="34771" y="36892"/>
                    <a:pt x="34370" y="34568"/>
                    <a:pt x="33820" y="32667"/>
                  </a:cubicBezTo>
                  <a:cubicBezTo>
                    <a:pt x="31539" y="24640"/>
                    <a:pt x="28265" y="11311"/>
                    <a:pt x="24610" y="3812"/>
                  </a:cubicBezTo>
                  <a:cubicBezTo>
                    <a:pt x="23194" y="898"/>
                    <a:pt x="21358" y="1"/>
                    <a:pt x="196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77"/>
            <p:cNvSpPr/>
            <p:nvPr/>
          </p:nvSpPr>
          <p:spPr>
            <a:xfrm flipH="1">
              <a:off x="2002483" y="1983843"/>
              <a:ext cx="958230" cy="918264"/>
            </a:xfrm>
            <a:custGeom>
              <a:rect b="b" l="l" r="r" t="t"/>
              <a:pathLst>
                <a:path extrusionOk="0" h="25936" w="27061">
                  <a:moveTo>
                    <a:pt x="15239" y="0"/>
                  </a:moveTo>
                  <a:cubicBezTo>
                    <a:pt x="15222" y="0"/>
                    <a:pt x="15206" y="0"/>
                    <a:pt x="15189" y="1"/>
                  </a:cubicBezTo>
                  <a:cubicBezTo>
                    <a:pt x="14450" y="43"/>
                    <a:pt x="13943" y="909"/>
                    <a:pt x="13774" y="1649"/>
                  </a:cubicBezTo>
                  <a:cubicBezTo>
                    <a:pt x="12916" y="1220"/>
                    <a:pt x="11987" y="989"/>
                    <a:pt x="11035" y="989"/>
                  </a:cubicBezTo>
                  <a:cubicBezTo>
                    <a:pt x="10955" y="989"/>
                    <a:pt x="10875" y="990"/>
                    <a:pt x="10795" y="994"/>
                  </a:cubicBezTo>
                  <a:cubicBezTo>
                    <a:pt x="10764" y="992"/>
                    <a:pt x="10732" y="991"/>
                    <a:pt x="10700" y="991"/>
                  </a:cubicBezTo>
                  <a:cubicBezTo>
                    <a:pt x="10352" y="991"/>
                    <a:pt x="10008" y="1098"/>
                    <a:pt x="9718" y="1311"/>
                  </a:cubicBezTo>
                  <a:cubicBezTo>
                    <a:pt x="9473" y="1521"/>
                    <a:pt x="9431" y="2137"/>
                    <a:pt x="9604" y="2474"/>
                  </a:cubicBezTo>
                  <a:lnTo>
                    <a:pt x="9604" y="2474"/>
                  </a:lnTo>
                  <a:cubicBezTo>
                    <a:pt x="9221" y="2049"/>
                    <a:pt x="8677" y="1817"/>
                    <a:pt x="8118" y="1817"/>
                  </a:cubicBezTo>
                  <a:cubicBezTo>
                    <a:pt x="7847" y="1817"/>
                    <a:pt x="7572" y="1872"/>
                    <a:pt x="7310" y="1986"/>
                  </a:cubicBezTo>
                  <a:cubicBezTo>
                    <a:pt x="6486" y="2367"/>
                    <a:pt x="6064" y="3592"/>
                    <a:pt x="6317" y="4479"/>
                  </a:cubicBezTo>
                  <a:cubicBezTo>
                    <a:pt x="5927" y="4175"/>
                    <a:pt x="5460" y="4025"/>
                    <a:pt x="4994" y="4025"/>
                  </a:cubicBezTo>
                  <a:cubicBezTo>
                    <a:pt x="4423" y="4025"/>
                    <a:pt x="3853" y="4249"/>
                    <a:pt x="3423" y="4690"/>
                  </a:cubicBezTo>
                  <a:cubicBezTo>
                    <a:pt x="2705" y="5493"/>
                    <a:pt x="2810" y="6887"/>
                    <a:pt x="3571" y="7627"/>
                  </a:cubicBezTo>
                  <a:cubicBezTo>
                    <a:pt x="3229" y="7522"/>
                    <a:pt x="2874" y="7469"/>
                    <a:pt x="2520" y="7469"/>
                  </a:cubicBezTo>
                  <a:cubicBezTo>
                    <a:pt x="2086" y="7469"/>
                    <a:pt x="1654" y="7548"/>
                    <a:pt x="1247" y="7711"/>
                  </a:cubicBezTo>
                  <a:cubicBezTo>
                    <a:pt x="508" y="8028"/>
                    <a:pt x="1" y="8746"/>
                    <a:pt x="1" y="9549"/>
                  </a:cubicBezTo>
                  <a:cubicBezTo>
                    <a:pt x="40" y="10291"/>
                    <a:pt x="674" y="10978"/>
                    <a:pt x="1404" y="10978"/>
                  </a:cubicBezTo>
                  <a:cubicBezTo>
                    <a:pt x="1464" y="10978"/>
                    <a:pt x="1524" y="10974"/>
                    <a:pt x="1585" y="10964"/>
                  </a:cubicBezTo>
                  <a:lnTo>
                    <a:pt x="1585" y="10964"/>
                  </a:lnTo>
                  <a:cubicBezTo>
                    <a:pt x="719" y="11133"/>
                    <a:pt x="191" y="12020"/>
                    <a:pt x="466" y="12865"/>
                  </a:cubicBezTo>
                  <a:cubicBezTo>
                    <a:pt x="660" y="13512"/>
                    <a:pt x="1262" y="13911"/>
                    <a:pt x="1894" y="13911"/>
                  </a:cubicBezTo>
                  <a:cubicBezTo>
                    <a:pt x="2088" y="13911"/>
                    <a:pt x="2284" y="13874"/>
                    <a:pt x="2472" y="13795"/>
                  </a:cubicBezTo>
                  <a:lnTo>
                    <a:pt x="2472" y="13795"/>
                  </a:lnTo>
                  <a:cubicBezTo>
                    <a:pt x="1873" y="15079"/>
                    <a:pt x="2885" y="16392"/>
                    <a:pt x="4111" y="16392"/>
                  </a:cubicBezTo>
                  <a:cubicBezTo>
                    <a:pt x="4397" y="16392"/>
                    <a:pt x="4695" y="16321"/>
                    <a:pt x="4986" y="16161"/>
                  </a:cubicBezTo>
                  <a:lnTo>
                    <a:pt x="4986" y="16161"/>
                  </a:lnTo>
                  <a:cubicBezTo>
                    <a:pt x="4374" y="16921"/>
                    <a:pt x="4606" y="18041"/>
                    <a:pt x="5451" y="18505"/>
                  </a:cubicBezTo>
                  <a:cubicBezTo>
                    <a:pt x="5692" y="18635"/>
                    <a:pt x="5950" y="18696"/>
                    <a:pt x="6202" y="18696"/>
                  </a:cubicBezTo>
                  <a:cubicBezTo>
                    <a:pt x="6857" y="18696"/>
                    <a:pt x="7477" y="18289"/>
                    <a:pt x="7690" y="17618"/>
                  </a:cubicBezTo>
                  <a:cubicBezTo>
                    <a:pt x="7690" y="17618"/>
                    <a:pt x="22276" y="25899"/>
                    <a:pt x="23057" y="25899"/>
                  </a:cubicBezTo>
                  <a:cubicBezTo>
                    <a:pt x="23080" y="25899"/>
                    <a:pt x="23091" y="25892"/>
                    <a:pt x="23089" y="25878"/>
                  </a:cubicBezTo>
                  <a:lnTo>
                    <a:pt x="23089" y="25878"/>
                  </a:lnTo>
                  <a:cubicBezTo>
                    <a:pt x="23125" y="25917"/>
                    <a:pt x="23158" y="25936"/>
                    <a:pt x="23189" y="25936"/>
                  </a:cubicBezTo>
                  <a:cubicBezTo>
                    <a:pt x="23731" y="25936"/>
                    <a:pt x="23451" y="19998"/>
                    <a:pt x="24251" y="19498"/>
                  </a:cubicBezTo>
                  <a:cubicBezTo>
                    <a:pt x="24653" y="19266"/>
                    <a:pt x="24927" y="18886"/>
                    <a:pt x="25054" y="18442"/>
                  </a:cubicBezTo>
                  <a:cubicBezTo>
                    <a:pt x="25181" y="18041"/>
                    <a:pt x="25054" y="17618"/>
                    <a:pt x="24737" y="17323"/>
                  </a:cubicBezTo>
                  <a:cubicBezTo>
                    <a:pt x="25540" y="17323"/>
                    <a:pt x="26237" y="16773"/>
                    <a:pt x="26448" y="16013"/>
                  </a:cubicBezTo>
                  <a:cubicBezTo>
                    <a:pt x="26617" y="15273"/>
                    <a:pt x="26258" y="14492"/>
                    <a:pt x="25582" y="14154"/>
                  </a:cubicBezTo>
                  <a:lnTo>
                    <a:pt x="25582" y="14154"/>
                  </a:lnTo>
                  <a:cubicBezTo>
                    <a:pt x="25613" y="14156"/>
                    <a:pt x="25644" y="14157"/>
                    <a:pt x="25675" y="14157"/>
                  </a:cubicBezTo>
                  <a:cubicBezTo>
                    <a:pt x="26188" y="14157"/>
                    <a:pt x="26650" y="13830"/>
                    <a:pt x="26850" y="13351"/>
                  </a:cubicBezTo>
                  <a:cubicBezTo>
                    <a:pt x="27061" y="12844"/>
                    <a:pt x="27019" y="12274"/>
                    <a:pt x="26744" y="11788"/>
                  </a:cubicBezTo>
                  <a:cubicBezTo>
                    <a:pt x="26469" y="11366"/>
                    <a:pt x="26089" y="11006"/>
                    <a:pt x="25624" y="10795"/>
                  </a:cubicBezTo>
                  <a:cubicBezTo>
                    <a:pt x="26321" y="10373"/>
                    <a:pt x="26617" y="9528"/>
                    <a:pt x="26321" y="8767"/>
                  </a:cubicBezTo>
                  <a:cubicBezTo>
                    <a:pt x="26066" y="8147"/>
                    <a:pt x="25322" y="7605"/>
                    <a:pt x="24634" y="7605"/>
                  </a:cubicBezTo>
                  <a:cubicBezTo>
                    <a:pt x="24526" y="7605"/>
                    <a:pt x="24418" y="7619"/>
                    <a:pt x="24315" y="7648"/>
                  </a:cubicBezTo>
                  <a:cubicBezTo>
                    <a:pt x="25117" y="7098"/>
                    <a:pt x="25392" y="6063"/>
                    <a:pt x="24970" y="5176"/>
                  </a:cubicBezTo>
                  <a:cubicBezTo>
                    <a:pt x="24598" y="4557"/>
                    <a:pt x="23943" y="4210"/>
                    <a:pt x="23254" y="4210"/>
                  </a:cubicBezTo>
                  <a:cubicBezTo>
                    <a:pt x="23002" y="4210"/>
                    <a:pt x="22746" y="4256"/>
                    <a:pt x="22498" y="4352"/>
                  </a:cubicBezTo>
                  <a:cubicBezTo>
                    <a:pt x="23174" y="3803"/>
                    <a:pt x="23301" y="2831"/>
                    <a:pt x="22836" y="2113"/>
                  </a:cubicBezTo>
                  <a:cubicBezTo>
                    <a:pt x="22541" y="1703"/>
                    <a:pt x="22045" y="1581"/>
                    <a:pt x="21516" y="1581"/>
                  </a:cubicBezTo>
                  <a:cubicBezTo>
                    <a:pt x="21173" y="1581"/>
                    <a:pt x="20816" y="1633"/>
                    <a:pt x="20491" y="1691"/>
                  </a:cubicBezTo>
                  <a:lnTo>
                    <a:pt x="20238" y="1733"/>
                  </a:lnTo>
                  <a:cubicBezTo>
                    <a:pt x="20196" y="973"/>
                    <a:pt x="19646" y="318"/>
                    <a:pt x="18886" y="149"/>
                  </a:cubicBezTo>
                  <a:cubicBezTo>
                    <a:pt x="18798" y="137"/>
                    <a:pt x="18711" y="132"/>
                    <a:pt x="18625" y="132"/>
                  </a:cubicBezTo>
                  <a:cubicBezTo>
                    <a:pt x="17900" y="132"/>
                    <a:pt x="17240" y="521"/>
                    <a:pt x="16900" y="1163"/>
                  </a:cubicBezTo>
                  <a:cubicBezTo>
                    <a:pt x="16652" y="460"/>
                    <a:pt x="15980" y="0"/>
                    <a:pt x="15239" y="0"/>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77"/>
            <p:cNvSpPr/>
            <p:nvPr/>
          </p:nvSpPr>
          <p:spPr>
            <a:xfrm flipH="1">
              <a:off x="2081036" y="3055602"/>
              <a:ext cx="362811" cy="335108"/>
            </a:xfrm>
            <a:custGeom>
              <a:rect b="b" l="l" r="r" t="t"/>
              <a:pathLst>
                <a:path extrusionOk="0" h="9465" w="10246">
                  <a:moveTo>
                    <a:pt x="8830" y="1"/>
                  </a:moveTo>
                  <a:cubicBezTo>
                    <a:pt x="6105" y="655"/>
                    <a:pt x="2324" y="1099"/>
                    <a:pt x="1141" y="3634"/>
                  </a:cubicBezTo>
                  <a:cubicBezTo>
                    <a:pt x="296" y="5451"/>
                    <a:pt x="1" y="7478"/>
                    <a:pt x="296" y="9464"/>
                  </a:cubicBezTo>
                  <a:cubicBezTo>
                    <a:pt x="3169" y="6781"/>
                    <a:pt x="6929" y="4437"/>
                    <a:pt x="10246" y="2324"/>
                  </a:cubicBezTo>
                  <a:cubicBezTo>
                    <a:pt x="9866" y="1585"/>
                    <a:pt x="9232" y="740"/>
                    <a:pt x="8830"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77"/>
            <p:cNvSpPr/>
            <p:nvPr/>
          </p:nvSpPr>
          <p:spPr>
            <a:xfrm flipH="1">
              <a:off x="2033905" y="2716064"/>
              <a:ext cx="423397" cy="616295"/>
            </a:xfrm>
            <a:custGeom>
              <a:rect b="b" l="l" r="r" t="t"/>
              <a:pathLst>
                <a:path extrusionOk="0" h="17407" w="11957">
                  <a:moveTo>
                    <a:pt x="6697" y="0"/>
                  </a:moveTo>
                  <a:lnTo>
                    <a:pt x="0" y="6760"/>
                  </a:lnTo>
                  <a:cubicBezTo>
                    <a:pt x="1648" y="9527"/>
                    <a:pt x="2324" y="11407"/>
                    <a:pt x="3190" y="14555"/>
                  </a:cubicBezTo>
                  <a:cubicBezTo>
                    <a:pt x="3359" y="15167"/>
                    <a:pt x="3000" y="16815"/>
                    <a:pt x="2789" y="17406"/>
                  </a:cubicBezTo>
                  <a:lnTo>
                    <a:pt x="11957" y="12083"/>
                  </a:lnTo>
                  <a:cubicBezTo>
                    <a:pt x="10710" y="7858"/>
                    <a:pt x="8936" y="3803"/>
                    <a:pt x="6697" y="0"/>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77"/>
            <p:cNvSpPr/>
            <p:nvPr/>
          </p:nvSpPr>
          <p:spPr>
            <a:xfrm flipH="1">
              <a:off x="2162550" y="2716064"/>
              <a:ext cx="294753" cy="459982"/>
            </a:xfrm>
            <a:custGeom>
              <a:rect b="b" l="l" r="r" t="t"/>
              <a:pathLst>
                <a:path extrusionOk="0" h="12992" w="8324">
                  <a:moveTo>
                    <a:pt x="6697" y="0"/>
                  </a:moveTo>
                  <a:lnTo>
                    <a:pt x="0" y="6760"/>
                  </a:lnTo>
                  <a:cubicBezTo>
                    <a:pt x="1162" y="8703"/>
                    <a:pt x="2092" y="10795"/>
                    <a:pt x="2768" y="12991"/>
                  </a:cubicBezTo>
                  <a:cubicBezTo>
                    <a:pt x="5239" y="10034"/>
                    <a:pt x="7288" y="6697"/>
                    <a:pt x="8323" y="3000"/>
                  </a:cubicBezTo>
                  <a:cubicBezTo>
                    <a:pt x="7816" y="1986"/>
                    <a:pt x="7267" y="993"/>
                    <a:pt x="6697" y="0"/>
                  </a:cubicBezTo>
                  <a:close/>
                </a:path>
              </a:pathLst>
            </a:custGeom>
            <a:solidFill>
              <a:srgbClr val="FFA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77"/>
            <p:cNvSpPr/>
            <p:nvPr/>
          </p:nvSpPr>
          <p:spPr>
            <a:xfrm flipH="1">
              <a:off x="1976296" y="3043635"/>
              <a:ext cx="362811" cy="335108"/>
            </a:xfrm>
            <a:custGeom>
              <a:rect b="b" l="l" r="r" t="t"/>
              <a:pathLst>
                <a:path extrusionOk="0" h="9465" w="10246">
                  <a:moveTo>
                    <a:pt x="8830" y="1"/>
                  </a:moveTo>
                  <a:cubicBezTo>
                    <a:pt x="6105" y="634"/>
                    <a:pt x="2324" y="1078"/>
                    <a:pt x="1141" y="3634"/>
                  </a:cubicBezTo>
                  <a:cubicBezTo>
                    <a:pt x="296" y="5451"/>
                    <a:pt x="0" y="7478"/>
                    <a:pt x="296" y="9464"/>
                  </a:cubicBezTo>
                  <a:cubicBezTo>
                    <a:pt x="3169" y="6781"/>
                    <a:pt x="6929" y="4458"/>
                    <a:pt x="10245" y="2324"/>
                  </a:cubicBezTo>
                  <a:cubicBezTo>
                    <a:pt x="9865" y="1585"/>
                    <a:pt x="9210" y="740"/>
                    <a:pt x="8830" y="1"/>
                  </a:cubicBezTo>
                  <a:close/>
                </a:path>
              </a:pathLst>
            </a:custGeom>
            <a:solidFill>
              <a:srgbClr val="788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77"/>
            <p:cNvSpPr/>
            <p:nvPr/>
          </p:nvSpPr>
          <p:spPr>
            <a:xfrm flipH="1">
              <a:off x="2037651" y="2341368"/>
              <a:ext cx="724099" cy="695142"/>
            </a:xfrm>
            <a:custGeom>
              <a:rect b="b" l="l" r="r" t="t"/>
              <a:pathLst>
                <a:path extrusionOk="0" h="19634" w="20449">
                  <a:moveTo>
                    <a:pt x="10089" y="1"/>
                  </a:moveTo>
                  <a:cubicBezTo>
                    <a:pt x="7516" y="1"/>
                    <a:pt x="3878" y="366"/>
                    <a:pt x="2663" y="444"/>
                  </a:cubicBezTo>
                  <a:cubicBezTo>
                    <a:pt x="1268" y="528"/>
                    <a:pt x="149" y="1648"/>
                    <a:pt x="43" y="3042"/>
                  </a:cubicBezTo>
                  <a:cubicBezTo>
                    <a:pt x="22" y="3338"/>
                    <a:pt x="1" y="3612"/>
                    <a:pt x="1" y="3908"/>
                  </a:cubicBezTo>
                  <a:cubicBezTo>
                    <a:pt x="149" y="8323"/>
                    <a:pt x="170" y="12991"/>
                    <a:pt x="2282" y="16899"/>
                  </a:cubicBezTo>
                  <a:cubicBezTo>
                    <a:pt x="2684" y="17723"/>
                    <a:pt x="3275" y="18441"/>
                    <a:pt x="3993" y="19012"/>
                  </a:cubicBezTo>
                  <a:cubicBezTo>
                    <a:pt x="4603" y="19456"/>
                    <a:pt x="5297" y="19633"/>
                    <a:pt x="6015" y="19633"/>
                  </a:cubicBezTo>
                  <a:cubicBezTo>
                    <a:pt x="7412" y="19633"/>
                    <a:pt x="8897" y="18963"/>
                    <a:pt x="10014" y="18293"/>
                  </a:cubicBezTo>
                  <a:cubicBezTo>
                    <a:pt x="12887" y="16561"/>
                    <a:pt x="15295" y="14195"/>
                    <a:pt x="17069" y="11365"/>
                  </a:cubicBezTo>
                  <a:cubicBezTo>
                    <a:pt x="18590" y="11027"/>
                    <a:pt x="20090" y="9485"/>
                    <a:pt x="20343" y="7964"/>
                  </a:cubicBezTo>
                  <a:cubicBezTo>
                    <a:pt x="20449" y="7267"/>
                    <a:pt x="20343" y="6485"/>
                    <a:pt x="19836" y="5978"/>
                  </a:cubicBezTo>
                  <a:cubicBezTo>
                    <a:pt x="19500" y="5630"/>
                    <a:pt x="19025" y="5479"/>
                    <a:pt x="18535" y="5479"/>
                  </a:cubicBezTo>
                  <a:cubicBezTo>
                    <a:pt x="18194" y="5479"/>
                    <a:pt x="17846" y="5552"/>
                    <a:pt x="17534" y="5682"/>
                  </a:cubicBezTo>
                  <a:cubicBezTo>
                    <a:pt x="16773" y="5999"/>
                    <a:pt x="16182" y="6612"/>
                    <a:pt x="15590" y="7203"/>
                  </a:cubicBezTo>
                  <a:lnTo>
                    <a:pt x="13330" y="3971"/>
                  </a:lnTo>
                  <a:cubicBezTo>
                    <a:pt x="13330" y="3169"/>
                    <a:pt x="12316" y="993"/>
                    <a:pt x="12274" y="169"/>
                  </a:cubicBezTo>
                  <a:cubicBezTo>
                    <a:pt x="11786" y="47"/>
                    <a:pt x="11005" y="1"/>
                    <a:pt x="10089" y="1"/>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77"/>
            <p:cNvSpPr/>
            <p:nvPr/>
          </p:nvSpPr>
          <p:spPr>
            <a:xfrm flipH="1">
              <a:off x="2662956" y="2485468"/>
              <a:ext cx="95040" cy="52470"/>
            </a:xfrm>
            <a:custGeom>
              <a:rect b="b" l="l" r="r" t="t"/>
              <a:pathLst>
                <a:path extrusionOk="0" h="1482" w="2684">
                  <a:moveTo>
                    <a:pt x="2362" y="1"/>
                  </a:moveTo>
                  <a:cubicBezTo>
                    <a:pt x="2343" y="1"/>
                    <a:pt x="2323" y="3"/>
                    <a:pt x="2303" y="7"/>
                  </a:cubicBezTo>
                  <a:cubicBezTo>
                    <a:pt x="2007" y="70"/>
                    <a:pt x="1775" y="282"/>
                    <a:pt x="1500" y="387"/>
                  </a:cubicBezTo>
                  <a:cubicBezTo>
                    <a:pt x="1226" y="493"/>
                    <a:pt x="930" y="535"/>
                    <a:pt x="634" y="535"/>
                  </a:cubicBezTo>
                  <a:cubicBezTo>
                    <a:pt x="43" y="535"/>
                    <a:pt x="1" y="1401"/>
                    <a:pt x="592" y="1465"/>
                  </a:cubicBezTo>
                  <a:cubicBezTo>
                    <a:pt x="668" y="1476"/>
                    <a:pt x="749" y="1481"/>
                    <a:pt x="835" y="1481"/>
                  </a:cubicBezTo>
                  <a:cubicBezTo>
                    <a:pt x="1564" y="1481"/>
                    <a:pt x="2589" y="1082"/>
                    <a:pt x="2683" y="345"/>
                  </a:cubicBezTo>
                  <a:cubicBezTo>
                    <a:pt x="2683" y="156"/>
                    <a:pt x="2531" y="1"/>
                    <a:pt x="2362"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77"/>
            <p:cNvSpPr/>
            <p:nvPr/>
          </p:nvSpPr>
          <p:spPr>
            <a:xfrm flipH="1">
              <a:off x="2421358" y="2417914"/>
              <a:ext cx="154919" cy="76156"/>
            </a:xfrm>
            <a:custGeom>
              <a:rect b="b" l="l" r="r" t="t"/>
              <a:pathLst>
                <a:path extrusionOk="0" h="2151" w="4375">
                  <a:moveTo>
                    <a:pt x="2077" y="0"/>
                  </a:moveTo>
                  <a:cubicBezTo>
                    <a:pt x="1303" y="0"/>
                    <a:pt x="1" y="500"/>
                    <a:pt x="213" y="1387"/>
                  </a:cubicBezTo>
                  <a:cubicBezTo>
                    <a:pt x="250" y="1498"/>
                    <a:pt x="351" y="1560"/>
                    <a:pt x="461" y="1560"/>
                  </a:cubicBezTo>
                  <a:cubicBezTo>
                    <a:pt x="476" y="1560"/>
                    <a:pt x="493" y="1559"/>
                    <a:pt x="509" y="1556"/>
                  </a:cubicBezTo>
                  <a:cubicBezTo>
                    <a:pt x="804" y="1493"/>
                    <a:pt x="931" y="1302"/>
                    <a:pt x="1206" y="1133"/>
                  </a:cubicBezTo>
                  <a:cubicBezTo>
                    <a:pt x="1416" y="998"/>
                    <a:pt x="1654" y="934"/>
                    <a:pt x="1896" y="934"/>
                  </a:cubicBezTo>
                  <a:cubicBezTo>
                    <a:pt x="2069" y="934"/>
                    <a:pt x="2243" y="966"/>
                    <a:pt x="2410" y="1028"/>
                  </a:cubicBezTo>
                  <a:cubicBezTo>
                    <a:pt x="3065" y="1302"/>
                    <a:pt x="3276" y="2021"/>
                    <a:pt x="3994" y="2147"/>
                  </a:cubicBezTo>
                  <a:cubicBezTo>
                    <a:pt x="4007" y="2150"/>
                    <a:pt x="4020" y="2151"/>
                    <a:pt x="4033" y="2151"/>
                  </a:cubicBezTo>
                  <a:cubicBezTo>
                    <a:pt x="4146" y="2151"/>
                    <a:pt x="4250" y="2071"/>
                    <a:pt x="4269" y="1957"/>
                  </a:cubicBezTo>
                  <a:cubicBezTo>
                    <a:pt x="4374" y="964"/>
                    <a:pt x="3170" y="162"/>
                    <a:pt x="2283" y="14"/>
                  </a:cubicBezTo>
                  <a:cubicBezTo>
                    <a:pt x="2221" y="5"/>
                    <a:pt x="2151" y="0"/>
                    <a:pt x="2077" y="0"/>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7"/>
            <p:cNvSpPr/>
            <p:nvPr/>
          </p:nvSpPr>
          <p:spPr>
            <a:xfrm flipH="1">
              <a:off x="2687921" y="2559571"/>
              <a:ext cx="47626" cy="54417"/>
            </a:xfrm>
            <a:custGeom>
              <a:rect b="b" l="l" r="r" t="t"/>
              <a:pathLst>
                <a:path extrusionOk="0" h="1537" w="1345">
                  <a:moveTo>
                    <a:pt x="577" y="1"/>
                  </a:moveTo>
                  <a:cubicBezTo>
                    <a:pt x="294" y="1"/>
                    <a:pt x="13" y="203"/>
                    <a:pt x="0" y="555"/>
                  </a:cubicBezTo>
                  <a:cubicBezTo>
                    <a:pt x="0" y="724"/>
                    <a:pt x="21" y="893"/>
                    <a:pt x="64" y="1062"/>
                  </a:cubicBezTo>
                  <a:cubicBezTo>
                    <a:pt x="135" y="1391"/>
                    <a:pt x="386" y="1536"/>
                    <a:pt x="640" y="1536"/>
                  </a:cubicBezTo>
                  <a:cubicBezTo>
                    <a:pt x="989" y="1536"/>
                    <a:pt x="1344" y="1261"/>
                    <a:pt x="1247" y="808"/>
                  </a:cubicBezTo>
                  <a:lnTo>
                    <a:pt x="1247" y="787"/>
                  </a:lnTo>
                  <a:cubicBezTo>
                    <a:pt x="1204" y="618"/>
                    <a:pt x="1141" y="470"/>
                    <a:pt x="1078" y="301"/>
                  </a:cubicBezTo>
                  <a:cubicBezTo>
                    <a:pt x="966" y="95"/>
                    <a:pt x="771" y="1"/>
                    <a:pt x="577"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77"/>
            <p:cNvSpPr/>
            <p:nvPr/>
          </p:nvSpPr>
          <p:spPr>
            <a:xfrm flipH="1">
              <a:off x="2464737" y="2523777"/>
              <a:ext cx="44192" cy="66384"/>
            </a:xfrm>
            <a:custGeom>
              <a:rect b="b" l="l" r="r" t="t"/>
              <a:pathLst>
                <a:path extrusionOk="0" h="1875" w="1248">
                  <a:moveTo>
                    <a:pt x="574" y="1"/>
                  </a:moveTo>
                  <a:cubicBezTo>
                    <a:pt x="357" y="1"/>
                    <a:pt x="144" y="123"/>
                    <a:pt x="64" y="361"/>
                  </a:cubicBezTo>
                  <a:cubicBezTo>
                    <a:pt x="1" y="552"/>
                    <a:pt x="1" y="763"/>
                    <a:pt x="43" y="953"/>
                  </a:cubicBezTo>
                  <a:cubicBezTo>
                    <a:pt x="22" y="1185"/>
                    <a:pt x="85" y="1397"/>
                    <a:pt x="191" y="1608"/>
                  </a:cubicBezTo>
                  <a:cubicBezTo>
                    <a:pt x="296" y="1788"/>
                    <a:pt x="473" y="1875"/>
                    <a:pt x="652" y="1875"/>
                  </a:cubicBezTo>
                  <a:cubicBezTo>
                    <a:pt x="870" y="1875"/>
                    <a:pt x="1091" y="1746"/>
                    <a:pt x="1184" y="1502"/>
                  </a:cubicBezTo>
                  <a:cubicBezTo>
                    <a:pt x="1247" y="1291"/>
                    <a:pt x="1247" y="1059"/>
                    <a:pt x="1205" y="847"/>
                  </a:cubicBezTo>
                  <a:cubicBezTo>
                    <a:pt x="1205" y="636"/>
                    <a:pt x="1142" y="446"/>
                    <a:pt x="1057" y="277"/>
                  </a:cubicBezTo>
                  <a:cubicBezTo>
                    <a:pt x="950" y="91"/>
                    <a:pt x="761" y="1"/>
                    <a:pt x="574"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77"/>
            <p:cNvSpPr/>
            <p:nvPr/>
          </p:nvSpPr>
          <p:spPr>
            <a:xfrm flipH="1">
              <a:off x="2444551" y="2776890"/>
              <a:ext cx="161399" cy="114925"/>
            </a:xfrm>
            <a:custGeom>
              <a:rect b="b" l="l" r="r" t="t"/>
              <a:pathLst>
                <a:path extrusionOk="0" h="3246" w="4558">
                  <a:moveTo>
                    <a:pt x="3797" y="1"/>
                  </a:moveTo>
                  <a:cubicBezTo>
                    <a:pt x="2217" y="1"/>
                    <a:pt x="346" y="1513"/>
                    <a:pt x="16" y="2972"/>
                  </a:cubicBezTo>
                  <a:cubicBezTo>
                    <a:pt x="0" y="3097"/>
                    <a:pt x="112" y="3245"/>
                    <a:pt x="231" y="3245"/>
                  </a:cubicBezTo>
                  <a:cubicBezTo>
                    <a:pt x="273" y="3245"/>
                    <a:pt x="315" y="3227"/>
                    <a:pt x="354" y="3183"/>
                  </a:cubicBezTo>
                  <a:cubicBezTo>
                    <a:pt x="924" y="2549"/>
                    <a:pt x="1389" y="1894"/>
                    <a:pt x="2128" y="1430"/>
                  </a:cubicBezTo>
                  <a:cubicBezTo>
                    <a:pt x="2804" y="1007"/>
                    <a:pt x="3565" y="838"/>
                    <a:pt x="4304" y="500"/>
                  </a:cubicBezTo>
                  <a:cubicBezTo>
                    <a:pt x="4558" y="395"/>
                    <a:pt x="4410" y="78"/>
                    <a:pt x="4198" y="36"/>
                  </a:cubicBezTo>
                  <a:cubicBezTo>
                    <a:pt x="4068" y="12"/>
                    <a:pt x="3934" y="1"/>
                    <a:pt x="3797" y="1"/>
                  </a:cubicBezTo>
                  <a:close/>
                </a:path>
              </a:pathLst>
            </a:custGeom>
            <a:solidFill>
              <a:srgbClr val="2B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77"/>
            <p:cNvSpPr/>
            <p:nvPr/>
          </p:nvSpPr>
          <p:spPr>
            <a:xfrm flipH="1">
              <a:off x="2458008" y="2868201"/>
              <a:ext cx="101768" cy="73041"/>
            </a:xfrm>
            <a:custGeom>
              <a:rect b="b" l="l" r="r" t="t"/>
              <a:pathLst>
                <a:path extrusionOk="0" h="2063" w="2874">
                  <a:moveTo>
                    <a:pt x="2121" y="0"/>
                  </a:moveTo>
                  <a:cubicBezTo>
                    <a:pt x="1768" y="0"/>
                    <a:pt x="1378" y="151"/>
                    <a:pt x="1099" y="308"/>
                  </a:cubicBezTo>
                  <a:cubicBezTo>
                    <a:pt x="613" y="562"/>
                    <a:pt x="43" y="1132"/>
                    <a:pt x="0" y="1724"/>
                  </a:cubicBezTo>
                  <a:cubicBezTo>
                    <a:pt x="0" y="1928"/>
                    <a:pt x="162" y="2062"/>
                    <a:pt x="325" y="2062"/>
                  </a:cubicBezTo>
                  <a:cubicBezTo>
                    <a:pt x="397" y="2062"/>
                    <a:pt x="470" y="2036"/>
                    <a:pt x="529" y="1977"/>
                  </a:cubicBezTo>
                  <a:cubicBezTo>
                    <a:pt x="888" y="1618"/>
                    <a:pt x="1099" y="1238"/>
                    <a:pt x="1585" y="1048"/>
                  </a:cubicBezTo>
                  <a:cubicBezTo>
                    <a:pt x="1986" y="879"/>
                    <a:pt x="2430" y="942"/>
                    <a:pt x="2789" y="667"/>
                  </a:cubicBezTo>
                  <a:cubicBezTo>
                    <a:pt x="2873" y="562"/>
                    <a:pt x="2873" y="414"/>
                    <a:pt x="2789" y="308"/>
                  </a:cubicBezTo>
                  <a:cubicBezTo>
                    <a:pt x="2627" y="83"/>
                    <a:pt x="2384" y="0"/>
                    <a:pt x="2121" y="0"/>
                  </a:cubicBezTo>
                  <a:close/>
                </a:path>
              </a:pathLst>
            </a:custGeom>
            <a:solidFill>
              <a:srgbClr val="FFA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77"/>
            <p:cNvSpPr/>
            <p:nvPr/>
          </p:nvSpPr>
          <p:spPr>
            <a:xfrm flipH="1">
              <a:off x="2103911" y="2476652"/>
              <a:ext cx="324568" cy="68402"/>
            </a:xfrm>
            <a:custGeom>
              <a:rect b="b" l="l" r="r" t="t"/>
              <a:pathLst>
                <a:path extrusionOk="0" h="1932" w="9166">
                  <a:moveTo>
                    <a:pt x="5598" y="1"/>
                  </a:moveTo>
                  <a:cubicBezTo>
                    <a:pt x="3685" y="1"/>
                    <a:pt x="1743" y="562"/>
                    <a:pt x="179" y="1566"/>
                  </a:cubicBezTo>
                  <a:cubicBezTo>
                    <a:pt x="0" y="1673"/>
                    <a:pt x="94" y="1932"/>
                    <a:pt x="268" y="1932"/>
                  </a:cubicBezTo>
                  <a:cubicBezTo>
                    <a:pt x="300" y="1932"/>
                    <a:pt x="334" y="1923"/>
                    <a:pt x="369" y="1904"/>
                  </a:cubicBezTo>
                  <a:cubicBezTo>
                    <a:pt x="2128" y="970"/>
                    <a:pt x="3912" y="548"/>
                    <a:pt x="5762" y="548"/>
                  </a:cubicBezTo>
                  <a:cubicBezTo>
                    <a:pt x="6800" y="548"/>
                    <a:pt x="7859" y="681"/>
                    <a:pt x="8946" y="932"/>
                  </a:cubicBezTo>
                  <a:cubicBezTo>
                    <a:pt x="8960" y="935"/>
                    <a:pt x="8973" y="937"/>
                    <a:pt x="8985" y="937"/>
                  </a:cubicBezTo>
                  <a:cubicBezTo>
                    <a:pt x="9124" y="937"/>
                    <a:pt x="9166" y="737"/>
                    <a:pt x="9030" y="679"/>
                  </a:cubicBezTo>
                  <a:cubicBezTo>
                    <a:pt x="7962" y="217"/>
                    <a:pt x="6786" y="1"/>
                    <a:pt x="5598"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77"/>
            <p:cNvSpPr/>
            <p:nvPr/>
          </p:nvSpPr>
          <p:spPr>
            <a:xfrm flipH="1">
              <a:off x="2100705" y="2600326"/>
              <a:ext cx="78445" cy="79870"/>
            </a:xfrm>
            <a:custGeom>
              <a:rect b="b" l="l" r="r" t="t"/>
              <a:pathLst>
                <a:path extrusionOk="0" h="4818" w="4732">
                  <a:moveTo>
                    <a:pt x="4675" y="1"/>
                  </a:moveTo>
                  <a:cubicBezTo>
                    <a:pt x="4663" y="1"/>
                    <a:pt x="4652" y="6"/>
                    <a:pt x="4641" y="18"/>
                  </a:cubicBezTo>
                  <a:lnTo>
                    <a:pt x="23" y="4727"/>
                  </a:lnTo>
                  <a:cubicBezTo>
                    <a:pt x="0" y="4749"/>
                    <a:pt x="23" y="4818"/>
                    <a:pt x="68" y="4818"/>
                  </a:cubicBezTo>
                  <a:lnTo>
                    <a:pt x="2798" y="4522"/>
                  </a:lnTo>
                  <a:cubicBezTo>
                    <a:pt x="2821" y="4522"/>
                    <a:pt x="2844" y="4499"/>
                    <a:pt x="2844" y="4476"/>
                  </a:cubicBezTo>
                  <a:cubicBezTo>
                    <a:pt x="2844" y="4443"/>
                    <a:pt x="2831" y="4422"/>
                    <a:pt x="2816" y="4422"/>
                  </a:cubicBezTo>
                  <a:cubicBezTo>
                    <a:pt x="2810" y="4422"/>
                    <a:pt x="2804" y="4425"/>
                    <a:pt x="2798" y="4431"/>
                  </a:cubicBezTo>
                  <a:lnTo>
                    <a:pt x="205" y="4681"/>
                  </a:lnTo>
                  <a:lnTo>
                    <a:pt x="4709" y="86"/>
                  </a:lnTo>
                  <a:cubicBezTo>
                    <a:pt x="4732" y="63"/>
                    <a:pt x="4732" y="18"/>
                    <a:pt x="4709" y="18"/>
                  </a:cubicBezTo>
                  <a:cubicBezTo>
                    <a:pt x="4698" y="6"/>
                    <a:pt x="4686" y="1"/>
                    <a:pt x="4675" y="1"/>
                  </a:cubicBezTo>
                  <a:close/>
                </a:path>
              </a:pathLst>
            </a:custGeom>
            <a:solidFill>
              <a:srgbClr val="2B292E"/>
            </a:solidFill>
            <a:ln cap="flat" cmpd="sng" w="9525">
              <a:solidFill>
                <a:srgbClr val="2B29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77"/>
            <p:cNvSpPr/>
            <p:nvPr/>
          </p:nvSpPr>
          <p:spPr>
            <a:xfrm flipH="1" rot="540109">
              <a:off x="2598227" y="2553549"/>
              <a:ext cx="78446" cy="193577"/>
            </a:xfrm>
            <a:custGeom>
              <a:rect b="b" l="l" r="r" t="t"/>
              <a:pathLst>
                <a:path extrusionOk="0" h="8929" w="3618">
                  <a:moveTo>
                    <a:pt x="3129" y="0"/>
                  </a:moveTo>
                  <a:cubicBezTo>
                    <a:pt x="3109" y="0"/>
                    <a:pt x="3088" y="10"/>
                    <a:pt x="3072" y="34"/>
                  </a:cubicBezTo>
                  <a:cubicBezTo>
                    <a:pt x="2776" y="853"/>
                    <a:pt x="1" y="8019"/>
                    <a:pt x="797" y="8587"/>
                  </a:cubicBezTo>
                  <a:cubicBezTo>
                    <a:pt x="1184" y="8860"/>
                    <a:pt x="1798" y="8928"/>
                    <a:pt x="2367" y="8928"/>
                  </a:cubicBezTo>
                  <a:cubicBezTo>
                    <a:pt x="2776" y="8928"/>
                    <a:pt x="3186" y="8906"/>
                    <a:pt x="3572" y="8837"/>
                  </a:cubicBezTo>
                  <a:cubicBezTo>
                    <a:pt x="3595" y="8837"/>
                    <a:pt x="3618" y="8815"/>
                    <a:pt x="3618" y="8769"/>
                  </a:cubicBezTo>
                  <a:cubicBezTo>
                    <a:pt x="3618" y="8746"/>
                    <a:pt x="3595" y="8724"/>
                    <a:pt x="3550" y="8724"/>
                  </a:cubicBezTo>
                  <a:cubicBezTo>
                    <a:pt x="3550" y="8724"/>
                    <a:pt x="2996" y="8816"/>
                    <a:pt x="2363" y="8816"/>
                  </a:cubicBezTo>
                  <a:cubicBezTo>
                    <a:pt x="1822" y="8816"/>
                    <a:pt x="1222" y="8748"/>
                    <a:pt x="865" y="8496"/>
                  </a:cubicBezTo>
                  <a:cubicBezTo>
                    <a:pt x="319" y="8109"/>
                    <a:pt x="1957" y="3242"/>
                    <a:pt x="3186" y="80"/>
                  </a:cubicBezTo>
                  <a:cubicBezTo>
                    <a:pt x="3200" y="35"/>
                    <a:pt x="3167" y="0"/>
                    <a:pt x="3129" y="0"/>
                  </a:cubicBezTo>
                  <a:close/>
                </a:path>
              </a:pathLst>
            </a:custGeom>
            <a:solidFill>
              <a:srgbClr val="2B292E"/>
            </a:solidFill>
            <a:ln cap="flat" cmpd="sng" w="9525">
              <a:solidFill>
                <a:srgbClr val="2B29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77"/>
            <p:cNvSpPr/>
            <p:nvPr/>
          </p:nvSpPr>
          <p:spPr>
            <a:xfrm rot="2359105">
              <a:off x="2268702" y="2642734"/>
              <a:ext cx="162995" cy="114877"/>
            </a:xfrm>
            <a:custGeom>
              <a:rect b="b" l="l" r="r" t="t"/>
              <a:pathLst>
                <a:path extrusionOk="0" h="4765" w="8231">
                  <a:moveTo>
                    <a:pt x="4123" y="0"/>
                  </a:moveTo>
                  <a:cubicBezTo>
                    <a:pt x="1853" y="0"/>
                    <a:pt x="1" y="1061"/>
                    <a:pt x="1" y="2390"/>
                  </a:cubicBezTo>
                  <a:cubicBezTo>
                    <a:pt x="1" y="3705"/>
                    <a:pt x="1853" y="4765"/>
                    <a:pt x="4123" y="4765"/>
                  </a:cubicBezTo>
                  <a:cubicBezTo>
                    <a:pt x="6393" y="4765"/>
                    <a:pt x="8230" y="3705"/>
                    <a:pt x="8230" y="2390"/>
                  </a:cubicBezTo>
                  <a:cubicBezTo>
                    <a:pt x="8230" y="1061"/>
                    <a:pt x="6393" y="0"/>
                    <a:pt x="4123" y="0"/>
                  </a:cubicBezTo>
                  <a:close/>
                </a:path>
              </a:pathLst>
            </a:custGeom>
            <a:solidFill>
              <a:srgbClr val="FF7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77"/>
            <p:cNvSpPr/>
            <p:nvPr/>
          </p:nvSpPr>
          <p:spPr>
            <a:xfrm>
              <a:off x="2421350" y="2486397"/>
              <a:ext cx="172800" cy="172800"/>
            </a:xfrm>
            <a:prstGeom prst="ellipse">
              <a:avLst/>
            </a:prstGeom>
            <a:solidFill>
              <a:srgbClr val="FFFFFF">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77"/>
            <p:cNvSpPr/>
            <p:nvPr/>
          </p:nvSpPr>
          <p:spPr>
            <a:xfrm>
              <a:off x="2649950" y="2530450"/>
              <a:ext cx="172800" cy="172800"/>
            </a:xfrm>
            <a:prstGeom prst="ellipse">
              <a:avLst/>
            </a:prstGeom>
            <a:solidFill>
              <a:srgbClr val="FFFFFF">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77"/>
            <p:cNvSpPr/>
            <p:nvPr/>
          </p:nvSpPr>
          <p:spPr>
            <a:xfrm flipH="1">
              <a:off x="2398157" y="2481750"/>
              <a:ext cx="463481" cy="228468"/>
            </a:xfrm>
            <a:custGeom>
              <a:rect b="b" l="l" r="r" t="t"/>
              <a:pathLst>
                <a:path extrusionOk="0" h="6453" w="13089">
                  <a:moveTo>
                    <a:pt x="9991" y="345"/>
                  </a:moveTo>
                  <a:cubicBezTo>
                    <a:pt x="10275" y="345"/>
                    <a:pt x="10558" y="400"/>
                    <a:pt x="10828" y="513"/>
                  </a:cubicBezTo>
                  <a:cubicBezTo>
                    <a:pt x="12264" y="1126"/>
                    <a:pt x="12666" y="2964"/>
                    <a:pt x="11631" y="4126"/>
                  </a:cubicBezTo>
                  <a:cubicBezTo>
                    <a:pt x="11166" y="4622"/>
                    <a:pt x="10543" y="4870"/>
                    <a:pt x="9922" y="4870"/>
                  </a:cubicBezTo>
                  <a:cubicBezTo>
                    <a:pt x="9302" y="4870"/>
                    <a:pt x="8684" y="4622"/>
                    <a:pt x="8230" y="4126"/>
                  </a:cubicBezTo>
                  <a:cubicBezTo>
                    <a:pt x="8018" y="3893"/>
                    <a:pt x="7871" y="3640"/>
                    <a:pt x="7786" y="3386"/>
                  </a:cubicBezTo>
                  <a:cubicBezTo>
                    <a:pt x="7575" y="2710"/>
                    <a:pt x="7659" y="1992"/>
                    <a:pt x="8061" y="1422"/>
                  </a:cubicBezTo>
                  <a:cubicBezTo>
                    <a:pt x="8251" y="1126"/>
                    <a:pt x="8525" y="873"/>
                    <a:pt x="8821" y="682"/>
                  </a:cubicBezTo>
                  <a:cubicBezTo>
                    <a:pt x="9182" y="459"/>
                    <a:pt x="9586" y="345"/>
                    <a:pt x="9991" y="345"/>
                  </a:cubicBezTo>
                  <a:close/>
                  <a:moveTo>
                    <a:pt x="3576" y="1568"/>
                  </a:moveTo>
                  <a:cubicBezTo>
                    <a:pt x="3852" y="1568"/>
                    <a:pt x="4139" y="1622"/>
                    <a:pt x="4427" y="1739"/>
                  </a:cubicBezTo>
                  <a:cubicBezTo>
                    <a:pt x="5843" y="2351"/>
                    <a:pt x="6265" y="4168"/>
                    <a:pt x="5230" y="5330"/>
                  </a:cubicBezTo>
                  <a:cubicBezTo>
                    <a:pt x="4776" y="5826"/>
                    <a:pt x="4153" y="6074"/>
                    <a:pt x="3530" y="6074"/>
                  </a:cubicBezTo>
                  <a:cubicBezTo>
                    <a:pt x="2906" y="6074"/>
                    <a:pt x="2283" y="5826"/>
                    <a:pt x="1829" y="5330"/>
                  </a:cubicBezTo>
                  <a:cubicBezTo>
                    <a:pt x="1322" y="4738"/>
                    <a:pt x="1132" y="3935"/>
                    <a:pt x="1386" y="3196"/>
                  </a:cubicBezTo>
                  <a:cubicBezTo>
                    <a:pt x="1748" y="2241"/>
                    <a:pt x="2598" y="1568"/>
                    <a:pt x="3576" y="1568"/>
                  </a:cubicBezTo>
                  <a:close/>
                  <a:moveTo>
                    <a:pt x="9996" y="1"/>
                  </a:moveTo>
                  <a:cubicBezTo>
                    <a:pt x="9230" y="1"/>
                    <a:pt x="8484" y="340"/>
                    <a:pt x="7976" y="978"/>
                  </a:cubicBezTo>
                  <a:cubicBezTo>
                    <a:pt x="7680" y="1295"/>
                    <a:pt x="7490" y="1696"/>
                    <a:pt x="7406" y="2119"/>
                  </a:cubicBezTo>
                  <a:cubicBezTo>
                    <a:pt x="7247" y="2071"/>
                    <a:pt x="7089" y="2048"/>
                    <a:pt x="6931" y="2048"/>
                  </a:cubicBezTo>
                  <a:cubicBezTo>
                    <a:pt x="6878" y="2048"/>
                    <a:pt x="6825" y="2050"/>
                    <a:pt x="6772" y="2055"/>
                  </a:cubicBezTo>
                  <a:cubicBezTo>
                    <a:pt x="6413" y="2098"/>
                    <a:pt x="6075" y="2246"/>
                    <a:pt x="5822" y="2520"/>
                  </a:cubicBezTo>
                  <a:cubicBezTo>
                    <a:pt x="5568" y="2034"/>
                    <a:pt x="5146" y="1654"/>
                    <a:pt x="4639" y="1422"/>
                  </a:cubicBezTo>
                  <a:cubicBezTo>
                    <a:pt x="4266" y="1260"/>
                    <a:pt x="3898" y="1187"/>
                    <a:pt x="3547" y="1187"/>
                  </a:cubicBezTo>
                  <a:cubicBezTo>
                    <a:pt x="1475" y="1187"/>
                    <a:pt x="1" y="3737"/>
                    <a:pt x="1555" y="5562"/>
                  </a:cubicBezTo>
                  <a:cubicBezTo>
                    <a:pt x="2077" y="6157"/>
                    <a:pt x="2804" y="6453"/>
                    <a:pt x="3530" y="6453"/>
                  </a:cubicBezTo>
                  <a:cubicBezTo>
                    <a:pt x="4299" y="6453"/>
                    <a:pt x="5067" y="6120"/>
                    <a:pt x="5589" y="5456"/>
                  </a:cubicBezTo>
                  <a:cubicBezTo>
                    <a:pt x="6181" y="4696"/>
                    <a:pt x="6329" y="3682"/>
                    <a:pt x="5969" y="2795"/>
                  </a:cubicBezTo>
                  <a:lnTo>
                    <a:pt x="5991" y="2774"/>
                  </a:lnTo>
                  <a:cubicBezTo>
                    <a:pt x="6223" y="2541"/>
                    <a:pt x="6540" y="2393"/>
                    <a:pt x="6878" y="2372"/>
                  </a:cubicBezTo>
                  <a:cubicBezTo>
                    <a:pt x="7026" y="2393"/>
                    <a:pt x="7195" y="2415"/>
                    <a:pt x="7342" y="2478"/>
                  </a:cubicBezTo>
                  <a:cubicBezTo>
                    <a:pt x="7279" y="3154"/>
                    <a:pt x="7490" y="3851"/>
                    <a:pt x="7955" y="4358"/>
                  </a:cubicBezTo>
                  <a:cubicBezTo>
                    <a:pt x="8480" y="4974"/>
                    <a:pt x="9213" y="5276"/>
                    <a:pt x="9945" y="5276"/>
                  </a:cubicBezTo>
                  <a:cubicBezTo>
                    <a:pt x="10745" y="5276"/>
                    <a:pt x="11545" y="4916"/>
                    <a:pt x="12074" y="4210"/>
                  </a:cubicBezTo>
                  <a:cubicBezTo>
                    <a:pt x="13088" y="2858"/>
                    <a:pt x="12581" y="915"/>
                    <a:pt x="11039" y="218"/>
                  </a:cubicBezTo>
                  <a:cubicBezTo>
                    <a:pt x="10701" y="72"/>
                    <a:pt x="10347" y="1"/>
                    <a:pt x="9996" y="1"/>
                  </a:cubicBezTo>
                  <a:close/>
                </a:path>
              </a:pathLst>
            </a:custGeom>
            <a:solidFill>
              <a:srgbClr val="E5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77"/>
            <p:cNvSpPr/>
            <p:nvPr/>
          </p:nvSpPr>
          <p:spPr>
            <a:xfrm>
              <a:off x="1672825" y="4286395"/>
              <a:ext cx="856075" cy="105825"/>
            </a:xfrm>
            <a:custGeom>
              <a:rect b="b" l="l" r="r" t="t"/>
              <a:pathLst>
                <a:path extrusionOk="0" h="4233" w="34243">
                  <a:moveTo>
                    <a:pt x="34243" y="4233"/>
                  </a:moveTo>
                  <a:cubicBezTo>
                    <a:pt x="32632" y="4003"/>
                    <a:pt x="28568" y="3432"/>
                    <a:pt x="24575" y="2852"/>
                  </a:cubicBezTo>
                  <a:cubicBezTo>
                    <a:pt x="20582" y="2273"/>
                    <a:pt x="13446" y="1217"/>
                    <a:pt x="10287" y="756"/>
                  </a:cubicBezTo>
                  <a:cubicBezTo>
                    <a:pt x="7128" y="296"/>
                    <a:pt x="6930" y="192"/>
                    <a:pt x="5620" y="89"/>
                  </a:cubicBezTo>
                  <a:cubicBezTo>
                    <a:pt x="4310" y="-14"/>
                    <a:pt x="3294" y="-61"/>
                    <a:pt x="2429" y="137"/>
                  </a:cubicBezTo>
                  <a:cubicBezTo>
                    <a:pt x="1564" y="336"/>
                    <a:pt x="834" y="1010"/>
                    <a:pt x="429" y="1280"/>
                  </a:cubicBezTo>
                  <a:cubicBezTo>
                    <a:pt x="24" y="1550"/>
                    <a:pt x="72" y="1677"/>
                    <a:pt x="0" y="1756"/>
                  </a:cubicBezTo>
                </a:path>
              </a:pathLst>
            </a:custGeom>
            <a:noFill/>
            <a:ln cap="flat" cmpd="sng" w="9525">
              <a:solidFill>
                <a:srgbClr val="2B292E"/>
              </a:solidFill>
              <a:prstDash val="solid"/>
              <a:round/>
              <a:headEnd len="med" w="med" type="none"/>
              <a:tailEnd len="med" w="med" type="none"/>
            </a:ln>
          </p:spPr>
        </p:sp>
        <p:sp>
          <p:nvSpPr>
            <p:cNvPr id="1741" name="Google Shape;1741;p77"/>
            <p:cNvSpPr/>
            <p:nvPr/>
          </p:nvSpPr>
          <p:spPr>
            <a:xfrm>
              <a:off x="1840700" y="3245650"/>
              <a:ext cx="243500" cy="485775"/>
            </a:xfrm>
            <a:custGeom>
              <a:rect b="b" l="l" r="r" t="t"/>
              <a:pathLst>
                <a:path extrusionOk="0" h="19431" w="9740">
                  <a:moveTo>
                    <a:pt x="0" y="0"/>
                  </a:moveTo>
                  <a:cubicBezTo>
                    <a:pt x="651" y="191"/>
                    <a:pt x="2700" y="556"/>
                    <a:pt x="3906" y="1143"/>
                  </a:cubicBezTo>
                  <a:cubicBezTo>
                    <a:pt x="5113" y="1730"/>
                    <a:pt x="6350" y="2587"/>
                    <a:pt x="7239" y="3524"/>
                  </a:cubicBezTo>
                  <a:cubicBezTo>
                    <a:pt x="8128" y="4461"/>
                    <a:pt x="8859" y="5493"/>
                    <a:pt x="9240" y="6763"/>
                  </a:cubicBezTo>
                  <a:cubicBezTo>
                    <a:pt x="9621" y="8033"/>
                    <a:pt x="9986" y="9033"/>
                    <a:pt x="9525" y="11144"/>
                  </a:cubicBezTo>
                  <a:cubicBezTo>
                    <a:pt x="9065" y="13255"/>
                    <a:pt x="6985" y="18050"/>
                    <a:pt x="6477" y="19431"/>
                  </a:cubicBezTo>
                </a:path>
              </a:pathLst>
            </a:custGeom>
            <a:noFill/>
            <a:ln cap="flat" cmpd="sng" w="9525">
              <a:solidFill>
                <a:srgbClr val="2B292E"/>
              </a:solidFill>
              <a:prstDash val="solid"/>
              <a:round/>
              <a:headEnd len="med" w="med" type="none"/>
              <a:tailEnd len="med" w="med" type="none"/>
            </a:ln>
          </p:spPr>
        </p:sp>
        <p:cxnSp>
          <p:nvCxnSpPr>
            <p:cNvPr id="1742" name="Google Shape;1742;p77"/>
            <p:cNvCxnSpPr/>
            <p:nvPr/>
          </p:nvCxnSpPr>
          <p:spPr>
            <a:xfrm>
              <a:off x="2326475" y="4367225"/>
              <a:ext cx="7200" cy="276300"/>
            </a:xfrm>
            <a:prstGeom prst="straightConnector1">
              <a:avLst/>
            </a:prstGeom>
            <a:noFill/>
            <a:ln cap="flat" cmpd="sng" w="9525">
              <a:solidFill>
                <a:srgbClr val="2B292E"/>
              </a:solidFill>
              <a:prstDash val="solid"/>
              <a:round/>
              <a:headEnd len="med" w="med" type="none"/>
              <a:tailEnd len="med" w="med" type="none"/>
            </a:ln>
          </p:spPr>
        </p:cxnSp>
        <p:sp>
          <p:nvSpPr>
            <p:cNvPr id="1743" name="Google Shape;1743;p77"/>
            <p:cNvSpPr/>
            <p:nvPr/>
          </p:nvSpPr>
          <p:spPr>
            <a:xfrm>
              <a:off x="3524250" y="3498050"/>
              <a:ext cx="20050" cy="173850"/>
            </a:xfrm>
            <a:custGeom>
              <a:rect b="b" l="l" r="r" t="t"/>
              <a:pathLst>
                <a:path extrusionOk="0" h="6954" w="802">
                  <a:moveTo>
                    <a:pt x="0" y="0"/>
                  </a:moveTo>
                  <a:cubicBezTo>
                    <a:pt x="127" y="334"/>
                    <a:pt x="683" y="1017"/>
                    <a:pt x="762" y="2001"/>
                  </a:cubicBezTo>
                  <a:cubicBezTo>
                    <a:pt x="841" y="2985"/>
                    <a:pt x="603" y="5081"/>
                    <a:pt x="476" y="5906"/>
                  </a:cubicBezTo>
                  <a:cubicBezTo>
                    <a:pt x="349" y="6732"/>
                    <a:pt x="79" y="6779"/>
                    <a:pt x="0" y="6954"/>
                  </a:cubicBezTo>
                </a:path>
              </a:pathLst>
            </a:custGeom>
            <a:noFill/>
            <a:ln cap="flat" cmpd="sng" w="9525">
              <a:solidFill>
                <a:srgbClr val="2B292E"/>
              </a:solidFill>
              <a:prstDash val="solid"/>
              <a:round/>
              <a:headEnd len="med" w="med" type="none"/>
              <a:tailEnd len="med" w="med" type="none"/>
            </a:ln>
          </p:spPr>
        </p:sp>
        <p:sp>
          <p:nvSpPr>
            <p:cNvPr id="1744" name="Google Shape;1744;p77"/>
            <p:cNvSpPr/>
            <p:nvPr/>
          </p:nvSpPr>
          <p:spPr>
            <a:xfrm rot="-5400000">
              <a:off x="3602832" y="3571866"/>
              <a:ext cx="20050" cy="173850"/>
            </a:xfrm>
            <a:custGeom>
              <a:rect b="b" l="l" r="r" t="t"/>
              <a:pathLst>
                <a:path extrusionOk="0" h="6954" w="802">
                  <a:moveTo>
                    <a:pt x="0" y="0"/>
                  </a:moveTo>
                  <a:cubicBezTo>
                    <a:pt x="127" y="334"/>
                    <a:pt x="683" y="1017"/>
                    <a:pt x="762" y="2001"/>
                  </a:cubicBezTo>
                  <a:cubicBezTo>
                    <a:pt x="841" y="2985"/>
                    <a:pt x="603" y="5081"/>
                    <a:pt x="476" y="5906"/>
                  </a:cubicBezTo>
                  <a:cubicBezTo>
                    <a:pt x="349" y="6732"/>
                    <a:pt x="79" y="6779"/>
                    <a:pt x="0" y="6954"/>
                  </a:cubicBezTo>
                </a:path>
              </a:pathLst>
            </a:custGeom>
            <a:noFill/>
            <a:ln cap="flat" cmpd="sng" w="9525">
              <a:solidFill>
                <a:srgbClr val="2B292E"/>
              </a:solidFill>
              <a:prstDash val="solid"/>
              <a:round/>
              <a:headEnd len="med" w="med" type="none"/>
              <a:tailEnd len="med" w="med" type="none"/>
            </a:ln>
          </p:spPr>
        </p:sp>
        <p:sp>
          <p:nvSpPr>
            <p:cNvPr id="1745" name="Google Shape;1745;p77"/>
            <p:cNvSpPr/>
            <p:nvPr/>
          </p:nvSpPr>
          <p:spPr>
            <a:xfrm>
              <a:off x="2949175" y="4305309"/>
              <a:ext cx="254800" cy="104775"/>
            </a:xfrm>
            <a:custGeom>
              <a:rect b="b" l="l" r="r" t="t"/>
              <a:pathLst>
                <a:path extrusionOk="0" h="4191" w="10192">
                  <a:moveTo>
                    <a:pt x="10192" y="0"/>
                  </a:moveTo>
                  <a:cubicBezTo>
                    <a:pt x="9470" y="365"/>
                    <a:pt x="7041" y="1635"/>
                    <a:pt x="5858" y="2190"/>
                  </a:cubicBezTo>
                  <a:cubicBezTo>
                    <a:pt x="4675" y="2746"/>
                    <a:pt x="4072" y="3000"/>
                    <a:pt x="3096" y="3333"/>
                  </a:cubicBezTo>
                  <a:cubicBezTo>
                    <a:pt x="2120" y="3667"/>
                    <a:pt x="516" y="4048"/>
                    <a:pt x="0" y="4191"/>
                  </a:cubicBezTo>
                </a:path>
              </a:pathLst>
            </a:custGeom>
            <a:noFill/>
            <a:ln cap="flat" cmpd="sng" w="9525">
              <a:solidFill>
                <a:srgbClr val="2B292E"/>
              </a:solidFill>
              <a:prstDash val="solid"/>
              <a:round/>
              <a:headEnd len="med" w="med" type="none"/>
              <a:tailEnd len="med" w="med" type="none"/>
            </a:ln>
          </p:spPr>
        </p:sp>
        <p:sp>
          <p:nvSpPr>
            <p:cNvPr id="1746" name="Google Shape;1746;p77"/>
            <p:cNvSpPr/>
            <p:nvPr/>
          </p:nvSpPr>
          <p:spPr>
            <a:xfrm>
              <a:off x="2932500" y="4357700"/>
              <a:ext cx="254800" cy="104775"/>
            </a:xfrm>
            <a:custGeom>
              <a:rect b="b" l="l" r="r" t="t"/>
              <a:pathLst>
                <a:path extrusionOk="0" h="4191" w="10192">
                  <a:moveTo>
                    <a:pt x="10192" y="0"/>
                  </a:moveTo>
                  <a:cubicBezTo>
                    <a:pt x="9486" y="381"/>
                    <a:pt x="7113" y="1746"/>
                    <a:pt x="5954" y="2286"/>
                  </a:cubicBezTo>
                  <a:cubicBezTo>
                    <a:pt x="4795" y="2826"/>
                    <a:pt x="4231" y="2921"/>
                    <a:pt x="3239" y="3238"/>
                  </a:cubicBezTo>
                  <a:cubicBezTo>
                    <a:pt x="2247" y="3556"/>
                    <a:pt x="540" y="4032"/>
                    <a:pt x="0" y="4191"/>
                  </a:cubicBezTo>
                </a:path>
              </a:pathLst>
            </a:custGeom>
            <a:noFill/>
            <a:ln cap="flat" cmpd="sng" w="9525">
              <a:solidFill>
                <a:srgbClr val="2B292E"/>
              </a:solidFill>
              <a:prstDash val="solid"/>
              <a:round/>
              <a:headEnd len="med" w="med" type="none"/>
              <a:tailEnd len="med" w="med" type="none"/>
            </a:ln>
          </p:spPr>
        </p:sp>
        <p:sp>
          <p:nvSpPr>
            <p:cNvPr id="1747" name="Google Shape;1747;p77"/>
            <p:cNvSpPr/>
            <p:nvPr/>
          </p:nvSpPr>
          <p:spPr>
            <a:xfrm>
              <a:off x="2961081" y="4408884"/>
              <a:ext cx="189325" cy="86925"/>
            </a:xfrm>
            <a:custGeom>
              <a:rect b="b" l="l" r="r" t="t"/>
              <a:pathLst>
                <a:path extrusionOk="0" h="3477" w="7573">
                  <a:moveTo>
                    <a:pt x="7573" y="0"/>
                  </a:moveTo>
                  <a:cubicBezTo>
                    <a:pt x="7097" y="246"/>
                    <a:pt x="5541" y="1079"/>
                    <a:pt x="4715" y="1476"/>
                  </a:cubicBezTo>
                  <a:cubicBezTo>
                    <a:pt x="3890" y="1873"/>
                    <a:pt x="3406" y="2048"/>
                    <a:pt x="2620" y="2381"/>
                  </a:cubicBezTo>
                  <a:cubicBezTo>
                    <a:pt x="1834" y="2715"/>
                    <a:pt x="437" y="3294"/>
                    <a:pt x="0" y="3477"/>
                  </a:cubicBezTo>
                </a:path>
              </a:pathLst>
            </a:custGeom>
            <a:noFill/>
            <a:ln cap="flat" cmpd="sng" w="9525">
              <a:solidFill>
                <a:srgbClr val="2B292E"/>
              </a:solidFill>
              <a:prstDash val="solid"/>
              <a:round/>
              <a:headEnd len="med" w="med" type="none"/>
              <a:tailEnd len="med" w="med" type="none"/>
            </a:ln>
          </p:spPr>
        </p:sp>
      </p:grpSp>
      <p:sp>
        <p:nvSpPr>
          <p:cNvPr id="1748" name="Google Shape;1748;p77"/>
          <p:cNvSpPr txBox="1"/>
          <p:nvPr/>
        </p:nvSpPr>
        <p:spPr>
          <a:xfrm>
            <a:off x="2571750" y="1428750"/>
            <a:ext cx="45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https://github.com/Abdul-Aziz-Mustafa/Discovery-Potion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55"/>
          <p:cNvSpPr txBox="1"/>
          <p:nvPr>
            <p:ph idx="4294967295" type="subTitle"/>
          </p:nvPr>
        </p:nvSpPr>
        <p:spPr>
          <a:xfrm>
            <a:off x="311700" y="1336400"/>
            <a:ext cx="8520600" cy="2679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50">
                <a:solidFill>
                  <a:srgbClr val="42484B"/>
                </a:solidFill>
                <a:highlight>
                  <a:schemeClr val="lt1"/>
                </a:highlight>
              </a:rPr>
              <a:t>Acetylcholinesterase (AChE)</a:t>
            </a:r>
            <a:r>
              <a:rPr lang="en" sz="1850">
                <a:solidFill>
                  <a:srgbClr val="42484B"/>
                </a:solidFill>
                <a:highlight>
                  <a:schemeClr val="lt1"/>
                </a:highlight>
              </a:rPr>
              <a:t> is an enzyme that catalyzes the breakdown of the neurotransmitter acetylcholine that is essential for cognition and memory.This can lead to </a:t>
            </a:r>
            <a:r>
              <a:rPr b="1" lang="en" sz="1850">
                <a:solidFill>
                  <a:srgbClr val="42484B"/>
                </a:solidFill>
                <a:highlight>
                  <a:schemeClr val="lt1"/>
                </a:highlight>
              </a:rPr>
              <a:t>Alzheimer’s</a:t>
            </a:r>
            <a:r>
              <a:rPr lang="en" sz="1850">
                <a:solidFill>
                  <a:srgbClr val="42484B"/>
                </a:solidFill>
                <a:highlight>
                  <a:schemeClr val="lt1"/>
                </a:highlight>
              </a:rPr>
              <a:t>. Therefore, the inhibition of AChE is a therapeutic strategy for the treatment of Alzheimer’s. </a:t>
            </a:r>
            <a:endParaRPr sz="1350">
              <a:solidFill>
                <a:srgbClr val="42484B"/>
              </a:solidFill>
              <a:highlight>
                <a:schemeClr val="lt1"/>
              </a:highlight>
            </a:endParaRPr>
          </a:p>
          <a:p>
            <a:pPr indent="0" lvl="0" marL="0" rtl="0" algn="l">
              <a:spcBef>
                <a:spcPts val="1200"/>
              </a:spcBef>
              <a:spcAft>
                <a:spcPts val="1200"/>
              </a:spcAft>
              <a:buNone/>
            </a:pPr>
            <a:r>
              <a:rPr b="1" lang="en" sz="1850">
                <a:solidFill>
                  <a:srgbClr val="42484B"/>
                </a:solidFill>
                <a:highlight>
                  <a:schemeClr val="lt1"/>
                </a:highlight>
              </a:rPr>
              <a:t>Alzheimer's Disease</a:t>
            </a:r>
            <a:r>
              <a:rPr lang="en" sz="1850">
                <a:solidFill>
                  <a:srgbClr val="42484B"/>
                </a:solidFill>
                <a:highlight>
                  <a:schemeClr val="lt1"/>
                </a:highlight>
              </a:rPr>
              <a:t> is a neurodegenerative disease that progressively worsens with time</a:t>
            </a:r>
            <a:r>
              <a:rPr lang="en" sz="1450">
                <a:solidFill>
                  <a:srgbClr val="42484B"/>
                </a:solidFill>
                <a:highlight>
                  <a:schemeClr val="lt1"/>
                </a:highlight>
              </a:rPr>
              <a:t>. </a:t>
            </a:r>
            <a:r>
              <a:rPr lang="en" sz="1800">
                <a:solidFill>
                  <a:srgbClr val="586063"/>
                </a:solidFill>
                <a:highlight>
                  <a:schemeClr val="lt1"/>
                </a:highlight>
              </a:rPr>
              <a:t>The symptoms of Alzheimer’s disease involves detrimental changes in thinking, remembering, reasoning, and behavior. </a:t>
            </a:r>
            <a:endParaRPr sz="1450">
              <a:solidFill>
                <a:srgbClr val="42484B"/>
              </a:solidFill>
              <a:highlight>
                <a:schemeClr val="lt1"/>
              </a:highlight>
            </a:endParaRPr>
          </a:p>
        </p:txBody>
      </p:sp>
      <p:sp>
        <p:nvSpPr>
          <p:cNvPr id="1454" name="Google Shape;1454;p55"/>
          <p:cNvSpPr txBox="1"/>
          <p:nvPr/>
        </p:nvSpPr>
        <p:spPr>
          <a:xfrm>
            <a:off x="-261750" y="459875"/>
            <a:ext cx="7637100" cy="72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480">
                <a:solidFill>
                  <a:srgbClr val="586063"/>
                </a:solidFill>
                <a:latin typeface="Cairo"/>
                <a:ea typeface="Cairo"/>
                <a:cs typeface="Cairo"/>
                <a:sym typeface="Cairo"/>
              </a:rPr>
              <a:t>Why choose acetylcholinesterase</a:t>
            </a:r>
            <a:endParaRPr b="1" sz="3480">
              <a:solidFill>
                <a:srgbClr val="586063"/>
              </a:solidFill>
              <a:latin typeface="Cairo"/>
              <a:ea typeface="Cairo"/>
              <a:cs typeface="Cairo"/>
              <a:sym typeface="Cai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5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586063"/>
                </a:solidFill>
              </a:rPr>
              <a:t>Hypothesis</a:t>
            </a:r>
            <a:endParaRPr sz="3100">
              <a:solidFill>
                <a:srgbClr val="586063"/>
              </a:solidFill>
            </a:endParaRPr>
          </a:p>
        </p:txBody>
      </p:sp>
      <p:sp>
        <p:nvSpPr>
          <p:cNvPr id="1460" name="Google Shape;1460;p56"/>
          <p:cNvSpPr txBox="1"/>
          <p:nvPr>
            <p:ph idx="4294967295" type="body"/>
          </p:nvPr>
        </p:nvSpPr>
        <p:spPr>
          <a:xfrm>
            <a:off x="311700" y="1180775"/>
            <a:ext cx="8520600" cy="3120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highlight>
                  <a:schemeClr val="lt1"/>
                </a:highlight>
                <a:latin typeface="Roboto"/>
                <a:ea typeface="Roboto"/>
                <a:cs typeface="Roboto"/>
                <a:sym typeface="Roboto"/>
              </a:rPr>
              <a:t>We will test the bioactivity of a compound on acetylcholinesterase enzyme by using the datasets from chEMBL database. We will take into consideration the IC50 values for each of the compounds( IC50 is the drug potency values at 50% of maximal effect). </a:t>
            </a:r>
            <a:endParaRPr sz="17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7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rPr lang="en" sz="1700">
                <a:solidFill>
                  <a:schemeClr val="dk1"/>
                </a:solidFill>
                <a:highlight>
                  <a:schemeClr val="lt1"/>
                </a:highlight>
                <a:latin typeface="Roboto"/>
                <a:ea typeface="Roboto"/>
                <a:cs typeface="Roboto"/>
                <a:sym typeface="Roboto"/>
              </a:rPr>
              <a:t>We further analyse the drug data(using Lipinski’s rule of 5</a:t>
            </a:r>
            <a:r>
              <a:rPr lang="en" sz="1700">
                <a:highlight>
                  <a:schemeClr val="lt1"/>
                </a:highlight>
                <a:latin typeface="Roboto"/>
                <a:ea typeface="Roboto"/>
                <a:cs typeface="Roboto"/>
                <a:sym typeface="Roboto"/>
              </a:rPr>
              <a:t>, pIC50 values</a:t>
            </a:r>
            <a:r>
              <a:rPr lang="en" sz="1700">
                <a:solidFill>
                  <a:schemeClr val="dk1"/>
                </a:solidFill>
                <a:highlight>
                  <a:schemeClr val="lt1"/>
                </a:highlight>
                <a:latin typeface="Roboto"/>
                <a:ea typeface="Roboto"/>
                <a:cs typeface="Roboto"/>
                <a:sym typeface="Roboto"/>
              </a:rPr>
              <a:t> etc.) and use the data values to build a Machine Learning dataset. </a:t>
            </a:r>
            <a:r>
              <a:rPr lang="en" sz="1700">
                <a:highlight>
                  <a:schemeClr val="lt1"/>
                </a:highlight>
                <a:latin typeface="Roboto"/>
                <a:ea typeface="Roboto"/>
                <a:cs typeface="Roboto"/>
                <a:sym typeface="Roboto"/>
              </a:rPr>
              <a:t>Using this we can predict the drug efficacy of a compound towards inhibiting AChE</a:t>
            </a:r>
            <a:r>
              <a:rPr lang="en" sz="1700">
                <a:solidFill>
                  <a:schemeClr val="dk1"/>
                </a:solidFill>
                <a:highlight>
                  <a:schemeClr val="lt1"/>
                </a:highlight>
                <a:latin typeface="Roboto"/>
                <a:ea typeface="Roboto"/>
                <a:cs typeface="Roboto"/>
                <a:sym typeface="Roboto"/>
              </a:rPr>
              <a:t> </a:t>
            </a:r>
            <a:endParaRPr sz="1700">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57"/>
          <p:cNvSpPr txBox="1"/>
          <p:nvPr>
            <p:ph idx="4294967295" type="body"/>
          </p:nvPr>
        </p:nvSpPr>
        <p:spPr>
          <a:xfrm>
            <a:off x="682800" y="1520200"/>
            <a:ext cx="8461200" cy="33684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400">
              <a:solidFill>
                <a:srgbClr val="1D7E74"/>
              </a:solidFill>
              <a:highlight>
                <a:schemeClr val="lt1"/>
              </a:highlight>
              <a:latin typeface="Roboto"/>
              <a:ea typeface="Roboto"/>
              <a:cs typeface="Roboto"/>
              <a:sym typeface="Roboto"/>
            </a:endParaRPr>
          </a:p>
          <a:p>
            <a:pPr indent="0" lvl="0" marL="457200" rtl="0" algn="l">
              <a:spcBef>
                <a:spcPts val="1200"/>
              </a:spcBef>
              <a:spcAft>
                <a:spcPts val="0"/>
              </a:spcAft>
              <a:buNone/>
            </a:pPr>
            <a:r>
              <a:t/>
            </a:r>
            <a:endParaRPr sz="1400">
              <a:solidFill>
                <a:srgbClr val="1D7E74"/>
              </a:solidFill>
              <a:highlight>
                <a:schemeClr val="lt1"/>
              </a:highlight>
              <a:latin typeface="Roboto"/>
              <a:ea typeface="Roboto"/>
              <a:cs typeface="Roboto"/>
              <a:sym typeface="Roboto"/>
            </a:endParaRPr>
          </a:p>
          <a:p>
            <a:pPr indent="0" lvl="0" marL="457200" rtl="0" algn="l">
              <a:spcBef>
                <a:spcPts val="1200"/>
              </a:spcBef>
              <a:spcAft>
                <a:spcPts val="0"/>
              </a:spcAft>
              <a:buNone/>
            </a:pPr>
            <a:r>
              <a:t/>
            </a:r>
            <a:endParaRPr sz="1400">
              <a:solidFill>
                <a:srgbClr val="1D7E74"/>
              </a:solidFill>
              <a:highlight>
                <a:schemeClr val="lt1"/>
              </a:highlight>
              <a:latin typeface="Roboto"/>
              <a:ea typeface="Roboto"/>
              <a:cs typeface="Roboto"/>
              <a:sym typeface="Roboto"/>
            </a:endParaRPr>
          </a:p>
          <a:p>
            <a:pPr indent="0" lvl="0" marL="457200" rtl="0" algn="l">
              <a:spcBef>
                <a:spcPts val="1200"/>
              </a:spcBef>
              <a:spcAft>
                <a:spcPts val="0"/>
              </a:spcAft>
              <a:buNone/>
            </a:pPr>
            <a:r>
              <a:t/>
            </a:r>
            <a:endParaRPr sz="1400">
              <a:solidFill>
                <a:srgbClr val="1D7E74"/>
              </a:solidFill>
              <a:highlight>
                <a:schemeClr val="lt1"/>
              </a:highlight>
              <a:latin typeface="Roboto"/>
              <a:ea typeface="Roboto"/>
              <a:cs typeface="Roboto"/>
              <a:sym typeface="Roboto"/>
            </a:endParaRPr>
          </a:p>
          <a:p>
            <a:pPr indent="0" lvl="0" marL="457200" rtl="0" algn="l">
              <a:spcBef>
                <a:spcPts val="1200"/>
              </a:spcBef>
              <a:spcAft>
                <a:spcPts val="0"/>
              </a:spcAft>
              <a:buNone/>
            </a:pPr>
            <a:r>
              <a:rPr lang="en" sz="1400">
                <a:solidFill>
                  <a:srgbClr val="1D7E74"/>
                </a:solidFill>
                <a:highlight>
                  <a:schemeClr val="lt1"/>
                </a:highlight>
                <a:latin typeface="Roboto"/>
                <a:ea typeface="Roboto"/>
                <a:cs typeface="Roboto"/>
                <a:sym typeface="Roboto"/>
              </a:rPr>
              <a:t>Probing the origins of human acetylcholinesterase inhibition via QSAR modeling and molecular docking [PeerJ]: </a:t>
            </a:r>
            <a:r>
              <a:rPr lang="en" sz="1400" u="sng">
                <a:solidFill>
                  <a:schemeClr val="hlink"/>
                </a:solidFill>
                <a:highlight>
                  <a:schemeClr val="lt1"/>
                </a:highlight>
                <a:latin typeface="Roboto"/>
                <a:ea typeface="Roboto"/>
                <a:cs typeface="Roboto"/>
                <a:sym typeface="Roboto"/>
                <a:hlinkClick r:id="rId3"/>
              </a:rPr>
              <a:t>https://peerj.com/articles/2322/</a:t>
            </a:r>
            <a:endParaRPr sz="1400">
              <a:solidFill>
                <a:srgbClr val="1D7E74"/>
              </a:solidFill>
              <a:highlight>
                <a:schemeClr val="lt1"/>
              </a:highlight>
              <a:latin typeface="Roboto"/>
              <a:ea typeface="Roboto"/>
              <a:cs typeface="Roboto"/>
              <a:sym typeface="Roboto"/>
            </a:endParaRPr>
          </a:p>
          <a:p>
            <a:pPr indent="0" lvl="0" marL="457200" rtl="0" algn="l">
              <a:spcBef>
                <a:spcPts val="1200"/>
              </a:spcBef>
              <a:spcAft>
                <a:spcPts val="1200"/>
              </a:spcAft>
              <a:buNone/>
            </a:pPr>
            <a:r>
              <a:t/>
            </a:r>
            <a:endParaRPr sz="1400">
              <a:solidFill>
                <a:srgbClr val="1D7E74"/>
              </a:solidFill>
              <a:highlight>
                <a:schemeClr val="lt1"/>
              </a:highlight>
              <a:latin typeface="Roboto"/>
              <a:ea typeface="Roboto"/>
              <a:cs typeface="Roboto"/>
              <a:sym typeface="Roboto"/>
            </a:endParaRPr>
          </a:p>
        </p:txBody>
      </p:sp>
      <p:sp>
        <p:nvSpPr>
          <p:cNvPr id="1466" name="Google Shape;1466;p5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86063"/>
                </a:solidFill>
              </a:rPr>
              <a:t>Literature Backing</a:t>
            </a:r>
            <a:endParaRPr>
              <a:solidFill>
                <a:srgbClr val="586063"/>
              </a:solidFill>
            </a:endParaRPr>
          </a:p>
        </p:txBody>
      </p:sp>
      <p:sp>
        <p:nvSpPr>
          <p:cNvPr id="1467" name="Google Shape;1467;p57"/>
          <p:cNvSpPr txBox="1"/>
          <p:nvPr/>
        </p:nvSpPr>
        <p:spPr>
          <a:xfrm>
            <a:off x="598350" y="1128225"/>
            <a:ext cx="61080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Oxygen"/>
                <a:ea typeface="Oxygen"/>
                <a:cs typeface="Oxygen"/>
                <a:sym typeface="Oxygen"/>
              </a:rPr>
              <a:t>Learnings: </a:t>
            </a:r>
            <a:endParaRPr sz="1700">
              <a:solidFill>
                <a:schemeClr val="dk1"/>
              </a:solidFill>
              <a:latin typeface="Oxygen"/>
              <a:ea typeface="Oxygen"/>
              <a:cs typeface="Oxygen"/>
              <a:sym typeface="Oxygen"/>
            </a:endParaRPr>
          </a:p>
          <a:p>
            <a:pPr indent="0" lvl="0" marL="457200" rtl="0" algn="l">
              <a:spcBef>
                <a:spcPts val="0"/>
              </a:spcBef>
              <a:spcAft>
                <a:spcPts val="0"/>
              </a:spcAft>
              <a:buNone/>
            </a:pPr>
            <a:r>
              <a:t/>
            </a:r>
            <a:endParaRPr b="1">
              <a:solidFill>
                <a:schemeClr val="dk1"/>
              </a:solidFill>
              <a:latin typeface="Oxygen"/>
              <a:ea typeface="Oxygen"/>
              <a:cs typeface="Oxygen"/>
              <a:sym typeface="Oxygen"/>
            </a:endParaRPr>
          </a:p>
          <a:p>
            <a:pPr indent="-323850" lvl="0" marL="457200" rtl="0" algn="l">
              <a:spcBef>
                <a:spcPts val="0"/>
              </a:spcBef>
              <a:spcAft>
                <a:spcPts val="0"/>
              </a:spcAft>
              <a:buClr>
                <a:schemeClr val="dk1"/>
              </a:buClr>
              <a:buSzPts val="1500"/>
              <a:buChar char="●"/>
            </a:pPr>
            <a:r>
              <a:rPr lang="en" sz="1500">
                <a:solidFill>
                  <a:schemeClr val="dk1"/>
                </a:solidFill>
              </a:rPr>
              <a:t>Analysed acetylcholinesterase and its bioactivity through chEMBL database.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Significance of IC50 values for bioactivity and the need to normalise the data by evaluation  pIC50 for further drug efficacy.</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Font typeface="Oxygen"/>
              <a:buChar char="●"/>
            </a:pPr>
            <a:r>
              <a:rPr lang="en" sz="1500">
                <a:solidFill>
                  <a:schemeClr val="dk1"/>
                </a:solidFill>
              </a:rPr>
              <a:t>Use QSAR(Quantitative Structure-Activity relationship) model to predict biological activities through functions of biological descriptors </a:t>
            </a:r>
            <a:r>
              <a:rPr lang="en" sz="1500">
                <a:solidFill>
                  <a:schemeClr val="dk1"/>
                </a:solidFill>
                <a:latin typeface="Oxygen"/>
                <a:ea typeface="Oxygen"/>
                <a:cs typeface="Oxygen"/>
                <a:sym typeface="Oxygen"/>
              </a:rPr>
              <a:t> </a:t>
            </a:r>
            <a:endParaRPr sz="1500">
              <a:solidFill>
                <a:schemeClr val="dk1"/>
              </a:solidFill>
              <a:latin typeface="Oxygen"/>
              <a:ea typeface="Oxygen"/>
              <a:cs typeface="Oxygen"/>
              <a:sym typeface="Oxyge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58"/>
          <p:cNvSpPr txBox="1"/>
          <p:nvPr>
            <p:ph type="title"/>
          </p:nvPr>
        </p:nvSpPr>
        <p:spPr>
          <a:xfrm>
            <a:off x="3904137" y="4024275"/>
            <a:ext cx="6692100" cy="558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400">
                <a:solidFill>
                  <a:srgbClr val="1A1D1E"/>
                </a:solidFill>
                <a:highlight>
                  <a:schemeClr val="lt1"/>
                </a:highlight>
                <a:latin typeface="Roboto"/>
                <a:ea typeface="Roboto"/>
                <a:cs typeface="Roboto"/>
                <a:sym typeface="Roboto"/>
              </a:rPr>
              <a:t>Property analysis for drug design:  </a:t>
            </a:r>
            <a:r>
              <a:rPr b="0" lang="en" sz="1400" u="sng">
                <a:solidFill>
                  <a:srgbClr val="1F887E"/>
                </a:solidFill>
                <a:highlight>
                  <a:schemeClr val="lt1"/>
                </a:highlight>
                <a:latin typeface="Roboto"/>
                <a:ea typeface="Roboto"/>
                <a:cs typeface="Roboto"/>
                <a:sym typeface="Roboto"/>
                <a:hlinkClick r:id="rId3">
                  <a:extLst>
                    <a:ext uri="{A12FA001-AC4F-418D-AE19-62706E023703}">
                      <ahyp:hlinkClr val="tx"/>
                    </a:ext>
                  </a:extLst>
                </a:hlinkClick>
              </a:rPr>
              <a:t>https://pubmed.ncbi.nlm.nih.gov/10756480/</a:t>
            </a:r>
            <a:endParaRPr b="0" sz="1400">
              <a:solidFill>
                <a:srgbClr val="1F887E"/>
              </a:solidFill>
              <a:highlight>
                <a:schemeClr val="lt1"/>
              </a:highlight>
              <a:latin typeface="Roboto"/>
              <a:ea typeface="Roboto"/>
              <a:cs typeface="Roboto"/>
              <a:sym typeface="Roboto"/>
            </a:endParaRPr>
          </a:p>
          <a:p>
            <a:pPr indent="0" lvl="0" marL="0" rtl="0" algn="ctr">
              <a:spcBef>
                <a:spcPts val="1200"/>
              </a:spcBef>
              <a:spcAft>
                <a:spcPts val="0"/>
              </a:spcAft>
              <a:buNone/>
            </a:pPr>
            <a:r>
              <a:t/>
            </a:r>
            <a:endParaRPr/>
          </a:p>
        </p:txBody>
      </p:sp>
      <p:sp>
        <p:nvSpPr>
          <p:cNvPr id="1473" name="Google Shape;1473;p58"/>
          <p:cNvSpPr txBox="1"/>
          <p:nvPr>
            <p:ph idx="3" type="subTitle"/>
          </p:nvPr>
        </p:nvSpPr>
        <p:spPr>
          <a:xfrm>
            <a:off x="440875" y="724350"/>
            <a:ext cx="6544200" cy="280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  L</a:t>
            </a:r>
            <a:r>
              <a:rPr b="1" lang="en" sz="1800">
                <a:solidFill>
                  <a:schemeClr val="dk2"/>
                </a:solidFill>
              </a:rPr>
              <a:t>earnings</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400050" lvl="0" marL="457200" rtl="0" algn="l">
              <a:spcBef>
                <a:spcPts val="0"/>
              </a:spcBef>
              <a:spcAft>
                <a:spcPts val="0"/>
              </a:spcAft>
              <a:buSzPts val="2700"/>
              <a:buChar char="●"/>
            </a:pPr>
            <a:r>
              <a:rPr lang="en" sz="1500"/>
              <a:t>We analysed the research paper to understand the Lipinski Descriptors in detail.</a:t>
            </a:r>
            <a:endParaRPr sz="1500"/>
          </a:p>
          <a:p>
            <a:pPr indent="-400050" lvl="0" marL="457200" rtl="0" algn="l">
              <a:spcBef>
                <a:spcPts val="0"/>
              </a:spcBef>
              <a:spcAft>
                <a:spcPts val="0"/>
              </a:spcAft>
              <a:buSzPts val="2700"/>
              <a:buChar char="●"/>
            </a:pPr>
            <a:r>
              <a:rPr lang="en" sz="1500"/>
              <a:t> We investigated how </a:t>
            </a:r>
            <a:r>
              <a:rPr lang="en" sz="1500"/>
              <a:t>Lipinski's</a:t>
            </a:r>
            <a:r>
              <a:rPr lang="en" sz="1500"/>
              <a:t> rule of five can be implemented on our dataset. </a:t>
            </a:r>
            <a:endParaRPr sz="1500"/>
          </a:p>
          <a:p>
            <a:pPr indent="-400050" lvl="0" marL="457200" rtl="0" algn="l">
              <a:spcBef>
                <a:spcPts val="0"/>
              </a:spcBef>
              <a:spcAft>
                <a:spcPts val="0"/>
              </a:spcAft>
              <a:buSzPts val="2700"/>
              <a:buChar char="●"/>
            </a:pPr>
            <a:r>
              <a:rPr lang="en" sz="1500"/>
              <a:t>It helped us in understanding various factors which contribute to the </a:t>
            </a:r>
            <a:r>
              <a:rPr lang="en" sz="1500"/>
              <a:t>drug likeness</a:t>
            </a:r>
            <a:r>
              <a:rPr lang="en" sz="1500"/>
              <a:t> of a compound.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59"/>
          <p:cNvSpPr txBox="1"/>
          <p:nvPr>
            <p:ph type="title"/>
          </p:nvPr>
        </p:nvSpPr>
        <p:spPr>
          <a:xfrm>
            <a:off x="2960300" y="3294525"/>
            <a:ext cx="5634600" cy="1266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0" lang="en" sz="1400">
                <a:solidFill>
                  <a:srgbClr val="1F887E"/>
                </a:solidFill>
                <a:highlight>
                  <a:schemeClr val="lt1"/>
                </a:highlight>
                <a:latin typeface="Roboto"/>
                <a:ea typeface="Roboto"/>
                <a:cs typeface="Roboto"/>
                <a:sym typeface="Roboto"/>
              </a:rPr>
              <a:t>Detailed analysis of PubChem descriptors generated by PaDEL software: </a:t>
            </a:r>
            <a:endParaRPr b="0" sz="1400">
              <a:solidFill>
                <a:srgbClr val="1F887E"/>
              </a:solidFill>
              <a:highlight>
                <a:schemeClr val="lt1"/>
              </a:highlight>
              <a:latin typeface="Roboto"/>
              <a:ea typeface="Roboto"/>
              <a:cs typeface="Roboto"/>
              <a:sym typeface="Roboto"/>
            </a:endParaRPr>
          </a:p>
          <a:p>
            <a:pPr indent="0" lvl="0" marL="457200" rtl="0" algn="l">
              <a:lnSpc>
                <a:spcPct val="115000"/>
              </a:lnSpc>
              <a:spcBef>
                <a:spcPts val="1200"/>
              </a:spcBef>
              <a:spcAft>
                <a:spcPts val="0"/>
              </a:spcAft>
              <a:buNone/>
            </a:pPr>
            <a:r>
              <a:rPr b="0" lang="en" sz="1400" u="sng">
                <a:solidFill>
                  <a:schemeClr val="dk1"/>
                </a:solidFill>
                <a:highlight>
                  <a:schemeClr val="lt1"/>
                </a:highlight>
                <a:latin typeface="Roboto"/>
                <a:ea typeface="Roboto"/>
                <a:cs typeface="Roboto"/>
                <a:sym typeface="Roboto"/>
                <a:hlinkClick r:id="rId3">
                  <a:extLst>
                    <a:ext uri="{A12FA001-AC4F-418D-AE19-62706E023703}">
                      <ahyp:hlinkClr val="tx"/>
                    </a:ext>
                  </a:extLst>
                </a:hlinkClick>
              </a:rPr>
              <a:t>https://www.researchgate.net/publication/333036509_Toxicity_prediction_of_small_drug_molecules_of_aryl_hydrocarbon_receptor_using_proposed_ensemble_model/download</a:t>
            </a:r>
            <a:endParaRPr b="0" sz="1400">
              <a:solidFill>
                <a:srgbClr val="1A1D1E"/>
              </a:solidFill>
              <a:highlight>
                <a:schemeClr val="lt1"/>
              </a:highlight>
              <a:latin typeface="Roboto"/>
              <a:ea typeface="Roboto"/>
              <a:cs typeface="Roboto"/>
              <a:sym typeface="Roboto"/>
            </a:endParaRPr>
          </a:p>
          <a:p>
            <a:pPr indent="0" lvl="0" marL="457200" rtl="0" algn="l">
              <a:lnSpc>
                <a:spcPct val="115000"/>
              </a:lnSpc>
              <a:spcBef>
                <a:spcPts val="1200"/>
              </a:spcBef>
              <a:spcAft>
                <a:spcPts val="0"/>
              </a:spcAft>
              <a:buNone/>
            </a:pPr>
            <a:r>
              <a:t/>
            </a:r>
            <a:endParaRPr b="0" sz="1400">
              <a:solidFill>
                <a:srgbClr val="1A1D1E"/>
              </a:solidFill>
              <a:highlight>
                <a:schemeClr val="lt1"/>
              </a:highlight>
              <a:latin typeface="Roboto"/>
              <a:ea typeface="Roboto"/>
              <a:cs typeface="Roboto"/>
              <a:sym typeface="Roboto"/>
            </a:endParaRPr>
          </a:p>
          <a:p>
            <a:pPr indent="0" lvl="0" marL="0" rtl="0" algn="ctr">
              <a:spcBef>
                <a:spcPts val="1200"/>
              </a:spcBef>
              <a:spcAft>
                <a:spcPts val="0"/>
              </a:spcAft>
              <a:buNone/>
            </a:pPr>
            <a:r>
              <a:t/>
            </a:r>
            <a:endParaRPr/>
          </a:p>
        </p:txBody>
      </p:sp>
      <p:sp>
        <p:nvSpPr>
          <p:cNvPr id="1479" name="Google Shape;1479;p59"/>
          <p:cNvSpPr txBox="1"/>
          <p:nvPr>
            <p:ph idx="2" type="title"/>
          </p:nvPr>
        </p:nvSpPr>
        <p:spPr>
          <a:xfrm>
            <a:off x="758800" y="193275"/>
            <a:ext cx="6461100" cy="9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Learnings</a:t>
            </a:r>
            <a:endParaRPr sz="1800"/>
          </a:p>
          <a:p>
            <a:pPr indent="0" lvl="0" marL="0" rtl="0" algn="l">
              <a:spcBef>
                <a:spcPts val="0"/>
              </a:spcBef>
              <a:spcAft>
                <a:spcPts val="0"/>
              </a:spcAft>
              <a:buNone/>
            </a:pPr>
            <a:r>
              <a:t/>
            </a:r>
            <a:endParaRPr sz="1800"/>
          </a:p>
          <a:p>
            <a:pPr indent="-342900" lvl="0" marL="457200" rtl="0" algn="l">
              <a:spcBef>
                <a:spcPts val="0"/>
              </a:spcBef>
              <a:spcAft>
                <a:spcPts val="0"/>
              </a:spcAft>
              <a:buClr>
                <a:schemeClr val="dk1"/>
              </a:buClr>
              <a:buSzPts val="1800"/>
              <a:buChar char="●"/>
            </a:pPr>
            <a:r>
              <a:rPr b="0" lang="en" sz="1800">
                <a:solidFill>
                  <a:schemeClr val="dk1"/>
                </a:solidFill>
              </a:rPr>
              <a:t>Generation of PubChem fingerprints by PaDEL software</a:t>
            </a:r>
            <a:endParaRPr b="0" sz="1800">
              <a:solidFill>
                <a:schemeClr val="dk1"/>
              </a:solidFill>
            </a:endParaRPr>
          </a:p>
          <a:p>
            <a:pPr indent="0" lvl="0" marL="457200" rtl="0" algn="l">
              <a:spcBef>
                <a:spcPts val="0"/>
              </a:spcBef>
              <a:spcAft>
                <a:spcPts val="0"/>
              </a:spcAft>
              <a:buNone/>
            </a:pPr>
            <a:r>
              <a:t/>
            </a:r>
            <a:endParaRPr b="0" sz="1800">
              <a:solidFill>
                <a:schemeClr val="dk1"/>
              </a:solidFill>
            </a:endParaRPr>
          </a:p>
          <a:p>
            <a:pPr indent="-342900" lvl="0" marL="457200" rtl="0" algn="l">
              <a:spcBef>
                <a:spcPts val="0"/>
              </a:spcBef>
              <a:spcAft>
                <a:spcPts val="0"/>
              </a:spcAft>
              <a:buClr>
                <a:schemeClr val="dk1"/>
              </a:buClr>
              <a:buSzPts val="1800"/>
              <a:buChar char="●"/>
            </a:pPr>
            <a:r>
              <a:rPr b="0" lang="en" sz="1800">
                <a:solidFill>
                  <a:schemeClr val="dk1"/>
                </a:solidFill>
              </a:rPr>
              <a:t>Significance of PaDEL descriptors for ML modelling</a:t>
            </a:r>
            <a:endParaRPr b="0" sz="1800">
              <a:solidFill>
                <a:schemeClr val="dk1"/>
              </a:solidFill>
            </a:endParaRPr>
          </a:p>
          <a:p>
            <a:pPr indent="0" lvl="0" marL="457200" rtl="0" algn="l">
              <a:spcBef>
                <a:spcPts val="0"/>
              </a:spcBef>
              <a:spcAft>
                <a:spcPts val="0"/>
              </a:spcAft>
              <a:buNone/>
            </a:pPr>
            <a:r>
              <a:t/>
            </a:r>
            <a:endParaRPr b="0" sz="1800">
              <a:solidFill>
                <a:schemeClr val="dk1"/>
              </a:solidFill>
            </a:endParaRPr>
          </a:p>
          <a:p>
            <a:pPr indent="-342900" lvl="0" marL="457200" rtl="0" algn="l">
              <a:spcBef>
                <a:spcPts val="0"/>
              </a:spcBef>
              <a:spcAft>
                <a:spcPts val="0"/>
              </a:spcAft>
              <a:buClr>
                <a:schemeClr val="dk1"/>
              </a:buClr>
              <a:buSzPts val="1800"/>
              <a:buChar char="●"/>
            </a:pPr>
            <a:r>
              <a:rPr b="0" lang="en" sz="1800">
                <a:solidFill>
                  <a:schemeClr val="dk1"/>
                </a:solidFill>
              </a:rPr>
              <a:t>Use of Random Forest Regression model for drug prediction</a:t>
            </a:r>
            <a:endParaRPr b="0" sz="1800">
              <a:solidFill>
                <a:schemeClr val="dk1"/>
              </a:solidFill>
            </a:endParaRPr>
          </a:p>
          <a:p>
            <a:pPr indent="0" lvl="0" marL="457200" rtl="0" algn="l">
              <a:spcBef>
                <a:spcPts val="0"/>
              </a:spcBef>
              <a:spcAft>
                <a:spcPts val="0"/>
              </a:spcAft>
              <a:buNone/>
            </a:pPr>
            <a:r>
              <a:t/>
            </a:r>
            <a:endParaRPr b="0" sz="1800">
              <a:solidFill>
                <a:schemeClr val="dk1"/>
              </a:solidFill>
            </a:endParaRPr>
          </a:p>
          <a:p>
            <a:pPr indent="0" lvl="0" marL="457200" rtl="0" algn="l">
              <a:spcBef>
                <a:spcPts val="0"/>
              </a:spcBef>
              <a:spcAft>
                <a:spcPts val="0"/>
              </a:spcAft>
              <a:buNone/>
            </a:pPr>
            <a:r>
              <a:t/>
            </a:r>
            <a:endParaRPr b="0"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60"/>
          <p:cNvSpPr txBox="1"/>
          <p:nvPr>
            <p:ph idx="2" type="title"/>
          </p:nvPr>
        </p:nvSpPr>
        <p:spPr>
          <a:xfrm>
            <a:off x="1276567" y="2682125"/>
            <a:ext cx="2505600" cy="55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85" name="Google Shape;1485;p60"/>
          <p:cNvSpPr txBox="1"/>
          <p:nvPr>
            <p:ph idx="3" type="subTitle"/>
          </p:nvPr>
        </p:nvSpPr>
        <p:spPr>
          <a:xfrm>
            <a:off x="5121833" y="1179025"/>
            <a:ext cx="2985600" cy="12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86" name="Google Shape;1486;p60"/>
          <p:cNvPicPr preferRelativeResize="0"/>
          <p:nvPr/>
        </p:nvPicPr>
        <p:blipFill>
          <a:blip r:embed="rId3">
            <a:alphaModFix/>
          </a:blip>
          <a:stretch>
            <a:fillRect/>
          </a:stretch>
        </p:blipFill>
        <p:spPr>
          <a:xfrm>
            <a:off x="745225" y="770826"/>
            <a:ext cx="7925901" cy="33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C5FF"/>
        </a:solidFill>
      </p:bgPr>
    </p:bg>
    <p:spTree>
      <p:nvGrpSpPr>
        <p:cNvPr id="1490" name="Shape 1490"/>
        <p:cNvGrpSpPr/>
        <p:nvPr/>
      </p:nvGrpSpPr>
      <p:grpSpPr>
        <a:xfrm>
          <a:off x="0" y="0"/>
          <a:ext cx="0" cy="0"/>
          <a:chOff x="0" y="0"/>
          <a:chExt cx="0" cy="0"/>
        </a:xfrm>
      </p:grpSpPr>
      <p:pic>
        <p:nvPicPr>
          <p:cNvPr id="1491" name="Google Shape;1491;p61"/>
          <p:cNvPicPr preferRelativeResize="0"/>
          <p:nvPr/>
        </p:nvPicPr>
        <p:blipFill>
          <a:blip r:embed="rId3">
            <a:alphaModFix/>
          </a:blip>
          <a:stretch>
            <a:fillRect/>
          </a:stretch>
        </p:blipFill>
        <p:spPr>
          <a:xfrm>
            <a:off x="311700" y="605797"/>
            <a:ext cx="8520600" cy="39319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cience Subject for High School 9th grade: Molecular Genetics by Slidesgo">
  <a:themeElements>
    <a:clrScheme name="Simple Light">
      <a:dk1>
        <a:srgbClr val="2B292E"/>
      </a:dk1>
      <a:lt1>
        <a:srgbClr val="BAC5FF"/>
      </a:lt1>
      <a:dk2>
        <a:srgbClr val="E54E55"/>
      </a:dk2>
      <a:lt2>
        <a:srgbClr val="4A66DD"/>
      </a:lt2>
      <a:accent1>
        <a:srgbClr val="788BF1"/>
      </a:accent1>
      <a:accent2>
        <a:srgbClr val="FF7C67"/>
      </a:accent2>
      <a:accent3>
        <a:srgbClr val="FA9E84"/>
      </a:accent3>
      <a:accent4>
        <a:srgbClr val="FFFFFF"/>
      </a:accent4>
      <a:accent5>
        <a:srgbClr val="FFFFFF"/>
      </a:accent5>
      <a:accent6>
        <a:srgbClr val="FFFFFF"/>
      </a:accent6>
      <a:hlink>
        <a:srgbClr val="2B2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