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4"/>
  </p:notesMasterIdLst>
  <p:sldIdLst>
    <p:sldId id="258" r:id="rId2"/>
    <p:sldId id="266" r:id="rId3"/>
    <p:sldId id="267" r:id="rId4"/>
    <p:sldId id="259" r:id="rId5"/>
    <p:sldId id="269" r:id="rId6"/>
    <p:sldId id="260" r:id="rId7"/>
    <p:sldId id="268" r:id="rId8"/>
    <p:sldId id="261" r:id="rId9"/>
    <p:sldId id="262" r:id="rId10"/>
    <p:sldId id="263" r:id="rId11"/>
    <p:sldId id="264" r:id="rId12"/>
    <p:sldId id="265" r:id="rId13"/>
  </p:sldIdLst>
  <p:sldSz cx="18288000" cy="10287000"/>
  <p:notesSz cx="6858000" cy="9144000"/>
  <p:embeddedFontLst>
    <p:embeddedFont>
      <p:font typeface="Candara" panose="020E0502030303020204" pitchFamily="34" charset="0"/>
      <p:regular r:id="rId15"/>
      <p:bold r:id="rId16"/>
      <p:italic r:id="rId17"/>
      <p:boldItalic r:id="rId18"/>
    </p:embeddedFont>
    <p:embeddedFont>
      <p:font typeface="Constantia" panose="02030602050306030303" pitchFamily="18" charset="0"/>
      <p:regular r:id="rId19"/>
      <p:bold r:id="rId20"/>
      <p:italic r:id="rId21"/>
      <p:boldItalic r:id="rId22"/>
    </p:embeddedFont>
    <p:embeddedFont>
      <p:font typeface="JasmineUPC" panose="02020603050405020304" pitchFamily="18" charset="-34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custDataLst>
    <p:tags r:id="rId3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55" userDrawn="1">
          <p15:clr>
            <a:srgbClr val="000000"/>
          </p15:clr>
        </p15:guide>
        <p15:guide id="2" pos="58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500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20816-25E3-4680-9927-420201CB8FF1}" v="46" dt="2024-10-01T15:16:05.725"/>
    <p1510:client id="{D9352184-986B-5BC6-B3A6-0A35CEF42CA5}" v="229" dt="2024-10-02T14:30:29.006"/>
    <p1510:client id="{E6863D73-7004-4B55-8E17-4F68037948B2}" v="1" dt="2024-10-02T14:36:47.038"/>
    <p1510:client id="{F3733CCA-A944-26EA-3723-354F18B01AF9}" v="388" dt="2024-10-01T14:42:04.0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55"/>
        <p:guide pos="586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7328 19033 16383 0 0,'0'-7'0'0'0,"7"-2"0"0"0,9 0 0 0 0,9 2 0 0 0,8 2 0 0 0,4 2 0 0 0,4 1 0 0 0,1 1 0 0 0,8 1 0 0 0,3 1 0 0 0,5-1 0 0 0,8 1 0 0 0,6-1 0 0 0,13 0 0 0 0,5 0 0 0 0,8 7 0 0 0,9 3 0 0 0,14-1 0 0 0,8-2 0 0 0,3-2 0 0 0,6-2 0 0 0,9-1 0 0 0,0-2 0 0 0,-4 7 0 0 0,-5 2 0 0 0,-6 0 0 0 0,-3-2 0 0 0,-3-3 0 0 0,-2-1 0 0 0,-8-1 0 0 0,-17-2 0 0 0,-11 0 0 0 0,-13 0 0 0 0,-13 0 0 0 0,-31-1 0 0 0,-34 1 0 0 0,-31 0 0 0 0,-38 0 0 0 0,-35-7 0 0 0,-33-10 0 0 0,-29-8 0 0 0,-21 0 0 0 0,-12-3 0 0 0,-15 3 0 0 0,-5 6 0 0 0,-14-1 0 0 0,-9 3 0 0 0,2 5 0 0 0,8 4 0 0 0,15-4 0 0 0,17 1 0 0 0,16 1 0 0 0,24 4 0 0 0,20 1 0 0 0,20 3 0 0 0,17 1 0 0 0,19 1 0 0 0,32 0 0 0 0,32 1 0 0 0,27-1 0 0 0,19 1 0 0 0,21-1 0 0 0,16 0 0 0 0,13 0 0 0 0,7 0 0 0 0,11 0 0 0 0,11 0 0 0 0,10 0 0 0 0,13 0 0 0 0,14 0 0 0 0,11 0 0 0 0,9 0 0 0 0,4 0 0 0 0,3 0 0 0 0,-5 0 0 0 0,-3 0 0 0 0,0 0 0 0 0,-5 0 0 0 0,-8 0 0 0 0,-8 0 0 0 0,-6 0 0 0 0,-11 0 0 0 0,-12 0 0 0 0,-4 0 0 0 0,-12 0 0 0 0,-7 0 0 0 0,-12 0 0 0 0,-11 0 0 0 0,-23 0 0 0 0,-26 0 0 0 0,-21 0 0 0 0,-23 0 0 0 0,-29 0 0 0 0,-24 0 0 0 0,-19 0 0 0 0,-20 0 0 0 0,-24 0 0 0 0,-22 0 0 0 0,-25 0 0 0 0,-28 0 0 0 0,-18 0 0 0 0,-11 0 0 0 0,-5 0 0 0 0,14 0 0 0 0,19 0 0 0 0,20-7 0 0 0,24-2 0 0 0,20 0 0 0 0,17 2 0 0 0,18 2 0 0 0,24 2 0 0 0,21 1 0 0 0,18 1 0 0 0,25 1 0 0 0,27 1 0 0 0,21-1 0 0 0,23 0 0 0 0,27 1 0 0 0,23-1 0 0 0,33 0 0 0 0,24 0 0 0 0,23 0 0 0 0,25 0 0 0 0,23 0 0 0 0,17 0 0 0 0,12 0 0 0 0,6 0 0 0 0,10 0 0 0 0,11 0 0 0 0,8 0 0 0 0,7 0 0 0 0,3 0 0 0 0,-4 0 0 0 0,-16 0 0 0 0,-18 0 0 0 0,-16 0 0 0 0,-13 0 0 0 0,-23 0 0 0 0,-23 0 0 0 0,-14 0 0 0 0,-20 0 0 0 0,-19 0 0 0 0,-17 0 0 0 0,-19 0 0 0 0,-10 0 0 0 0,-10 0 0 0 0,-10 0 0 0 0,-21 0 0 0 0,-30 0 0 0 0,-30 0 0 0 0,-25 0 0 0 0,-17 0 0 0 0,-18 0 0 0 0,-16 0 0 0 0,-12 0 0 0 0,-14 0 0 0 0,-13 0 0 0 0,-4 0 0 0 0,1 0 0 0 0,-2 0 0 0 0,3 0 0 0 0,10 0 0 0 0,16 0 0 0 0,12 0 0 0 0,18 0 0 0 0,9 0 0 0 0,11 0 0 0 0,31 0 0 0 0,35 0 0 0 0,40 0 0 0 0,26 0 0 0 0,24 0 0 0 0,17 0 0 0 0,20 0 0 0 0,22 0 0 0 0,22 0 0 0 0,9 0 0 0 0,3 0 0 0 0,-1 0 0 0 0,-4 0 0 0 0,-4 0 0 0 0,-3 0 0 0 0,-3 0 0 0 0,-1 0 0 0 0,-8 0 0 0 0,-10 0 0 0 0,-17 0 0 0 0,-22 0 0 0 0,-17 0 0 0 0,-16 0 0 0 0,-15 0 0 0 0,-24 7 0 0 0,-26 2 0 0 0,-28 0 0 0 0,-26 5 0 0 0,-26 1 0 0 0,-16 4 0 0 0,-14-1 0 0 0,-18 4 0 0 0,-11-3 0 0 0,-11 4 0 0 0,-18-3 0 0 0,-16 2 0 0 0,0-2 0 0 0,1-5 0 0 0,16 2 0 0 0,20-2 0 0 0,13 4 0 0 0,12-1 0 0 0,19-5 0 0 0,18-3 0 0 0,14-4 0 0 0,25-3 0 0 0,25-2 0 0 0,21-2 0 0 0,23 1 0 0 0,20-1 0 0 0,21 0 0 0 0,13-6 0 0 0,11-3 0 0 0,11-6 0 0 0,14-1 0 0 0,8-4 0 0 0,1 1 0 0 0,8 5 0 0 0,-1 4 0 0 0,-2 4 0 0 0,-4 3 0 0 0,-10 3 0 0 0,-6 1 0 0 0,-9 1 0 0 0,-8 0 0 0 0,-8 0 0 0 0,-13-1 0 0 0,-12 1 0 0 0,-12-1 0 0 0,-7 0 0 0 0,-20 0 0 0 0,-28 0 0 0 0,-29 0 0 0 0,-38 0 0 0 0,-28 0 0 0 0,-26 0 0 0 0,-28 0 0 0 0,-24 0 0 0 0,-11 0 0 0 0,-9 0 0 0 0,0 0 0 0 0,-2 0 0 0 0,-4 0 0 0 0,4 0 0 0 0,7 0 0 0 0,1 0 0 0 0,3 0 0 0 0,19 0 0 0 0,23 0 0 0 0,22 0 0 0 0,24 0 0 0 0,21 0 0 0 0,30 0 0 0 0,37 0 0 0 0,33 0 0 0 0,34 0 0 0 0,20 0 0 0 0,25 0 0 0 0,22 0 0 0 0,18 0 0 0 0,13 0 0 0 0,6 0 0 0 0,5 0 0 0 0,1 0 0 0 0,13 0 0 0 0,4 0 0 0 0,6 0 0 0 0,4 0 0 0 0,-3 0 0 0 0,-6 0 0 0 0,-21 0 0 0 0,-12 0 0 0 0,-17 0 0 0 0,-11 0 0 0 0,-14 0 0 0 0,-12 0 0 0 0,-15 0 0 0 0,-30 0 0 0 0,-39 0 0 0 0,-36 0 0 0 0,-42 0 0 0 0,-26 0 0 0 0,-32 0 0 0 0,-25 0 0 0 0,-22 0 0 0 0,-26 0 0 0 0,-21 0 0 0 0,-18 0 0 0 0,-10 0 0 0 0,7 0 0 0 0,8 0 0 0 0,22 0 0 0 0,24 0 0 0 0,22 0 0 0 0,17 7 0 0 0,18 3 0 0 0,23-2 0 0 0,22 0 0 0 0,16-3 0 0 0,27-2 0 0 0,33-1 0 0 0,37-2 0 0 0,28 0 0 0 0,30 0 0 0 0,21 0 0 0 0,19-1 0 0 0,15 1 0 0 0,17 0 0 0 0,16-1 0 0 0,12 1 0 0 0,15 0 0 0 0,15 0 0 0 0,4 0 0 0 0,-1 0 0 0 0,2 7 0 0 0,-9 3 0 0 0,-13-1 0 0 0,-8-2 0 0 0,-15-2 0 0 0,-19-2 0 0 0,-22-1 0 0 0,-22 5 0 0 0,-17 3 0 0 0,-34-2 0 0 0,-48-1 0 0 0,-50-2 0 0 0,-41-2 0 0 0,-36-2 0 0 0,-28 0 0 0 0,-27-1 0 0 0,-21-1 0 0 0,-7 1 0 0 0,-14 0 0 0 0,-7-1 0 0 0,-4 1 0 0 0,8 0 0 0 0,10 0 0 0 0,10 0 0 0 0,23 0 0 0 0,18 0 0 0 0,13 0 0 0 0,15 0 0 0 0,20 0 0 0 0,12 0 0 0 0,15 0 0 0 0,25 0 0 0 0,34 0 0 0 0,27 0 0 0 0,24 0 0 0 0,20 0 0 0 0,13 0 0 0 0,15 0 0 0 0,15 0 0 0 0,16 0 0 0 0,17 0 0 0 0,14 0 0 0 0,1 0 0 0 0,-3 0 0 0 0,-6 0 0 0 0,-6 0 0 0 0,-5 0 0 0 0,-11 0 0 0 0,-12 0 0 0 0,-10 0 0 0 0,-15 0 0 0 0,-14 0 0 0 0,-27 0 0 0 0,-33 0 0 0 0,-40 0 0 0 0,-36 0 0 0 0,-27 0 0 0 0,-19 0 0 0 0,-11 7 0 0 0,-13 2 0 0 0,-10 0 0 0 0,-10-2 0 0 0,-4 5 0 0 0,-5 1 0 0 0,6-2 0 0 0,9-4 0 0 0,16 5 0 0 0,17 1 0 0 0,15-3 0 0 0,17-3 0 0 0,17-2 0 0 0,13 5 0 0 0,23 0 0 0 0,24-1 0 0 0,27-2 0 0 0,26-2 0 0 0,11-3 0 0 0,11 0 0 0 0,15-2 0 0 0,15 0 0 0 0,12-1 0 0 0,9 1 0 0 0,5-1 0 0 0,-4 1 0 0 0,-8 0 0 0 0,-8 0 0 0 0,-8 0 0 0 0,1 0 0 0 0,-9 0 0 0 0,-4 0 0 0 0,-10 0 0 0 0,-9 0 0 0 0,-10 0 0 0 0,-19 0 0 0 0,-24 7 0 0 0,-20 2 0 0 0,-15 0 0 0 0,-18-2 0 0 0,-8-2 0 0 0,-10 6 0 0 0,-1 0 0 0 0,3 5 0 0 0,4 1 0 0 0,5-4 0 0 0,3-3 0 0 0,11-3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7285 18774 16383 0 0,'7'0'0'0'0,"9"0"0"0"0,10 0 0 0 0,6 0 0 0 0,6 0 0 0 0,9 0 0 0 0,12 0 0 0 0,9 0 0 0 0,8 0 0 0 0,11 0 0 0 0,12 0 0 0 0,11 0 0 0 0,14 0 0 0 0,21 0 0 0 0,28 0 0 0 0,27 0 0 0 0,14 0 0 0 0,13 0 0 0 0,3 0 0 0 0,4 0 0 0 0,12 0 0 0 0,-1 0 0 0 0,0 0 0 0 0,-14 0 0 0 0,-11 0 0 0 0,-8 0 0 0 0,-12 0 0 0 0,-19 0 0 0 0,-19 0 0 0 0,-23 0 0 0 0,-14 0 0 0 0,-15 0 0 0 0,-11 0 0 0 0,-9 0 0 0 0,-13 0 0 0 0,-12 0 0 0 0,-32 0 0 0 0,-41 0 0 0 0,-42 0 0 0 0,-39 0 0 0 0,-41 0 0 0 0,-46 0 0 0 0,-43 0 0 0 0,-40 0 0 0 0,-46-7 0 0 0,-28-2 0 0 0,-19 0 0 0 0,-14 2 0 0 0,-8 2 0 0 0,12 2 0 0 0,17 1 0 0 0,26 1 0 0 0,31 1 0 0 0,31 1 0 0 0,30-1 0 0 0,33 0 0 0 0,28 1 0 0 0,29-1 0 0 0,30 0 0 0 0,27 0 0 0 0,33 0 0 0 0,39 0 0 0 0,36 0 0 0 0,32 0 0 0 0,36 0 0 0 0,43 0 0 0 0,32 0 0 0 0,37 0 0 0 0,32 0 0 0 0,31 0 0 0 0,33 0 0 0 0,21 0 0 0 0,25 0 0 0 0,23 0 0 0 0,25 0 0 0 0,16 0 0 0 0,-8 0 0 0 0,-15 0 0 0 0,-13 0 0 0 0,-27 0 0 0 0,-25 0 0 0 0,-32 0 0 0 0,-32 0 0 0 0,-32 0 0 0 0,-27 0 0 0 0,-27 0 0 0 0,-36 0 0 0 0,-29 0 0 0 0,-39 0 0 0 0,-47 0 0 0 0,-55 7 0 0 0,-50 2 0 0 0,-41 0 0 0 0,-33 6 0 0 0,-41-1 0 0 0,-36 5 0 0 0,-27-1 0 0 0,-27-3 0 0 0,-34-5 0 0 0,-48-3 0 0 0,-37-4 0 0 0,-36-2 0 0 0,-26 0 0 0 0,-32 5 0 0 0,-30 2 0 0 0,5 8 0 0 0,21 6 0 0 0,33 1 0 0 0,47 3 0 0 0,61-3 0 0 0,56 2 0 0 0,52-4 0 0 0,55-4 0 0 0,54-7 0 0 0,66-4 0 0 0,66-3 0 0 0,58-2 0 0 0,55-2 0 0 0,45 0 0 0 0,48 0 0 0 0,46 0 0 0 0,32 1 0 0 0,25-1 0 0 0,19 1 0 0 0,26 0 0 0 0,24 0 0 0 0,20 0 0 0 0,36 0 0 0 0,24 0 0 0 0,-2 0 0 0 0,1 0 0 0 0,2 0 0 0 0,-5 0 0 0 0,-28 0 0 0 0,-36 0 0 0 0,-33 0 0 0 0,-40 0 0 0 0,-44 0 0 0 0,-38 0 0 0 0,-43 7 0 0 0,-38 2 0 0 0,-36 0 0 0 0,-30-2 0 0 0,-34-2 0 0 0,-52-1 0 0 0,-60-3 0 0 0,-60 0 0 0 0,-50-1 0 0 0,-50 0 0 0 0,-42-1 0 0 0,-32 1 0 0 0,-40 0 0 0 0,-32-1 0 0 0,-16 1 0 0 0,-17 0 0 0 0,-10 0 0 0 0,3 0 0 0 0,24 0 0 0 0,14 0 0 0 0,17 0 0 0 0,27 0 0 0 0,28 0 0 0 0,31 0 0 0 0,42 0 0 0 0,45 0 0 0 0,42 0 0 0 0,52 0 0 0 0,57 0 0 0 0,54 0 0 0 0,54 0 0 0 0,49 0 0 0 0,46 0 0 0 0,38 0 0 0 0,39 0 0 0 0,28 0 0 0 0,31 0 0 0 0,34 0 0 0 0,30 0 0 0 0,30 0 0 0 0,25 0 0 0 0,18 0 0 0 0,4 0 0 0 0,-24 0 0 0 0,-27 7 0 0 0,-24 3 0 0 0,-33-2 0 0 0,-38 7 0 0 0,-34 6 0 0 0,-42 0 0 0 0,-29-3 0 0 0,-41 2 0 0 0,-39-2 0 0 0,-32-5 0 0 0,-36-4 0 0 0,-46-3 0 0 0,-52-4 0 0 0,-58-1 0 0 0,-59-1 0 0 0,-50-1 0 0 0,-50 0 0 0 0,-43 0 0 0 0,-23 1 0 0 0,-25-1 0 0 0,-7 1 0 0 0,4 0 0 0 0,14 0 0 0 0,18 0 0 0 0,23 0 0 0 0,30 0 0 0 0,41 0 0 0 0,40 0 0 0 0,47 0 0 0 0,50-7 0 0 0,48-2 0 0 0,49 0 0 0 0,45-5 0 0 0,44-1 0 0 0,36 3 0 0 0,32 3 0 0 0,33 4 0 0 0,27 1 0 0 0,19 3 0 0 0,13 1 0 0 0,-1 0 0 0 0,2 1 0 0 0,7-1 0 0 0,3 1 0 0 0,-14-1 0 0 0,-5 1 0 0 0,-16-1 0 0 0,-23 0 0 0 0,-25 0 0 0 0,-20 0 0 0 0,-22 0 0 0 0,-26 0 0 0 0,-24 0 0 0 0,-19 0 0 0 0,-19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38735 4763 16383 0 0,'0'0'0'0'0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6747 18914 16383 0 0,'0'7'0'0'0,"7"2"0"0"0,9 0 0 0 0,9 5 0 0 0,8 0 0 0 0,11-1 0 0 0,6-5 0 0 0,9-2 0 0 0,14 4 0 0 0,24 1 0 0 0,16 5 0 0 0,16 0 0 0 0,16-2 0 0 0,10 2 0 0 0,7 0 0 0 0,18-4 0 0 0,13-3 0 0 0,17-4 0 0 0,7-2 0 0 0,8 5 0 0 0,-5 8 0 0 0,-12 2 0 0 0,-21-3 0 0 0,-14 4 0 0 0,-22-2 0 0 0,-16-4 0 0 0,-17-3 0 0 0,-14-5 0 0 0,-12 5 0 0 0,-13 0 0 0 0,-7-1 0 0 0,-8-2 0 0 0,-8-3 0 0 0,-7-2 0 0 0,-26 0 0 0 0,-44-2 0 0 0,-47 0 0 0 0,-47-8 0 0 0,-60-9 0 0 0,-71-15 0 0 0,-55-10 0 0 0,-27-5 0 0 0,-7-1 0 0 0,13 8 0 0 0,18 3 0 0 0,19 8 0 0 0,22 2 0 0 0,29 6 0 0 0,33 6 0 0 0,29 6 0 0 0,30 4 0 0 0,32 3 0 0 0,28 2 0 0 0,35 1 0 0 0,32 0 0 0 0,33 1 0 0 0,34-1 0 0 0,30-1 0 0 0,28 1 0 0 0,25-1 0 0 0,23 0 0 0 0,27 0 0 0 0,25 0 0 0 0,18 0 0 0 0,26 0 0 0 0,34 0 0 0 0,24 0 0 0 0,7 0 0 0 0,-8 0 0 0 0,-8 0 0 0 0,1 0 0 0 0,-10 0 0 0 0,-5 0 0 0 0,-10 0 0 0 0,-10 0 0 0 0,-23 0 0 0 0,-25 0 0 0 0,-30 0 0 0 0,-18 0 0 0 0,-18 0 0 0 0,-22 0 0 0 0,-19 0 0 0 0,-15 0 0 0 0,-17 0 0 0 0,-15 0 0 0 0,-13 0 0 0 0,-22 0 0 0 0,-38 0 0 0 0,-38 0 0 0 0,-41-7 0 0 0,-40-3 0 0 0,-34 1 0 0 0,-32 2 0 0 0,-33-5 0 0 0,-27 0 0 0 0,-41-6 0 0 0,-56-6 0 0 0,-37 1 0 0 0,-18 4 0 0 0,5-2 0 0 0,13 3 0 0 0,16 5 0 0 0,29 4 0 0 0,37 4 0 0 0,35 2 0 0 0,35 2 0 0 0,43 2 0 0 0,47 0 0 0 0,41 0 0 0 0,30-1 0 0 0,21 1 0 0 0,33-1 0 0 0,34 1 0 0 0,41-1 0 0 0,40 0 0 0 0,39 0 0 0 0,37 0 0 0 0,39 0 0 0 0,26 0 0 0 0,20 0 0 0 0,17 0 0 0 0,10-1 0 0 0,5 1 0 0 0,4 0 0 0 0,-1 0 0 0 0,0 0 0 0 0,-8 0 0 0 0,-10 7 0 0 0,-17 3 0 0 0,-18-1 0 0 0,-28 5 0 0 0,-29 0 0 0 0,-25 5 0 0 0,-25 0 0 0 0,-28-5 0 0 0,-18-3 0 0 0,-17-5 0 0 0,-13 5 0 0 0,-30-1 0 0 0,-35-1 0 0 0,-35-2 0 0 0,-40 4 0 0 0,-33 1 0 0 0,-25 5 0 0 0,-17-1 0 0 0,-16-2 0 0 0,-14 3 0 0 0,-17-1 0 0 0,-16-4 0 0 0,-5-4 0 0 0,1-2 0 0 0,17 3 0 0 0,24 2 0 0 0,14-2 0 0 0,22 4 0 0 0,30 1 0 0 0,21-3 0 0 0,33-2 0 0 0,42-4 0 0 0,46-2 0 0 0,40-2 0 0 0,36-1 0 0 0,38 0 0 0 0,22-1 0 0 0,26 1 0 0 0,17-1 0 0 0,16 1 0 0 0,5 0 0 0 0,8 0 0 0 0,-9-1 0 0 0,-6 1 0 0 0,-13 0 0 0 0,-12 8 0 0 0,-19 1 0 0 0,-10 0 0 0 0,-26-2 0 0 0,-22-2 0 0 0,-23-2 0 0 0,-42-1 0 0 0,-65-1 0 0 0,-71-1 0 0 0,-56-1 0 0 0,-46 1 0 0 0,-41-7 0 0 0,-23-3 0 0 0,-10 1 0 0 0,4 1 0 0 0,10 3 0 0 0,13 2 0 0 0,32 1 0 0 0,23 2 0 0 0,14 0 0 0 0,20 0 0 0 0,22 0 0 0 0,18 1 0 0 0,13-1 0 0 0,15 0 0 0 0,28 1 0 0 0,36-1 0 0 0,42 0 0 0 0,37 0 0 0 0,36 0 0 0 0,28 0 0 0 0,21 0 0 0 0,19 0 0 0 0,17 0 0 0 0,25 7 0 0 0,26 2 0 0 0,15 0 0 0 0,-1 5 0 0 0,-7 0 0 0 0,-18-2 0 0 0,-26-3 0 0 0,-26-3 0 0 0,-14-3 0 0 0,-21 6 0 0 0,-20 0 0 0 0,-15 0 0 0 0,-20-3 0 0 0,-37-1 0 0 0,-48-3 0 0 0,-52 0 0 0 0,-45-2 0 0 0,-26 0 0 0 0,-14 0 0 0 0,-11-1 0 0 0,-9 1 0 0 0,2 0 0 0 0,7-1 0 0 0,7 1 0 0 0,13 0 0 0 0,16 0 0 0 0,19 0 0 0 0,12 0 0 0 0,27 0 0 0 0,29 0 0 0 0,27 0 0 0 0,27 0 0 0 0,23 0 0 0 0,23 0 0 0 0,14 7 0 0 0,5 3 0 0 0,2-1 0 0 0,-2-2 0 0 0,-10-2 0 0 0,-12-2 0 0 0,-10-1 0 0 0,-17-2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7616 18831 16383 0 0,'7'0'0'0'0,"9"0"0"0"0,9 0 0 0 0,8 0 0 0 0,11 0 0 0 0,6 0 0 0 0,9 0 0 0 0,7 0 0 0 0,7 0 0 0 0,20 0 0 0 0,14 0 0 0 0,17 0 0 0 0,16 0 0 0 0,19 0 0 0 0,11 0 0 0 0,4 0 0 0 0,7 0 0 0 0,9 0 0 0 0,13 0 0 0 0,1 0 0 0 0,1 0 0 0 0,0 0 0 0 0,-7 0 0 0 0,-8 0 0 0 0,-9 0 0 0 0,-7 0 0 0 0,-13 0 0 0 0,-11 0 0 0 0,-19 0 0 0 0,-23 0 0 0 0,-17 0 0 0 0,-17 0 0 0 0,-13 0 0 0 0,-25-7 0 0 0,-32-2 0 0 0,-38 0 0 0 0,-34-6 0 0 0,-34 1 0 0 0,-27 2 0 0 0,-27-4 0 0 0,-36 1 0 0 0,-27 3 0 0 0,-26 3 0 0 0,-20 4 0 0 0,-7 2 0 0 0,7 2 0 0 0,7 1 0 0 0,6 1 0 0 0,17-1 0 0 0,13 1 0 0 0,17-1 0 0 0,15 8 0 0 0,19 1 0 0 0,17 0 0 0 0,28-1 0 0 0,22 4 0 0 0,21 0 0 0 0,31-1 0 0 0,33-3 0 0 0,25-3 0 0 0,27-2 0 0 0,21-2 0 0 0,22-1 0 0 0,20 0 0 0 0,22-1 0 0 0,18 1 0 0 0,21-1 0 0 0,26 1 0 0 0,32 0 0 0 0,13 0 0 0 0,17 0 0 0 0,10-1 0 0 0,3 2 0 0 0,-1-1 0 0 0,-8 0 0 0 0,-4 0 0 0 0,-17 0 0 0 0,-11 0 0 0 0,-15 0 0 0 0,-7 0 0 0 0,-1 7 0 0 0,-20 2 0 0 0,-18 0 0 0 0,-22-2 0 0 0,-19-2 0 0 0,-16-2 0 0 0,-17-1 0 0 0,-16-1 0 0 0,-12-1 0 0 0,-8 6 0 0 0,-19 3 0 0 0,-28 0 0 0 0,-35-2 0 0 0,-40-3 0 0 0,-34 0 0 0 0,-34-3 0 0 0,-27 0 0 0 0,-48-1 0 0 0,-43-8 0 0 0,-33-1 0 0 0,-29 0 0 0 0,-16 1 0 0 0,-6 3 0 0 0,7 1 0 0 0,18 3 0 0 0,16 0 0 0 0,10 1 0 0 0,13 0 0 0 0,19 1 0 0 0,20-1 0 0 0,23 0 0 0 0,21 8 0 0 0,23 1 0 0 0,21 0 0 0 0,22-2 0 0 0,27-2 0 0 0,24-1 0 0 0,20-3 0 0 0,27 0 0 0 0,33-1 0 0 0,31 0 0 0 0,25-1 0 0 0,25 1 0 0 0,19-1 0 0 0,21 1 0 0 0,32 0 0 0 0,27 0 0 0 0,30 0 0 0 0,24 0 0 0 0,20 7 0 0 0,10 2 0 0 0,2 0 0 0 0,13-2 0 0 0,7-1 0 0 0,6 4 0 0 0,-5 1 0 0 0,-2-2 0 0 0,0 6 0 0 0,-13-1 0 0 0,-10-3 0 0 0,-15 5 0 0 0,-13-1 0 0 0,-19-4 0 0 0,-24 5 0 0 0,-23-2 0 0 0,-26-2 0 0 0,-23 3 0 0 0,-17 0 0 0 0,-19-4 0 0 0,-8-2 0 0 0,-25-4 0 0 0,-27-3 0 0 0,-38-1 0 0 0,-37-1 0 0 0,-38 0 0 0 0,-30-1 0 0 0,-24 1 0 0 0,-28-1 0 0 0,-20 1 0 0 0,-12 0 0 0 0,-13-1 0 0 0,-5 1 0 0 0,2 7 0 0 0,-5 3 0 0 0,-5 6 0 0 0,-5 0 0 0 0,-5-2 0 0 0,-2 4 0 0 0,4-2 0 0 0,8 3 0 0 0,9 0 0 0 0,14 2 0 0 0,14-2 0 0 0,13 3 0 0 0,16-2 0 0 0,15-5 0 0 0,13-5 0 0 0,15 3 0 0 0,21 0 0 0 0,22-4 0 0 0,31-2 0 0 0,45-2 0 0 0,37-3 0 0 0,41-1 0 0 0,30-1 0 0 0,31-1 0 0 0,35 1 0 0 0,31-1 0 0 0,23 1 0 0 0,15-1 0 0 0,10 1 0 0 0,11 0 0 0 0,4 0 0 0 0,5 0 0 0 0,7 0 0 0 0,-2 0 0 0 0,-5 0 0 0 0,-6 0 0 0 0,-7 0 0 0 0,-25 0 0 0 0,-23 0 0 0 0,-27 0 0 0 0,-30 0 0 0 0,-27 0 0 0 0,-19 0 0 0 0,-22 0 0 0 0,-18 0 0 0 0,-26 0 0 0 0,-41 0 0 0 0,-42 0 0 0 0,-41 0 0 0 0,-41 0 0 0 0,-41 0 0 0 0,-35 0 0 0 0,-38 0 0 0 0,-70-7 0 0 0,-60-2 0 0 0,-36-7 0 0 0,-27-8 0 0 0,-17 1 0 0 0,-8 4 0 0 0,3 5 0 0 0,22 5 0 0 0,30 4 0 0 0,26 3 0 0 0,43 2 0 0 0,36 0 0 0 0,41 1 0 0 0,42 0 0 0 0,45 0 0 0 0,36 0 0 0 0,35-1 0 0 0,48 1 0 0 0,46-1 0 0 0,39 0 0 0 0,26 0 0 0 0,26 0 0 0 0,25-1 0 0 0,22 1 0 0 0,16 0 0 0 0,26 0 0 0 0,24 0 0 0 0,21 0 0 0 0,15 0 0 0 0,16 0 0 0 0,15 0 0 0 0,11 0 0 0 0,1 0 0 0 0,2 0 0 0 0,9 0 0 0 0,-2 0 0 0 0,0 0 0 0 0,-8 0 0 0 0,-9 0 0 0 0,-8 0 0 0 0,-14 0 0 0 0,-14 0 0 0 0,-18 0 0 0 0,-19 0 0 0 0,-21 0 0 0 0,-19 0 0 0 0,-24 0 0 0 0,-26 0 0 0 0,-24 0 0 0 0,-20 0 0 0 0,-28 0 0 0 0,-33 0 0 0 0,-31 0 0 0 0,-32 0 0 0 0,-19 0 0 0 0,-25 0 0 0 0,-22 0 0 0 0,-24 0 0 0 0,-23 0 0 0 0,-29 0 0 0 0,-30 0 0 0 0,-32 0 0 0 0,-12 0 0 0 0,-9 0 0 0 0,-4 0 0 0 0,-2 0 0 0 0,6 0 0 0 0,17 0 0 0 0,19 0 0 0 0,18 0 0 0 0,26 0 0 0 0,20 0 0 0 0,29 0 0 0 0,26 0 0 0 0,28 0 0 0 0,40 0 0 0 0,43 0 0 0 0,47 0 0 0 0,40 0 0 0 0,36 0 0 0 0,29 0 0 0 0,34 0 0 0 0,24 0 0 0 0,21 0 0 0 0,18 0 0 0 0,11 0 0 0 0,7 0 0 0 0,11 0 0 0 0,10 0 0 0 0,2 0 0 0 0,-3 0 0 0 0,-11 0 0 0 0,-16 0 0 0 0,-19 0 0 0 0,-19 0 0 0 0,-24 0 0 0 0,-27 0 0 0 0,-26 0 0 0 0,-27 0 0 0 0,-44 0 0 0 0,-39-7 0 0 0,-42-2 0 0 0,-45 0 0 0 0,-45-5 0 0 0,-38 0 0 0 0,-34-5 0 0 0,-28 0 0 0 0,-26 5 0 0 0,-48-4 0 0 0,-66 3 0 0 0,-43 2 0 0 0,-16 5 0 0 0,-7 3 0 0 0,11 2 0 0 0,21 2 0 0 0,34 1 0 0 0,36 1 0 0 0,30 0 0 0 0,30-1 0 0 0,31 1 0 0 0,34-1 0 0 0,36 0 0 0 0,38 1 0 0 0,33-1 0 0 0,38 0 0 0 0,43 0 0 0 0,36 0 0 0 0,34 0 0 0 0,35-1 0 0 0,22 1 0 0 0,19 0 0 0 0,13 0 0 0 0,17 0 0 0 0,8 0 0 0 0,16 0 0 0 0,10 0 0 0 0,6 0 0 0 0,9 0 0 0 0,11 0 0 0 0,-6 0 0 0 0,1 0 0 0 0,-2 0 0 0 0,-3 0 0 0 0,-11 0 0 0 0,-13 0 0 0 0,-11 0 0 0 0,-16 0 0 0 0,-15 0 0 0 0,-19 0 0 0 0,-26 0 0 0 0,-23 0 0 0 0,-20 0 0 0 0,-27 0 0 0 0,-34 0 0 0 0,-39 0 0 0 0,-34 0 0 0 0,-33 0 0 0 0,-41 0 0 0 0,-32 0 0 0 0,-20 0 0 0 0,-19 0 0 0 0,-2 0 0 0 0,9 0 0 0 0,12 0 0 0 0,10 0 0 0 0,24 0 0 0 0,25 0 0 0 0,21 0 0 0 0,24 0 0 0 0,21 0 0 0 0,29 7 0 0 0,35 3 0 0 0,48-1 0 0 0,45-2 0 0 0,49-2 0 0 0,44-2 0 0 0,34-1 0 0 0,22-2 0 0 0,21 1 0 0 0,16-2 0 0 0,10 1 0 0 0,14-1 0 0 0,13 1 0 0 0,-5 0 0 0 0,2 0 0 0 0,-1 0 0 0 0,-11 0 0 0 0,-13 0 0 0 0,-13 0 0 0 0,-9 0 0 0 0,-7 0 0 0 0,-19 0 0 0 0,-27 0 0 0 0,-28 0 0 0 0,-30 0 0 0 0,-26 0 0 0 0,-27 0 0 0 0,-23 0 0 0 0,-30 0 0 0 0,-37 0 0 0 0,-32 0 0 0 0,-41 0 0 0 0,-29 0 0 0 0,-33 0 0 0 0,-30 0 0 0 0,-16 0 0 0 0,-12 0 0 0 0,-3 0 0 0 0,3 0 0 0 0,12 0 0 0 0,9 0 0 0 0,4 0 0 0 0,16 0 0 0 0,19 0 0 0 0,17 0 0 0 0,21 0 0 0 0,39 0 0 0 0,42 0 0 0 0,38 0 0 0 0,27 0 0 0 0,18 0 0 0 0,11 0 0 0 0,4 0 0 0 0,9-7 0 0 0,1-3 0 0 0,-1 1 0 0 0,-5-5 0 0 0,-3 0 0 0 0,-10 2 0 0 0,-5 3 0 0 0,-8-4 0 0 0,-8 1 0 0 0,0 1 0 0 0,-4 4 0 0 0,-3 2 0 0 0,-4 3 0 0 0,-11-6 0 0 0,-3-2 0 0 0,-2 2 0 0 0,9 1 0 0 0,4 2 0 0 0,1 3 0 0 0,0 0 0 0 0,-1 2 0 0 0,-1 0 0 0 0,-1 0 0 0 0,-1 1 0 0 0,0-1 0 0 0,-1 0 0 0 0,0-6 0 0 0,0-4 0 0 0,1 2 0 0 0,-1 0 0 0 0,-7-4 0 0 0,-17 0 0 0 0,-24-6 0 0 0,-26 1 0 0 0,-14 3 0 0 0,-12-3 0 0 0,-5 1 0 0 0,-4 4 0 0 0,2 3 0 0 0,5 4 0 0 0,6 2 0 0 0,12 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7141 18753 16383 0 0,'7'0'0'0'0,"9"0"0"0"0,10 0 0 0 0,6 7 0 0 0,6 3 0 0 0,16-1 0 0 0,14 5 0 0 0,16 0 0 0 0,15 5 0 0 0,19 6 0 0 0,17-1 0 0 0,13 3 0 0 0,11 3 0 0 0,19-4 0 0 0,29 2 0 0 0,21-5 0 0 0,15-6 0 0 0,14 2 0 0 0,5 3 0 0 0,1-1 0 0 0,-2-4 0 0 0,-4 2 0 0 0,-10-3 0 0 0,-13 4 0 0 0,-10-3 0 0 0,-9-3 0 0 0,-5 3 0 0 0,-11-2 0 0 0,-18-3 0 0 0,-19-4 0 0 0,-23 4 0 0 0,-20 0 0 0 0,-18-2 0 0 0,-11-3 0 0 0,-14-3 0 0 0,-27-1 0 0 0,-36-2 0 0 0,-34-1 0 0 0,-34-1 0 0 0,-37 1 0 0 0,-37-1 0 0 0,-38 1 0 0 0,-27-7 0 0 0,-29-10 0 0 0,-47-8 0 0 0,-47-1 0 0 0,-61-9 0 0 0,-30-6 0 0 0,-8 4 0 0 0,18 1 0 0 0,20 7 0 0 0,32 9 0 0 0,40 6 0 0 0,37 7 0 0 0,36 5 0 0 0,44 1 0 0 0,26 3 0 0 0,33-1 0 0 0,26 1 0 0 0,22-1 0 0 0,33 0 0 0 0,39 0 0 0 0,34-1 0 0 0,36 0 0 0 0,27 0 0 0 0,27 0 0 0 0,30 0 0 0 0,25 0 0 0 0,33 0 0 0 0,24 0 0 0 0,23 0 0 0 0,11 0 0 0 0,17 0 0 0 0,11 0 0 0 0,6 0 0 0 0,-6 0 0 0 0,-2 0 0 0 0,-8 0 0 0 0,-9 0 0 0 0,-8 0 0 0 0,-21 0 0 0 0,-23 0 0 0 0,-20 0 0 0 0,-29 0 0 0 0,-30 0 0 0 0,-25 0 0 0 0,-23 0 0 0 0,-21 0 0 0 0,-29 0 0 0 0,-35 0 0 0 0,-40 0 0 0 0,-34 0 0 0 0,-34 0 0 0 0,-35 0 0 0 0,-35 0 0 0 0,-31 0 0 0 0,-30 0 0 0 0,-23 0 0 0 0,-26 0 0 0 0,-26 0 0 0 0,-18 0 0 0 0,-8 0 0 0 0,-18 0 0 0 0,-20 0 0 0 0,6 0 0 0 0,16 7 0 0 0,25 2 0 0 0,26 7 0 0 0,36 0 0 0 0,35-2 0 0 0,35 4 0 0 0,37-2 0 0 0,38-3 0 0 0,32-5 0 0 0,45-2 0 0 0,37-3 0 0 0,39-2 0 0 0,30-1 0 0 0,30-1 0 0 0,28 0 0 0 0,29 1 0 0 0,22-1 0 0 0,26 1 0 0 0,26-1 0 0 0,25 1 0 0 0,26 0 0 0 0,15 0 0 0 0,7 0 0 0 0,9 0 0 0 0,16 0 0 0 0,-6 0 0 0 0,-7 0 0 0 0,-7 0 0 0 0,-7 0 0 0 0,-10 0 0 0 0,-20 0 0 0 0,-20 0 0 0 0,-23 7 0 0 0,-37 3 0 0 0,-27 6 0 0 0,-35 0 0 0 0,-31-2 0 0 0,-39-4 0 0 0,-42 4 0 0 0,-44-1 0 0 0,-38 5 0 0 0,-35-1 0 0 0,-34-4 0 0 0,-37-3 0 0 0,-29 3 0 0 0,-30 0 0 0 0,-23 4 0 0 0,-11 6 0 0 0,0 0 0 0 0,-12 3 0 0 0,0-4 0 0 0,6 2 0 0 0,-6-3 0 0 0,9 2 0 0 0,16-3 0 0 0,17 2 0 0 0,27-3 0 0 0,30-4 0 0 0,31-5 0 0 0,27-4 0 0 0,28-4 0 0 0,37-1 0 0 0,50-1 0 0 0,47-1 0 0 0,52 0 0 0 0,61 0 0 0 0,45 1 0 0 0,33-1 0 0 0,33 1 0 0 0,20 0 0 0 0,20 0 0 0 0,27-7 0 0 0,29-10 0 0 0,23-1 0 0 0,3 2 0 0 0,-1 4 0 0 0,-16 4 0 0 0,-21 3 0 0 0,-21 3 0 0 0,-31 1 0 0 0,-29 1 0 0 0,-33 1 0 0 0,-27 0 0 0 0,-21-1 0 0 0,-27 1 0 0 0,-34-1 0 0 0,-30 1 0 0 0,-25-1 0 0 0,-37 0 0 0 0,-38 0 0 0 0,-39 0 0 0 0,-47-7 0 0 0,-49-3 0 0 0,-50-6 0 0 0,-49 0 0 0 0,-45-5 0 0 0,-31-6 0 0 0,-32 2 0 0 0,-12 5 0 0 0,-1 6 0 0 0,5 6 0 0 0,21 3 0 0 0,25 3 0 0 0,38 2 0 0 0,45 1 0 0 0,46 1 0 0 0,48-1 0 0 0,67-1 0 0 0,73 1 0 0 0,64-8 0 0 0,62-2 0 0 0,50-6 0 0 0,37-9 0 0 0,23 1 0 0 0,5 3 0 0 0,-4-1 0 0 0,-8 3 0 0 0,-17-3 0 0 0,-16 3 0 0 0,-15 3 0 0 0,-19 6 0 0 0,-16-4 0 0 0,-20 1 0 0 0,-26 2 0 0 0,-23 3 0 0 0,-20 3 0 0 0,-27 2 0 0 0,-33 1 0 0 0,-39-6 0 0 0,-34-2 0 0 0,-26 0 0 0 0,-32 3 0 0 0,-22 1 0 0 0,-14 2 0 0 0,-14 2 0 0 0,-4 0 0 0 0,0 1 0 0 0,3 1 0 0 0,18-1 0 0 0,15 0 0 0 0,12 1 0 0 0,22-1 0 0 0,15 0 0 0 0,24 7 0 0 0,33 2 0 0 0,35 0 0 0 0,41-2 0 0 0,35-2 0 0 0,34-1 0 0 0,33-3 0 0 0,29 7 0 0 0,21 1 0 0 0,13 0 0 0 0,1-2 0 0 0,-6-3 0 0 0,-8-1 0 0 0,-15-1 0 0 0,-16-2 0 0 0,-14 0 0 0 0,-17 0 0 0 0,-16-1 0 0 0,-19 1 0 0 0,-19 0 0 0 0,-28 0 0 0 0,-36-1 0 0 0,-47 1 0 0 0,-45 0 0 0 0,-44-7 0 0 0,-41-2 0 0 0,-35-7 0 0 0,-24-7 0 0 0,-16-1 0 0 0,-8 5 0 0 0,-4 5 0 0 0,1 5 0 0 0,14 4 0 0 0,21 3 0 0 0,27 2 0 0 0,31 1 0 0 0,31 0 0 0 0,43 0 0 0 0,51 0 0 0 0,54-1 0 0 0,57 1 0 0 0,60-1 0 0 0,55 0 0 0 0,38 0 0 0 0,22 0 0 0 0,11 0 0 0 0,-3 0 0 0 0,3 0 0 0 0,0 0 0 0 0,-17 0 0 0 0,-21 0 0 0 0,-28 0 0 0 0,-32 0 0 0 0,-30 0 0 0 0,-24 0 0 0 0,-22 0 0 0 0,-20 0 0 0 0,-27-7 0 0 0,-35-3 0 0 0,-39-6 0 0 0,-42-7 0 0 0,-42 0 0 0 0,-50-4 0 0 0,-46-3 0 0 0,-35-4 0 0 0,-25-10 0 0 0,-6 2 0 0 0,1 1 0 0 0,7 8 0 0 0,21 10 0 0 0,26 8 0 0 0,31 7 0 0 0,33 5 0 0 0,38 2 0 0 0,47 3 0 0 0,58-1 0 0 0,46 1 0 0 0,46 0 0 0 0,32-1 0 0 0,19-1 0 0 0,17 1 0 0 0,-2-1 0 0 0,-4 0 0 0 0,-10 0 0 0 0,-13 0 0 0 0,-11 0 0 0 0,-16 0 0 0 0,-8 0 0 0 0,-10 0 0 0 0,-24 0 0 0 0,-33 0 0 0 0,-40 0 0 0 0,-41 0 0 0 0,-46 0 0 0 0,-36 0 0 0 0,-28 0 0 0 0,-18 0 0 0 0,-18 0 0 0 0,-13 0 0 0 0,-3 0 0 0 0,17 0 0 0 0,17 0 0 0 0,29 0 0 0 0,28 0 0 0 0,33 0 0 0 0,27 0 0 0 0,34 0 0 0 0,47 7 0 0 0,44 2 0 0 0,51 7 0 0 0,43 0 0 0 0,48-2 0 0 0,35 4 0 0 0,22-2 0 0 0,11-4 0 0 0,6-3 0 0 0,-7 4 0 0 0,3-1 0 0 0,-7-2 0 0 0,-10 4 0 0 0,-18 0 0 0 0,-18-3 0 0 0,-23-3 0 0 0,-27-3 0 0 0,-19 5 0 0 0,-25 1 0 0 0,-23-2 0 0 0,-41-2 0 0 0,-49-3 0 0 0,-51-1 0 0 0,-45-2 0 0 0,-39-1 0 0 0,-25 0 0 0 0,-26-1 0 0 0,-15 1 0 0 0,-9 0 0 0 0,-2-1 0 0 0,8 1 0 0 0,18 0 0 0 0,21 0 0 0 0,25 0 0 0 0,30 0 0 0 0,28 0 0 0 0,21 0 0 0 0,16 7 0 0 0,22 9 0 0 0,38 3 0 0 0,45-3 0 0 0,41 3 0 0 0,32-2 0 0 0,23-3 0 0 0,20-4 0 0 0,17-4 0 0 0,3-4 0 0 0,6-1 0 0 0,-4-1 0 0 0,-13 0 0 0 0,-16-1 0 0 0,-22 0 0 0 0,-29 0 0 0 0,-18 1 0 0 0,-20 0 0 0 0,-21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8313 18825 16383 0 0,'-7'0'0'0'0,"-3"7"0"0"0,1 9 0 0 0,9 9 0 0 0,18 8 0 0 0,28 4 0 0 0,40 11 0 0 0,41 3 0 0 0,48 1 0 0 0,36-1 0 0 0,46 3 0 0 0,42 1 0 0 0,33 5 0 0 0,30-1 0 0 0,31 3 0 0 0,12-1 0 0 0,-1 2 0 0 0,-11-2 0 0 0,-32-4 0 0 0,-35-6 0 0 0,-44-3 0 0 0,-50-11 0 0 0,-50-4 0 0 0,-49-8 0 0 0,-40-8 0 0 0,-50-7 0 0 0,-67-5 0 0 0,-72-4 0 0 0,-75-2 0 0 0,-86 0 0 0 0,-91-1 0 0 0,-62-6 0 0 0,-54-9 0 0 0,-38-9 0 0 0,-12 0 0 0 0,20 4 0 0 0,36 7 0 0 0,55 5 0 0 0,54 4 0 0 0,50 4 0 0 0,49 2 0 0 0,46 1 0 0 0,43 0 0 0 0,42 0 0 0 0,56 0 0 0 0,66-1 0 0 0,68 1 0 0 0,63-1 0 0 0,66 0 0 0 0,62 0 0 0 0,70 0 0 0 0,49 0 0 0 0,29 0 0 0 0,9 0 0 0 0,-4 0 0 0 0,-17 0 0 0 0,-26 0 0 0 0,-28 0 0 0 0,-23 0 0 0 0,-25 0 0 0 0,-26 0 0 0 0,-33 0 0 0 0,-41 0 0 0 0,-47 0 0 0 0,-43-7 0 0 0,-46-9 0 0 0,-46-10 0 0 0,-55-6 0 0 0,-69-5 0 0 0,-79-11 0 0 0,-98-18 0 0 0,-120-11 0 0 0,-103-22 0 0 0,-84-7 0 0 0,-80 0 0 0 0,-53 5 0 0 0,-8 18 0 0 0,24 17 0 0 0,40 13 0 0 0,73 15 0 0 0,87 14 0 0 0,90 11 0 0 0,88 8 0 0 0,79 5 0 0 0,76 2 0 0 0,62 1 0 0 0,57 0 0 0 0,59-1 0 0 0,59 7 0 0 0,67 2 0 0 0,69 5 0 0 0,93 1 0 0 0,81-3 0 0 0,61-4 0 0 0,64-3 0 0 0,46-4 0 0 0,29-1 0 0 0,1-2 0 0 0,-11 0 0 0 0,-24-1 0 0 0,-32 0 0 0 0,-47 1 0 0 0,-51-1 0 0 0,-45 1 0 0 0,-49 0 0 0 0,-50 0 0 0 0,-47 0 0 0 0,-54 0 0 0 0,-68 0 0 0 0,-77 0 0 0 0,-91-7 0 0 0,-88-9 0 0 0,-79-10 0 0 0,-90-6 0 0 0,-80-13 0 0 0,-52-5 0 0 0,-33 6 0 0 0,-15 10 0 0 0,2 11 0 0 0,33 10 0 0 0,40 6 0 0 0,33 5 0 0 0,35 3 0 0 0,39 1 0 0 0,41 0 0 0 0,41 0 0 0 0,49 0 0 0 0,45-1 0 0 0,41-1 0 0 0,41 8 0 0 0,32 8 0 0 0,30 9 0 0 0,38 8 0 0 0,43 4 0 0 0,65-4 0 0 0,73 0 0 0 0,92 9 0 0 0,87 3 0 0 0,81 8 0 0 0,82 3 0 0 0,59-2 0 0 0,31-10 0 0 0,12-12 0 0 0,0-12 0 0 0,-6-9 0 0 0,-21-6 0 0 0,-32-5 0 0 0,-41-1 0 0 0,-51-2 0 0 0,-54 1 0 0 0,-62 0 0 0 0,-60 0 0 0 0,-58 2 0 0 0,-54-1 0 0 0,-55 1 0 0 0,-69 0 0 0 0,-77 0 0 0 0,-98 0 0 0 0,-89 0 0 0 0,-79-7 0 0 0,-72-2 0 0 0,-52 0 0 0 0,-39 2 0 0 0,-17 2 0 0 0,-7 2 0 0 0,3 1 0 0 0,12 15 0 0 0,30 13 0 0 0,33 8 0 0 0,43 6 0 0 0,55 3 0 0 0,44 1 0 0 0,39-6 0 0 0,44-4 0 0 0,31 0 0 0 0,47 2 0 0 0,56-6 0 0 0,62-8 0 0 0,65-8 0 0 0,67-6 0 0 0,71-4 0 0 0,54-4 0 0 0,45 0 0 0 0,37-2 0 0 0,28 1 0 0 0,20-1 0 0 0,-4 1 0 0 0,-19 1 0 0 0,-34-1 0 0 0,-33 1 0 0 0,-35 0 0 0 0,-44 0 0 0 0,-47 0 0 0 0,-50 0 0 0 0,-47 0 0 0 0,-47-7 0 0 0,-51-9 0 0 0,-67-9 0 0 0,-63-1 0 0 0,-78-2 0 0 0,-128-10 0 0 0,-133-7 0 0 0,-97-9 0 0 0,-77-2 0 0 0,-41 8 0 0 0,-14 12 0 0 0,14 13 0 0 0,26 9 0 0 0,43 8 0 0 0,57 5 0 0 0,54 2 0 0 0,58 1 0 0 0,57 1 0 0 0,61-1 0 0 0,52 0 0 0 0,61 6 0 0 0,46 2 0 0 0,54-1 0 0 0,54-2 0 0 0,67-2 0 0 0,69-2 0 0 0,65-1 0 0 0,59-2 0 0 0,52 0 0 0 0,42 0 0 0 0,35-1 0 0 0,26 1 0 0 0,10 0 0 0 0,-6-1 0 0 0,-8 1 0 0 0,-25 0 0 0 0,-26 0 0 0 0,-28 0 0 0 0,-22 0 0 0 0,-33 0 0 0 0,-30 0 0 0 0,-24 0 0 0 0,-32 0 0 0 0,-36 0 0 0 0,-48 0 0 0 0,-58 0 0 0 0,-75 0 0 0 0,-77 0 0 0 0,-73 0 0 0 0,-79 0 0 0 0,-89-7 0 0 0,-81-9 0 0 0,-75-9 0 0 0,-46-8 0 0 0,-30 3 0 0 0,-5 6 0 0 0,3 6 0 0 0,42 8 0 0 0,53 4 0 0 0,65 4 0 0 0,72 2 0 0 0,72 1 0 0 0,73 1 0 0 0,61-1 0 0 0,52 7 0 0 0,60 9 0 0 0,60 2 0 0 0,71 4 0 0 0,86-1 0 0 0,86 2 0 0 0,77 4 0 0 0,82-2 0 0 0,76 1 0 0 0,56-4 0 0 0,39-6 0 0 0,29-6 0 0 0,14-4 0 0 0,-6-5 0 0 0,-30-1 0 0 0,-39-1 0 0 0,-41-2 0 0 0,-51 1 0 0 0,-53 0 0 0 0,-60 0 0 0 0,-52 1 0 0 0,-55 0 0 0 0,-47 0 0 0 0,-47 0 0 0 0,-40 0 0 0 0,-59 0 0 0 0,-64 0 0 0 0,-64 0 0 0 0,-72 0 0 0 0,-59-14 0 0 0,-62-12 0 0 0,-40-1 0 0 0,-21 4 0 0 0,-9 5 0 0 0,6 7 0 0 0,12 4 0 0 0,21 4 0 0 0,28 3 0 0 0,27 0 0 0 0,29 1 0 0 0,33 1 0 0 0,34-1 0 0 0,38-1 0 0 0,32 1 0 0 0,47-1 0 0 0,50 0 0 0 0,53 0 0 0 0,58 0 0 0 0,57 0 0 0 0,50 0 0 0 0,34 0 0 0 0,23 0 0 0 0,12 0 0 0 0,5 0 0 0 0,1 0 0 0 0,-8 0 0 0 0,-12 0 0 0 0,-19 0 0 0 0,-18 0 0 0 0,-22 0 0 0 0,-36 0 0 0 0,-34 0 0 0 0,-30 0 0 0 0,-27 0 0 0 0,-38 0 0 0 0,-41 0 0 0 0,-52-7 0 0 0,-62-2 0 0 0,-56-7 0 0 0,-64-1 0 0 0,-52-4 0 0 0,-35 2 0 0 0,-23 3 0 0 0,-3 5 0 0 0,5 4 0 0 0,9 4 0 0 0,17 1 0 0 0,17 2 0 0 0,22 1 0 0 0,28 7 0 0 0,25 2 0 0 0,34 7 0 0 0,40 0 0 0 0,36-3 0 0 0,35 4 0 0 0,42-2 0 0 0,53-4 0 0 0,56-3 0 0 0,63-3 0 0 0,47-4 0 0 0,47-1 0 0 0,31-1 0 0 0,10 0 0 0 0,14-1 0 0 0,4 0 0 0 0,0 1 0 0 0,-9-1 0 0 0,-6 1 0 0 0,-10-7 0 0 0,-17-2 0 0 0,-18-7 0 0 0,-15-1 0 0 0,-18 3 0 0 0,-24 4 0 0 0,-30 3 0 0 0,-34 3 0 0 0,-30-4 0 0 0,-39-2 0 0 0,-35 1 0 0 0,-34 3 0 0 0,-36 2 0 0 0,-44-6 0 0 0,-41-1 0 0 0,-32 2 0 0 0,-29 2 0 0 0,-10 2 0 0 0,-3 3 0 0 0,-2 0 0 0 0,14 2 0 0 0,21 0 0 0 0,26 1 0 0 0,32-1 0 0 0,29 0 0 0 0,45 1 0 0 0,43-1 0 0 0,51 0 0 0 0,52 0 0 0 0,44 0 0 0 0,26 0 0 0 0,12 0 0 0 0,3 0 0 0 0,-2 0 0 0 0,-11 0 0 0 0,-14 0 0 0 0,-19 0 0 0 0,-27 0 0 0 0,-18 0 0 0 0,-26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7021 18936 16383 0 0,'7'0'0'0'0,"10"0"0"0"0,8 0 0 0 0,7 0 0 0 0,6 0 0 0 0,2 0 0 0 0,3 0 0 0 0,7 0 0 0 0,2 0 0 0 0,7 0 0 0 0,14 0 0 0 0,8 0 0 0 0,12 0 0 0 0,18 0 0 0 0,19 0 0 0 0,21 0 0 0 0,21 0 0 0 0,9 0 0 0 0,15 0 0 0 0,3 0 0 0 0,10 0 0 0 0,11 0 0 0 0,10 0 0 0 0,9 0 0 0 0,-3 0 0 0 0,2 0 0 0 0,3 0 0 0 0,1 0 0 0 0,-12 0 0 0 0,-9 0 0 0 0,-9 0 0 0 0,-11 0 0 0 0,-5 0 0 0 0,-8 0 0 0 0,-7 0 0 0 0,-22 0 0 0 0,-22 0 0 0 0,-15 0 0 0 0,-13 0 0 0 0,-19 7 0 0 0,-17 3 0 0 0,-35-2 0 0 0,-38 0 0 0 0,-41-3 0 0 0,-33-2 0 0 0,-33-1 0 0 0,-40-2 0 0 0,-44 0 0 0 0,-46 0 0 0 0,-46 0 0 0 0,-37-1 0 0 0,-56-6 0 0 0,-41-3 0 0 0,-27-6 0 0 0,-7-7 0 0 0,2-1 0 0 0,21 5 0 0 0,35 5 0 0 0,35 5 0 0 0,43 4 0 0 0,34 3 0 0 0,35 2 0 0 0,47 1 0 0 0,49 0 0 0 0,44 0 0 0 0,47 0 0 0 0,47-1 0 0 0,39 1 0 0 0,37-1 0 0 0,22 0 0 0 0,9 0 0 0 0,17 0 0 0 0,18 0 0 0 0,14 0 0 0 0,12 0 0 0 0,20 0 0 0 0,16 0 0 0 0,10 0 0 0 0,6 0 0 0 0,10 0 0 0 0,9 0 0 0 0,2 0 0 0 0,3 0 0 0 0,-2 0 0 0 0,-5 0 0 0 0,-6 0 0 0 0,-12 0 0 0 0,-14 0 0 0 0,-17 0 0 0 0,-19 0 0 0 0,-15 0 0 0 0,-17 0 0 0 0,-23 0 0 0 0,-22 0 0 0 0,-17 0 0 0 0,-27 0 0 0 0,-33 0 0 0 0,-32 0 0 0 0,-31 0 0 0 0,-27 0 0 0 0,-26 0 0 0 0,-23 0 0 0 0,-15 0 0 0 0,-11 0 0 0 0,-13 0 0 0 0,-11 0 0 0 0,-9 0 0 0 0,-7 0 0 0 0,-4 0 0 0 0,-2 0 0 0 0,-1 0 0 0 0,1 0 0 0 0,7 0 0 0 0,17 0 0 0 0,25 0 0 0 0,26 0 0 0 0,22 0 0 0 0,29-7 0 0 0,37-3 0 0 0,45 2 0 0 0,38 0 0 0 0,40 3 0 0 0,43 2 0 0 0,34 1 0 0 0,20 2 0 0 0,22 0 0 0 0,13 0 0 0 0,12 0 0 0 0,4 1 0 0 0,5-1 0 0 0,-1 0 0 0 0,2 0 0 0 0,4 1 0 0 0,3-1 0 0 0,-3 0 0 0 0,-7 0 0 0 0,-14 0 0 0 0,-16 0 0 0 0,-21 0 0 0 0,-19 0 0 0 0,-16 7 0 0 0,-25 2 0 0 0,-26 0 0 0 0,-36-2 0 0 0,-47-2 0 0 0,-48-2 0 0 0,-44-1 0 0 0,-43-1 0 0 0,-43-1 0 0 0,-27-1 0 0 0,-16 1 0 0 0,1-1 0 0 0,0 1 0 0 0,2 0 0 0 0,-6 0 0 0 0,-1 0 0 0 0,0 0 0 0 0,10 0 0 0 0,11 0 0 0 0,11 0 0 0 0,23 0 0 0 0,24 0 0 0 0,30 0 0 0 0,24 0 0 0 0,21 0 0 0 0,27 0 0 0 0,33 0 0 0 0,53 0 0 0 0,53 0 0 0 0,50 0 0 0 0,34 0 0 0 0,27 0 0 0 0,27 0 0 0 0,20 0 0 0 0,23 0 0 0 0,4 0 0 0 0,2 0 0 0 0,-13 0 0 0 0,-18 0 0 0 0,-13 0 0 0 0,-12 0 0 0 0,-11 0 0 0 0,-16 0 0 0 0,-8 0 0 0 0,-10 0 0 0 0,-17 0 0 0 0,-23 0 0 0 0,-16 0 0 0 0,-24 0 0 0 0,-24 7 0 0 0,-19 2 0 0 0,-21 7 0 0 0,-19 7 0 0 0,-27 1 0 0 0,-22 2 0 0 0,-27 4 0 0 0,-27 4 0 0 0,-28-3 0 0 0,-24-1 0 0 0,-20 2 0 0 0,-18-4 0 0 0,-17-1 0 0 0,-12-4 0 0 0,-8-6 0 0 0,-18 1 0 0 0,-14-3 0 0 0,-3 3 0 0 0,6-1 0 0 0,6-4 0 0 0,13-3 0 0 0,23-5 0 0 0,29-2 0 0 0,28-2 0 0 0,22-1 0 0 0,24-1 0 0 0,33 0 0 0 0,40 1 0 0 0,50-1 0 0 0,40 1 0 0 0,36-8 0 0 0,33-1 0 0 0,27 0 0 0 0,13 2 0 0 0,9 2 0 0 0,1 2 0 0 0,-6 1 0 0 0,-6 1 0 0 0,-14 1 0 0 0,-14 1 0 0 0,-13-1 0 0 0,-16 0 0 0 0,-9 1 0 0 0,-10-1 0 0 0,-9 0 0 0 0,-14 0 0 0 0,-22 7 0 0 0,-35 3 0 0 0,-43 5 0 0 0,-41 2 0 0 0,-44-3 0 0 0,-48-4 0 0 0,-41-3 0 0 0,-30-3 0 0 0,-19-3 0 0 0,-12 0 0 0 0,-4-2 0 0 0,5 1 0 0 0,25-1 0 0 0,29 0 0 0 0,27 1 0 0 0,35 0 0 0 0,34 0 0 0 0,26-1 0 0 0,40 1 0 0 0,40 0 0 0 0,47 0 0 0 0,49 0 0 0 0,50 1 0 0 0,41-1 0 0 0,29 0 0 0 0,20 0 0 0 0,3 0 0 0 0,-5 0 0 0 0,-8 0 0 0 0,-8 0 0 0 0,-15 0 0 0 0,-14 0 0 0 0,-27 0 0 0 0,-27 0 0 0 0,-18 7 0 0 0,-21 2 0 0 0,-22 0 0 0 0,-18 5 0 0 0,-25 0 0 0 0,-27-2 0 0 0,-36 4 0 0 0,-28-1 0 0 0,-18-3 0 0 0,-4-3 0 0 0,-4 3 0 0 0,6 1 0 0 0,8-3 0 0 0,1-3 0 0 0,4-3 0 0 0,14-1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7011 18971 16383 0 0,'14'0'0'0'0,"19"0"0"0"0,25 0 0 0 0,23 0 0 0 0,33 0 0 0 0,32 0 0 0 0,27 0 0 0 0,25 0 0 0 0,29 0 0 0 0,25 0 0 0 0,11 0 0 0 0,3 0 0 0 0,-9 0 0 0 0,-5 0 0 0 0,-11 0 0 0 0,-12 0 0 0 0,-16 0 0 0 0,-23 0 0 0 0,-24 7 0 0 0,-25 2 0 0 0,-30 0 0 0 0,-20-2 0 0 0,-32-2 0 0 0,-40-2 0 0 0,-31-1 0 0 0,-27-1 0 0 0,-28-1 0 0 0,-23-1 0 0 0,-25 1 0 0 0,-21 0 0 0 0,-15-1 0 0 0,-10 1 0 0 0,-20 0 0 0 0,-21 0 0 0 0,-11 0 0 0 0,-5 0 0 0 0,7 0 0 0 0,11 0 0 0 0,12 0 0 0 0,24 0 0 0 0,25 7 0 0 0,23 2 0 0 0,17 0 0 0 0,11-2 0 0 0,13-2 0 0 0,27-1 0 0 0,36-3 0 0 0,33 0 0 0 0,35-1 0 0 0,35 0 0 0 0,31-1 0 0 0,22 1 0 0 0,30-1 0 0 0,26 1 0 0 0,21 0 0 0 0,23 0 0 0 0,5 0 0 0 0,1 0 0 0 0,-13 0 0 0 0,-18 0 0 0 0,-34 0 0 0 0,-33 0 0 0 0,-29 0 0 0 0,-56 0 0 0 0,-68 0 0 0 0,-61 0 0 0 0,-63 0 0 0 0,-59 0 0 0 0,-47 0 0 0 0,-48 0 0 0 0,-46 0 0 0 0,-31 0 0 0 0,-25 0 0 0 0,3 0 0 0 0,10 0 0 0 0,25 0 0 0 0,36 0 0 0 0,42 0 0 0 0,46 0 0 0 0,45 0 0 0 0,66 0 0 0 0,74 0 0 0 0,69 0 0 0 0,72 0 0 0 0,66 0 0 0 0,46 0 0 0 0,20 0 0 0 0,20 0 0 0 0,7 0 0 0 0,0 0 0 0 0,-9 0 0 0 0,-21 0 0 0 0,-30 0 0 0 0,-28 0 0 0 0,-31 0 0 0 0,-26 0 0 0 0,-26 0 0 0 0,-23 0 0 0 0,-24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7082 18814 16383 0 0,'14'0'0'0'0,"18"0"0"0"0,19 0 0 0 0,28 0 0 0 0,21 0 0 0 0,23 0 0 0 0,17 0 0 0 0,14 0 0 0 0,22 0 0 0 0,24 0 0 0 0,27 0 0 0 0,16 0 0 0 0,9 0 0 0 0,-9 0 0 0 0,-5 0 0 0 0,-8 0 0 0 0,-7 0 0 0 0,-8 0 0 0 0,-4 0 0 0 0,-17 0 0 0 0,-14 0 0 0 0,-24 0 0 0 0,-23 0 0 0 0,-22 0 0 0 0,-14 0 0 0 0,-18 0 0 0 0,-14 0 0 0 0,-26 0 0 0 0,-34 0 0 0 0,-38 0 0 0 0,-35 0 0 0 0,-33 0 0 0 0,-36 0 0 0 0,-28 0 0 0 0,-22 0 0 0 0,-14 0 0 0 0,-22 0 0 0 0,-30 0 0 0 0,-26 0 0 0 0,-24 0 0 0 0,-8 0 0 0 0,-1 0 0 0 0,11 0 0 0 0,22 0 0 0 0,22 0 0 0 0,28 0 0 0 0,24 0 0 0 0,26 0 0 0 0,23 0 0 0 0,24 0 0 0 0,26 0 0 0 0,26 0 0 0 0,32 0 0 0 0,39 0 0 0 0,42 0 0 0 0,36 0 0 0 0,35 0 0 0 0,34 0 0 0 0,36 0 0 0 0,31 0 0 0 0,29 0 0 0 0,31 0 0 0 0,27 0 0 0 0,12 0 0 0 0,11 0 0 0 0,8 0 0 0 0,-9 0 0 0 0,-15 0 0 0 0,-18 0 0 0 0,-13 0 0 0 0,-11 0 0 0 0,-14 0 0 0 0,-20 0 0 0 0,-20 0 0 0 0,-30 0 0 0 0,-31 0 0 0 0,-19 0 0 0 0,-22 0 0 0 0,-44 0 0 0 0,-51 0 0 0 0,-56 0 0 0 0,-53 0 0 0 0,-46 0 0 0 0,-24 0 0 0 0,-18 0 0 0 0,-12 0 0 0 0,0 0 0 0 0,1 0 0 0 0,-2 0 0 0 0,7 0 0 0 0,8 0 0 0 0,9 0 0 0 0,6 0 0 0 0,13 0 0 0 0,4 0 0 0 0,9 0 0 0 0,9 0 0 0 0,13 0 0 0 0,21 0 0 0 0,15 0 0 0 0,15 0 0 0 0,7 0 0 0 0,8 0 0 0 0,6 0 0 0 0,7 0 0 0 0,24 0 0 0 0,31 0 0 0 0,34 0 0 0 0,32 0 0 0 0,31 0 0 0 0,33 0 0 0 0,27 0 0 0 0,29 0 0 0 0,16 0 0 0 0,0 0 0 0 0,-1 0 0 0 0,-7 0 0 0 0,-17 0 0 0 0,-26 0 0 0 0,-34 0 0 0 0,-23 0 0 0 0,-43 0 0 0 0,-53 0 0 0 0,-55 0 0 0 0,-55 0 0 0 0,-65 0 0 0 0,-61 0 0 0 0,-39 0 0 0 0,-24 0 0 0 0,-11 0 0 0 0,-3 7 0 0 0,9 3 0 0 0,27-2 0 0 0,24 7 0 0 0,20-1 0 0 0,20-2 0 0 0,17 4 0 0 0,20-1 0 0 0,25 4 0 0 0,22-1 0 0 0,20 3 0 0 0,40-1 0 0 0,45-5 0 0 0,53 2 0 0 0,43-1 0 0 0,42-4 0 0 0,44-4 0 0 0,28-3 0 0 0,30-3 0 0 0,21-1 0 0 0,24-1 0 0 0,23-1 0 0 0,18 0 0 0 0,7 8 0 0 0,-3 1 0 0 0,-11 1 0 0 0,-15-2 0 0 0,-14-2 0 0 0,-12-2 0 0 0,-21-1 0 0 0,-30-2 0 0 0,-31 8 0 0 0,-30 1 0 0 0,-34-1 0 0 0,-30-1 0 0 0,-35-2 0 0 0,-34-2 0 0 0,-39-2 0 0 0,-38 0 0 0 0,-36-1 0 0 0,-36-1 0 0 0,-24 1 0 0 0,-13 0 0 0 0,-5-1 0 0 0,-15 1 0 0 0,-17 0 0 0 0,-15 0 0 0 0,-19 0 0 0 0,-17 0 0 0 0,0 0 0 0 0,2 0 0 0 0,3 0 0 0 0,16 0 0 0 0,21 0 0 0 0,20 0 0 0 0,28 0 0 0 0,30 0 0 0 0,23 7 0 0 0,26 2 0 0 0,41 0 0 0 0,51-2 0 0 0,52-1 0 0 0,46-3 0 0 0,33-2 0 0 0,37 0 0 0 0,31-1 0 0 0,23 0 0 0 0,23-1 0 0 0,26 1 0 0 0,22 0 0 0 0,17-1 0 0 0,12 1 0 0 0,0 0 0 0 0,-14 0 0 0 0,-17 0 0 0 0,-16 0 0 0 0,-20 0 0 0 0,-26 0 0 0 0,-31 0 0 0 0,-22 0 0 0 0,-27 0 0 0 0,-18 0 0 0 0,-24 0 0 0 0,-18 0 0 0 0,-16 0 0 0 0,-28 0 0 0 0,-51 0 0 0 0,-66 0 0 0 0,-84 0 0 0 0,-73 0 0 0 0,-88 0 0 0 0,-68 0 0 0 0,-46 0 0 0 0,-13 0 0 0 0,13 0 0 0 0,22 0 0 0 0,39 0 0 0 0,55 7 0 0 0,51 3 0 0 0,50 6 0 0 0,39 7 0 0 0,43 0 0 0 0,36-3 0 0 0,27-6 0 0 0,25 1 0 0 0,34 0 0 0 0,39-4 0 0 0,35-4 0 0 0,42 4 0 0 0,30 1 0 0 0,27-2 0 0 0,14-3 0 0 0,10-3 0 0 0,10-1 0 0 0,5-2 0 0 0,10-1 0 0 0,11-1 0 0 0,9 1 0 0 0,7-1 0 0 0,-3 1 0 0 0,1 0 0 0 0,-6 0 0 0 0,0-1 0 0 0,-5 1 0 0 0,-5 0 0 0 0,-14 0 0 0 0,-14 0 0 0 0,-18 0 0 0 0,-20 0 0 0 0,-21 0 0 0 0,-27 0 0 0 0,-19 0 0 0 0,-30 0 0 0 0,-41 0 0 0 0,-51 0 0 0 0,-48 0 0 0 0,-53 0 0 0 0,-38 0 0 0 0,-26 0 0 0 0,-7 0 0 0 0,3 0 0 0 0,8 0 0 0 0,8 0 0 0 0,15 0 0 0 0,23 0 0 0 0,21 0 0 0 0,19 0 0 0 0,20 0 0 0 0,18 0 0 0 0,35 0 0 0 0,30-7 0 0 0,37-2 0 0 0,27-7 0 0 0,24 0 0 0 0,12 2 0 0 0,17-4 0 0 0,11 2 0 0 0,13-3 0 0 0,10-7 0 0 0,2-4 0 0 0,3 1 0 0 0,-3 7 0 0 0,2 0 0 0 0,-12 3 0 0 0,-8-1 0 0 0,-12 1 0 0 0,-20-1 0 0 0,-19 1 0 0 0,-16 5 0 0 0,-20-3 0 0 0,-23 2 0 0 0,-30 3 0 0 0,-42-3 0 0 0,-53-6 0 0 0,-59-7 0 0 0,-43-5 0 0 0,-44 3 0 0 0,-20 6 0 0 0,-7 7 0 0 0,9 8 0 0 0,15 3 0 0 0,22 5 0 0 0,29 1 0 0 0,36 1 0 0 0,38 1 0 0 0,35-1 0 0 0,25 0 0 0 0,39 0 0 0 0,38-1 0 0 0,25 0 0 0 0,20 0 0 0 0,15 0 0 0 0,17 0 0 0 0,1 0 0 0 0,0 0 0 0 0,-2 0 0 0 0,0 0 0 0 0,6 0 0 0 0,-6 0 0 0 0,-2 0 0 0 0,-10 0 0 0 0,-2 0 0 0 0,-6 0 0 0 0,-8 0 0 0 0,-6 0 0 0 0,-26 0 0 0 0,-38 0 0 0 0,-38 0 0 0 0,-31 0 0 0 0,-16 0 0 0 0,-6 0 0 0 0,2 0 0 0 0,11 0 0 0 0,13 0 0 0 0,28 0 0 0 0,29 0 0 0 0,32 0 0 0 0,35 0 0 0 0,31 0 0 0 0,16 0 0 0 0,7 0 0 0 0,0 0 0 0 0,-3 0 0 0 0,-4 0 0 0 0,-3 0 0 0 0,-11 0 0 0 0,-4 0 0 0 0,-8 0 0 0 0,-9 0 0 0 0,-7 0 0 0 0,-4 0 0 0 0,-5 0 0 0 0,-1 0 0 0 0,-1 0 0 0 0,-1 0 0 0 0,1 0 0 0 0,0 0 0 0 0,1 0 0 0 0,-1 0 0 0 0,1 0 0 0 0,-6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8240 19232 16383 0 0,'7'0'0'0'0,"10"0"0"0"0,8 0 0 0 0,0 7 0 0 0,3 3 0 0 0,11-1 0 0 0,6-2 0 0 0,2-2 0 0 0,7-2 0 0 0,8-1 0 0 0,8-2 0 0 0,6 1 0 0 0,11-2 0 0 0,12 1 0 0 0,10-1 0 0 0,14 1 0 0 0,8 0 0 0 0,3 0 0 0 0,5 0 0 0 0,9 0 0 0 0,-1 0 0 0 0,-4 0 0 0 0,-12 0 0 0 0,-1 0 0 0 0,-8 0 0 0 0,-4 0 0 0 0,0 0 0 0 0,-1 0 0 0 0,-5 0 0 0 0,-14 0 0 0 0,-11 0 0 0 0,-13 0 0 0 0,-4 0 0 0 0,-8 0 0 0 0,0 7 0 0 0,-4 2 0 0 0,-4 0 0 0 0,-5-2 0 0 0,-4-2 0 0 0,-9 5 0 0 0,-4 1 0 0 0,0-1 0 0 0,1-3 0 0 0,3-2 0 0 0,1 5 0 0 0,2 0 0 0 0,1 0 0 0 0,1 4 0 0 0,1 0 0 0 0,-1-3 0 0 0,-13-2 0 0 0,-19-4 0 0 0,-32-2 0 0 0,-26-2 0 0 0,-26-1 0 0 0,-21 0 0 0 0,-29-8 0 0 0,-22-1 0 0 0,-27-8 0 0 0,-20 0 0 0 0,-19-11 0 0 0,-22-1 0 0 0,-6 4 0 0 0,-11 7 0 0 0,-5 6 0 0 0,-1 6 0 0 0,15 3 0 0 0,15 2 0 0 0,10 2 0 0 0,8 0 0 0 0,4 0 0 0 0,9 0 0 0 0,10 0 0 0 0,23 0 0 0 0,18-1 0 0 0,13 0 0 0 0,15 0 0 0 0,21 0 0 0 0,12 0 0 0 0,14 0 0 0 0,12 0 0 0 0,24 0 0 0 0,23 0 0 0 0,22 0 0 0 0,23 0 0 0 0,20-7 0 0 0,22-3 0 0 0,19 1 0 0 0,22 2 0 0 0,19 2 0 0 0,14 2 0 0 0,11 1 0 0 0,5 2 0 0 0,18 0 0 0 0,26 0 0 0 0,19 0 0 0 0,21 1 0 0 0,10-1 0 0 0,2 0 0 0 0,-7 0 0 0 0,9 1 0 0 0,1-1 0 0 0,6 0 0 0 0,-2 0 0 0 0,-4 0 0 0 0,-5 0 0 0 0,-11 0 0 0 0,-27-1 0 0 0,-16 1 0 0 0,-15 0 0 0 0,-18 0 0 0 0,-18 0 0 0 0,-7 0 0 0 0,-7 7 0 0 0,-14 3 0 0 0,-14-1 0 0 0,-19-2 0 0 0,-11-2 0 0 0,-13-2 0 0 0,-11-1 0 0 0,-8-2 0 0 0,-20 1 0 0 0,-22-2 0 0 0,-19 1 0 0 0,-23-1 0 0 0,-25 1 0 0 0,-24 0 0 0 0,-27 0 0 0 0,-14 0 0 0 0,-16 0 0 0 0,-25 0 0 0 0,-26 0 0 0 0,-31 0 0 0 0,-26 0 0 0 0,-13 0 0 0 0,-11 0 0 0 0,5 0 0 0 0,0 0 0 0 0,9 0 0 0 0,7 0 0 0 0,4 0 0 0 0,9 0 0 0 0,10 0 0 0 0,8 0 0 0 0,22 0 0 0 0,22 0 0 0 0,13-7 0 0 0,21-3 0 0 0,13 1 0 0 0,15 2 0 0 0,20-5 0 0 0,32 0 0 0 0,41 1 0 0 0,52 3 0 0 0,42 3 0 0 0,37 2 0 0 0,27 2 0 0 0,33 1 0 0 0,29 0 0 0 0,30 1 0 0 0,40-1 0 0 0,36 1 0 0 0,23-1 0 0 0,26 0 0 0 0,8 0 0 0 0,-1 0 0 0 0,-12 0 0 0 0,-10 0 0 0 0,-21 0 0 0 0,-22 7 0 0 0,-19 3 0 0 0,-15 6 0 0 0,-24 0 0 0 0,-31-2 0 0 0,-30 3 0 0 0,-24-1 0 0 0,-31-3 0 0 0,-29-4 0 0 0,-38-4 0 0 0,-41-2 0 0 0,-38-2 0 0 0,-29-1 0 0 0,-33 0 0 0 0,-23-1 0 0 0,-22 0 0 0 0,-15 1 0 0 0,-19-1 0 0 0,-23 1 0 0 0,-29 0 0 0 0,-26 0 0 0 0,-22 0 0 0 0,-14 0 0 0 0,-16 0 0 0 0,-20 0 0 0 0,-14 0 0 0 0,-13 0 0 0 0,-12 0 0 0 0,5 0 0 0 0,13 0 0 0 0,14 0 0 0 0,14 0 0 0 0,23 0 0 0 0,32 0 0 0 0,32 0 0 0 0,39 0 0 0 0,29 0 0 0 0,34 0 0 0 0,44 0 0 0 0,49 0 0 0 0,42 0 0 0 0,48 0 0 0 0,33-7 0 0 0,28-2 0 0 0,28 0 0 0 0,30 2 0 0 0,26 1 0 0 0,20 3 0 0 0,13 2 0 0 0,6 0 0 0 0,12 1 0 0 0,10 0 0 0 0,1 1 0 0 0,10-1 0 0 0,7 0 0 0 0,4 1 0 0 0,1-1 0 0 0,-8 0 0 0 0,-9 0 0 0 0,-18 0 0 0 0,-16 0 0 0 0,-22 7 0 0 0,-28 2 0 0 0,-25 0 0 0 0,-26 5 0 0 0,-25 1 0 0 0,-23-3 0 0 0,-36-4 0 0 0,-48-2 0 0 0,-46-3 0 0 0,-60-1 0 0 0,-55-2 0 0 0,-50 0 0 0 0,-41-1 0 0 0,-42 0 0 0 0,-42-6 0 0 0,-36-10 0 0 0,-40-1 0 0 0,-29-5 0 0 0,-32-6 0 0 0,-7-5 0 0 0,13 4 0 0 0,28 7 0 0 0,32 7 0 0 0,41 6 0 0 0,39 5 0 0 0,32 4 0 0 0,36 1 0 0 0,40 1 0 0 0,42 0 0 0 0,34 1 0 0 0,56-1 0 0 0,60 0 0 0 0,77-1 0 0 0,70 0 0 0 0,54 0 0 0 0,39 0 0 0 0,31 0 0 0 0,14 0 0 0 0,11 0 0 0 0,7 0 0 0 0,5 0 0 0 0,1 0 0 0 0,8 0 0 0 0,2 0 0 0 0,6 0 0 0 0,-1 0 0 0 0,-9 0 0 0 0,-21 0 0 0 0,-29 0 0 0 0,-14 0 0 0 0,-20 0 0 0 0,-17 0 0 0 0,-14 0 0 0 0,-17 0 0 0 0,-29 0 0 0 0,-24 0 0 0 0,-25 0 0 0 0,-33 0 0 0 0,-40 0 0 0 0,-43 0 0 0 0,-46 0 0 0 0,-44 0 0 0 0,-44 0 0 0 0,-44 0 0 0 0,-21 0 0 0 0,-29 0 0 0 0,-12 0 0 0 0,-9 0 0 0 0,-14 0 0 0 0,-27 0 0 0 0,-9 0 0 0 0,3 0 0 0 0,7 0 0 0 0,16 0 0 0 0,31 0 0 0 0,27 0 0 0 0,19 0 0 0 0,27 0 0 0 0,34 0 0 0 0,30 0 0 0 0,52 0 0 0 0,54 0 0 0 0,60 0 0 0 0,66 0 0 0 0,66 0 0 0 0,54 0 0 0 0,46 0 0 0 0,34 0 0 0 0,16 0 0 0 0,10 0 0 0 0,14 0 0 0 0,11 0 0 0 0,-3 0 0 0 0,2 0 0 0 0,-2 0 0 0 0,-4 0 0 0 0,-11 0 0 0 0,-5 0 0 0 0,-17 0 0 0 0,-11 0 0 0 0,-15 0 0 0 0,-27 0 0 0 0,-22 0 0 0 0,-30 0 0 0 0,-28 0 0 0 0,-31 0 0 0 0,-32 0 0 0 0,-43 0 0 0 0,-47 0 0 0 0,-56 0 0 0 0,-50 0 0 0 0,-60 0 0 0 0,-47 0 0 0 0,-56 0 0 0 0,-48 0 0 0 0,-44 0 0 0 0,-35-7 0 0 0,-32-2 0 0 0,-37 0 0 0 0,-28 2 0 0 0,-11 2 0 0 0,-8 1 0 0 0,2 3 0 0 0,13 0 0 0 0,32 1 0 0 0,42 0 0 0 0,40 1 0 0 0,38-1 0 0 0,47 0 0 0 0,42 1 0 0 0,32-1 0 0 0,43 0 0 0 0,42 0 0 0 0,34 0 0 0 0,44 0 0 0 0,50 0 0 0 0,51 0 0 0 0,50 0 0 0 0,48 0 0 0 0,45 0 0 0 0,37 0 0 0 0,33 0 0 0 0,47 0 0 0 0,46 0 0 0 0,29 0 0 0 0,12 0 0 0 0,11 0 0 0 0,13 0 0 0 0,-12 0 0 0 0,-15 0 0 0 0,-20 0 0 0 0,-27 0 0 0 0,-25 0 0 0 0,-28 0 0 0 0,-38 0 0 0 0,-37 0 0 0 0,-30 0 0 0 0,-27 0 0 0 0,-31 0 0 0 0,-32 0 0 0 0,-49 0 0 0 0,-57 0 0 0 0,-64 0 0 0 0,-71 0 0 0 0,-56 0 0 0 0,-52 0 0 0 0,-43 0 0 0 0,-50 0 0 0 0,-39 0 0 0 0,-35 0 0 0 0,-17 0 0 0 0,-16 0 0 0 0,4 0 0 0 0,6 0 0 0 0,12 0 0 0 0,14 0 0 0 0,32 0 0 0 0,31 0 0 0 0,30 0 0 0 0,25 0 0 0 0,34 0 0 0 0,30 0 0 0 0,32 0 0 0 0,33 0 0 0 0,36 0 0 0 0,31 0 0 0 0,45 0 0 0 0,50 0 0 0 0,44 0 0 0 0,50 0 0 0 0,48-7 0 0 0,41-3 0 0 0,31 2 0 0 0,26 0 0 0 0,13 3 0 0 0,4 2 0 0 0,6 1 0 0 0,14 2 0 0 0,13 0 0 0 0,13 0 0 0 0,3 0 0 0 0,-4 1 0 0 0,-12-1 0 0 0,-14 0 0 0 0,-21 1 0 0 0,-27-1 0 0 0,-26 0 0 0 0,-20 0 0 0 0,-21 0 0 0 0,-26 0 0 0 0,-30 0 0 0 0,-27 0 0 0 0,-29-7 0 0 0,-30-3 0 0 0,-34 1 0 0 0,-30 2 0 0 0,-44 2 0 0 0,-57-5 0 0 0,-89-8 0 0 0,-90-15 0 0 0,-90-16 0 0 0,-59-6 0 0 0,-49-16 0 0 0,-35-1 0 0 0,-29-4 0 0 0,-7 5 0 0 0,5 7 0 0 0,17 7 0 0 0,34 14 0 0 0,51 14 0 0 0,58 12 0 0 0,59 8 0 0 0,63 7 0 0 0,60 3 0 0 0,58 1 0 0 0,52 1 0 0 0,49 7 0 0 0,51 1 0 0 0,52 6 0 0 0,56 0 0 0 0,58 5 0 0 0,55 5 0 0 0,50 4 0 0 0,47 6 0 0 0,31-5 0 0 0,31-8 0 0 0,25 0 0 0 0,6 2 0 0 0,1-3 0 0 0,-2-5 0 0 0,-3 0 0 0 0,-16-1 0 0 0,-14-5 0 0 0,-24-4 0 0 0,-17-3 0 0 0,-20-3 0 0 0,-23-2 0 0 0,-22 0 0 0 0,-23-1 0 0 0,-22 0 0 0 0,-22 1 0 0 0,-28-1 0 0 0,-32 1 0 0 0,-20 0 0 0 0,-21 0 0 0 0,-29 0 0 0 0,-37 0 0 0 0,-33 0 0 0 0,-33 0 0 0 0,-29 7 0 0 0,-27 2 0 0 0,-22 0 0 0 0,-23-2 0 0 0,-20-2 0 0 0,-21-2 0 0 0,-19-1 0 0 0,-14-1 0 0 0,-17-1 0 0 0,-14 6 0 0 0,-5 3 0 0 0,1 0 0 0 0,4 5 0 0 0,13 7 0 0 0,6 0 0 0 0,17-3 0 0 0,19 2 0 0 0,24-3 0 0 0,30-3 0 0 0,26-5 0 0 0,29-4 0 0 0,46-2 0 0 0,45-2 0 0 0,53-2 0 0 0,53 1 0 0 0,60-1 0 0 0,45 0 0 0 0,44 0 0 0 0,37 1 0 0 0,33 0 0 0 0,19 0 0 0 0,15 0 0 0 0,12 0 0 0 0,14 0 0 0 0,0 0 0 0 0,-9 0 0 0 0,-3 0 0 0 0,-15 0 0 0 0,-24 0 0 0 0,-19 0 0 0 0,-26 0 0 0 0,-25 0 0 0 0,-36 0 0 0 0,-26 0 0 0 0,-33 0 0 0 0,-36 0 0 0 0,-60 0 0 0 0,-83 0 0 0 0,-81 0 0 0 0,-79 0 0 0 0,-72 0 0 0 0,-57 0 0 0 0,-45 0 0 0 0,-27 0 0 0 0,-25 0 0 0 0,-22 0 0 0 0,-14 0 0 0 0,-3 0 0 0 0,11 0 0 0 0,16 7 0 0 0,30 2 0 0 0,32 7 0 0 0,26 1 0 0 0,28 4 0 0 0,37-2 0 0 0,35 4 0 0 0,36-3 0 0 0,43 3 0 0 0,41-3 0 0 0,31-5 0 0 0,43-4 0 0 0,49-5 0 0 0,43-3 0 0 0,40-3 0 0 0,45 0 0 0 0,48-1 0 0 0,40 0 0 0 0,38 0 0 0 0,43 1 0 0 0,31-1 0 0 0,15 1 0 0 0,2 0 0 0 0,-4 0 0 0 0,-6 0 0 0 0,-14 0 0 0 0,-14 0 0 0 0,-13 0 0 0 0,-16 0 0 0 0,-24 0 0 0 0,-28 0 0 0 0,-21 0 0 0 0,-19 0 0 0 0,-23 0 0 0 0,-27 0 0 0 0,-32 0 0 0 0,-30 0 0 0 0,-43 0 0 0 0,-50 0 0 0 0,-53 0 0 0 0,-44-7 0 0 0,-61-2 0 0 0,-52 0 0 0 0,-39 2 0 0 0,-24-5 0 0 0,-22-1 0 0 0,-23 2 0 0 0,-5 4 0 0 0,-10 2 0 0 0,-4 2 0 0 0,0 1 0 0 0,3 2 0 0 0,9 0 0 0 0,12 1 0 0 0,18-1 0 0 0,32 1 0 0 0,33-1 0 0 0,29 0 0 0 0,35 1 0 0 0,40-1 0 0 0,56 0 0 0 0,69 0 0 0 0,64 0 0 0 0,56 0 0 0 0,59 0 0 0 0,48 0 0 0 0,43 0 0 0 0,26 0 0 0 0,20 0 0 0 0,12 0 0 0 0,23 0 0 0 0,8 0 0 0 0,14 0 0 0 0,1 0 0 0 0,8 0 0 0 0,-11 0 0 0 0,-11 0 0 0 0,-17 0 0 0 0,-17 0 0 0 0,-27 0 0 0 0,-22 0 0 0 0,-29 0 0 0 0,-34 0 0 0 0,-32 0 0 0 0,-32 0 0 0 0,-33 0 0 0 0,-28 0 0 0 0,-43 0 0 0 0,-49 0 0 0 0,-37 0 0 0 0,-38 0 0 0 0,-34 0 0 0 0,-31 0 0 0 0,-19 0 0 0 0,-8 7 0 0 0,-10 2 0 0 0,-8 7 0 0 0,-6 0 0 0 0,-12 5 0 0 0,-4 6 0 0 0,-7 5 0 0 0,-9 4 0 0 0,8 3 0 0 0,14-5 0 0 0,0-1 0 0 0,8 0 0 0 0,10-4 0 0 0,17-2 0 0 0,17 3 0 0 0,22-4 0 0 0,19 0 0 0 0,23-3 0 0 0,49-7 0 0 0,52-5 0 0 0,54-6 0 0 0,58-2 0 0 0,58-2 0 0 0,48-2 0 0 0,28 0 0 0 0,20 0 0 0 0,12-7 0 0 0,14-2 0 0 0,6 0 0 0 0,-8 3 0 0 0,-18 2 0 0 0,-16 1 0 0 0,-3 3 0 0 0,-10 0 0 0 0,-13 1 0 0 0,-12 1 0 0 0,-9-1 0 0 0,-27 0 0 0 0,-32 1 0 0 0,-28-1 0 0 0,-22 0 0 0 0,-37 0 0 0 0,-58 0 0 0 0,-66-7 0 0 0,-80-2 0 0 0,-94-14 0 0 0,-107-10 0 0 0,-80-6 0 0 0,-82-11 0 0 0,-62-3 0 0 0,-54-15 0 0 0,-36-9 0 0 0,-26 2 0 0 0,-11 6 0 0 0,-1 7 0 0 0,32 16 0 0 0,65 14 0 0 0,62 14 0 0 0,72 9 0 0 0,78 6 0 0 0,83 4 0 0 0,70 1 0 0 0,88 1 0 0 0,101 0 0 0 0,100-8 0 0 0,88-3 0 0 0,73 0 0 0 0,63 1 0 0 0,52 2 0 0 0,45 2 0 0 0,34 1 0 0 0,10 2 0 0 0,-6 0 0 0 0,-25 0 0 0 0,-32 0 0 0 0,-29 0 0 0 0,-22 1 0 0 0,-23-1 0 0 0,-26 0 0 0 0,-23 0 0 0 0,-25 0 0 0 0,-29 0 0 0 0,-31 0 0 0 0,-30 0 0 0 0,-29 0 0 0 0,-46 0 0 0 0,-52 0 0 0 0,-48 0 0 0 0,-44 0 0 0 0,-27 0 0 0 0,-22 0 0 0 0,-15 0 0 0 0,-2 0 0 0 0,4 0 0 0 0,8 0 0 0 0,13 0 0 0 0,10 0 0 0 0,3 7 0 0 0,16 2 0 0 0,10 7 0 0 0,15 1 0 0 0,13-3 0 0 0,19 3 0 0 0,22-1 0 0 0,31-3 0 0 0,35-4 0 0 0,38-4 0 0 0,33-2 0 0 0,33-2 0 0 0,34-1 0 0 0,21 0 0 0 0,18-1 0 0 0,15 0 0 0 0,2 1 0 0 0,3-1 0 0 0,-4 1 0 0 0,-7 0 0 0 0,-14 0 0 0 0,-16 0 0 0 0,-13 0 0 0 0,-17 0 0 0 0,-23 0 0 0 0,-22 0 0 0 0,-26 0 0 0 0,-42 0 0 0 0,-52 7 0 0 0,-48 2 0 0 0,-44 0 0 0 0,-42-2 0 0 0,-26-2 0 0 0,-23 6 0 0 0,-7 0 0 0 0,-8-2 0 0 0,-6-2 0 0 0,4-2 0 0 0,7-2 0 0 0,0-2 0 0 0,6-1 0 0 0,12 0 0 0 0,7 0 0 0 0,18-1 0 0 0,27 8 0 0 0,27 2 0 0 0,36 0 0 0 0,42-2 0 0 0,51-2 0 0 0,55-2 0 0 0,47-1 0 0 0,42-2 0 0 0,33 0 0 0 0,7 0 0 0 0,10-7 0 0 0,-8-3 0 0 0,-5 1 0 0 0,-6 1 0 0 0,-9 3 0 0 0,-12 2 0 0 0,-17 1 0 0 0,-17 1 0 0 0,-14 1 0 0 0,-17 1 0 0 0,-22-1 0 0 0,-23 1 0 0 0,-31-1 0 0 0,-38 0 0 0 0,-49 0 0 0 0,-47 0 0 0 0,-50 0 0 0 0,-44 0 0 0 0,-34 0 0 0 0,-23 0 0 0 0,-13 0 0 0 0,0 0 0 0 0,15 0 0 0 0,26 0 0 0 0,20 0 0 0 0,22 0 0 0 0,24 7 0 0 0,23 3 0 0 0,10-1 0 0 0,17-2 0 0 0,38-2 0 0 0,49-2 0 0 0,47-1 0 0 0,50-2 0 0 0,46 0 0 0 0,34 0 0 0 0,30 0 0 0 0,15-1 0 0 0,6 1 0 0 0,-6 0 0 0 0,-6 0 0 0 0,-3 0 0 0 0,-10-1 0 0 0,-9 1 0 0 0,-17 0 0 0 0,-23 0 0 0 0,-23 1 0 0 0,-19-1 0 0 0,-13 0 0 0 0,-16 0 0 0 0,-29 0 0 0 0,-36 0 0 0 0,-41 0 0 0 0,-44 0 0 0 0,-45 0 0 0 0,-45 0 0 0 0,-43 0 0 0 0,-30 0 0 0 0,-16 0 0 0 0,-1 0 0 0 0,7 0 0 0 0,11 0 0 0 0,10 0 0 0 0,7 0 0 0 0,14 0 0 0 0,12 0 0 0 0,18 0 0 0 0,18 0 0 0 0,21 0 0 0 0,25 0 0 0 0,19 0 0 0 0,16 0 0 0 0,36 0 0 0 0,45 0 0 0 0,49 0 0 0 0,37 0 0 0 0,36 0 0 0 0,40 0 0 0 0,32 0 0 0 0,25 0 0 0 0,22 0 0 0 0,12 0 0 0 0,3 0 0 0 0,13 0 0 0 0,2 0 0 0 0,-4 0 0 0 0,-7 0 0 0 0,-7 0 0 0 0,-12 0 0 0 0,-21 0 0 0 0,-20 0 0 0 0,-25 0 0 0 0,-36 0 0 0 0,-36 0 0 0 0,-44 0 0 0 0,-61 0 0 0 0,-66 0 0 0 0,-79 0 0 0 0,-72 0 0 0 0,-56 0 0 0 0,-38 0 0 0 0,-38 0 0 0 0,-9 0 0 0 0,0 0 0 0 0,10 0 0 0 0,7 0 0 0 0,20 0 0 0 0,20 0 0 0 0,20 0 0 0 0,34 0 0 0 0,38 0 0 0 0,33 0 0 0 0,31 0 0 0 0,33 0 0 0 0,48 0 0 0 0,48 0 0 0 0,62 0 0 0 0,70 0 0 0 0,57 0 0 0 0,55 0 0 0 0,43 0 0 0 0,38 0 0 0 0,36 0 0 0 0,14 0 0 0 0,2 0 0 0 0,8 0 0 0 0,-3 0 0 0 0,-15 0 0 0 0,-13 0 0 0 0,-8 0 0 0 0,-12 0 0 0 0,-19 0 0 0 0,-26 0 0 0 0,-33 0 0 0 0,-29 0 0 0 0,-31 0 0 0 0,-32 0 0 0 0,-29 0 0 0 0,-28 0 0 0 0,-37 7 0 0 0,-44 2 0 0 0,-51 0 0 0 0,-41-2 0 0 0,-36 5 0 0 0,-40 1 0 0 0,-36 4 0 0 0,-22 0 0 0 0,-16 4 0 0 0,-5 13 0 0 0,2 0 0 0 0,5 1 0 0 0,-1 2 0 0 0,9 2 0 0 0,7 1 0 0 0,11-6 0 0 0,19-3 0 0 0,18-5 0 0 0,16-1 0 0 0,26-4 0 0 0,26-6 0 0 0,43-6 0 0 0,45-4 0 0 0,50-10 0 0 0,40-11 0 0 0,33-17 0 0 0,32-10 0 0 0,19-4 0 0 0,1-2 0 0 0,1 1 0 0 0,-2 1 0 0 0,-7 2 0 0 0,-10 2 0 0 0,-10 1 0 0 0,-15 7 0 0 0,-22 3 0 0 0,-22 7 0 0 0,-38 8 0 0 0,-48 6 0 0 0,-44 6 0 0 0,-36 3 0 0 0,-37 2 0 0 0,-28 1 0 0 0,-15 8 0 0 0,-8 1 0 0 0,3 7 0 0 0,4 1 0 0 0,1 3 0 0 0,7-1 0 0 0,17 3 0 0 0,11-3 0 0 0,13 3 0 0 0,20-3 0 0 0,18-5 0 0 0,38-5 0 0 0,38-4 0 0 0,35-10 0 0 0,25-4 0 0 0,17-16 0 0 0,16-9 0 0 0,15-8 0 0 0,9-2 0 0 0,7-2 0 0 0,3 0 0 0 0,-5 8 0 0 0,-2 9 0 0 0,-7 4 0 0 0,-9 5 0 0 0,-7 6 0 0 0,-13 5 0 0 0,-7 4 0 0 0,-8 3 0 0 0,-9 1 0 0 0,-22 1 0 0 0,-23 1 0 0 0,-21 6 0 0 0,-17 2 0 0 0,-10 6 0 0 0,-7 8 0 0 0,-3 0 0 0 0,-1 2 0 0 0,0-3 0 0 0,2 2 0 0 0,0-4 0 0 0,15-5 0 0 0,27-5 0 0 0,20-5 0 0 0,22-10 0 0 0,17-5 0 0 0,14-7 0 0 0,1-9 0 0 0,3 1 0 0 0,-5 4 0 0 0,-7-2 0 0 0,-21 3 0 0 0,-25 5 0 0 0,-29 5 0 0 0,-27 3 0 0 0,-27 4 0 0 0,-25 8 0 0 0,-16 11 0 0 0,-12 2 0 0 0,-7 5 0 0 0,4-1 0 0 0,3 1 0 0 0,-1 5 0 0 0,7-3 0 0 0,8 1 0 0 0,1-4 0 0 0,11 1 0 0 0,15-3 0 0 0,34-6 0 0 0,32-12 0 0 0,32-13 0 0 0,26-13 0 0 0,20-9 0 0 0,19 1 0 0 0,17-1 0 0 0,5-3 0 0 0,-2-2 0 0 0,-5-1 0 0 0,-5 5 0 0 0,-12 8 0 0 0,-13 2 0 0 0,-11 5 0 0 0,-23 4 0 0 0,-25 6 0 0 0,-20 4 0 0 0,-24 2 0 0 0,-20 2 0 0 0,-7 1 0 0 0,-2 7 0 0 0,4 3 0 0 0,4-2 0 0 0,5 6 0 0 0,3 0 0 0 0,9 4 0 0 0,19-1 0 0 0,26-3 0 0 0,25-5 0 0 0,29-3 0 0 0,17-11 0 0 0,10-4 0 0 0,3-8 0 0 0,-6-1 0 0 0,-5-5 0 0 0,-8 2 0 0 0,-3 4 0 0 0,-6 4 0 0 0,-22 5 0 0 0,-24 10 0 0 0,-15 12 0 0 0,-16 4 0 0 0,-5 4 0 0 0,-6 0 0 0 0,0 2 0 0 0,-3-3 0 0 0,4 2 0 0 0,13-3 0 0 0,14-6 0 0 0,14-5 0 0 0,11-4 0 0 0,15-3 0 0 0,13-2 0 0 0,12-8 0 0 0,8-4 0 0 0,4-6 0 0 0,-4 0 0 0 0,-1 2 0 0 0,-6 4 0 0 0,-9 4 0 0 0,-7 3 0 0 0,-20 3 0 0 0,-16 7 0 0 0,-18 4 0 0 0,-15 0 0 0 0,-7 5 0 0 0,-5 0 0 0 0,-5 4 0 0 0,-5 0 0 0 0,4 3 0 0 0,1-3 0 0 0,6 4 0 0 0,0-3 0 0 0,5-5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4:35:57.6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11643 13947 16383 0 0,'-29'0'0'0'0,"-89"0"0"0"0,-92 10 0 0 0,-61 3 0 0 0,-51 9 0 0 0,-12 1 0 0 0,-7-3 0 0 0,5-5 0 0 0,1-6 0 0 0,8-4 0 0 0,1-2 0 0 0,7-3 0 0 0,18 0 0 0 0,2-1 0 0 0,32 0 0 0 0,31 0 0 0 0,37 0 0 0 0,33 1 0 0 0,24 0 0 0 0,27 0 0 0 0,23 0 0 0 0,18 0 0 0 0,11 0 0 0 0,6 0 0 0 0,24 0 0 0 0,26 0 0 0 0,34 0 0 0 0,43 0 0 0 0,38 0 0 0 0,20 0 0 0 0,29 0 0 0 0,15 0 0 0 0,20-10 0 0 0,15-13 0 0 0,51-12 0 0 0,70-11 0 0 0,58-6 0 0 0,32-5 0 0 0,4-2 0 0 0,-1-2 0 0 0,-14 11 0 0 0,-16 13 0 0 0,-7 13 0 0 0,-9 11 0 0 0,-30-3 0 0 0,-43 2 0 0 0,-25 3 0 0 0,-39 4 0 0 0,-31 2 0 0 0,-31 3 0 0 0,-25 1 0 0 0,-30 1 0 0 0,-24 1 0 0 0,-20 0 0 0 0,-42-1 0 0 0,-67 1 0 0 0,-96-1 0 0 0,-105 0 0 0 0,-130 0 0 0 0,-142 0 0 0 0,-131 0 0 0 0,-86 0 0 0 0,-37 0 0 0 0,-38 0 0 0 0,-10 0 0 0 0,24-10 0 0 0,56-22 0 0 0,74-17 0 0 0,50-8 0 0 0,48 4 0 0 0,51 2 0 0 0,41 0 0 0 0,51 8 0 0 0,76 12 0 0 0,66 1 0 0 0,48 6 0 0 0,53 6 0 0 0,36 7 0 0 0,30 6 0 0 0,13 2 0 0 0,32 3 0 0 0,35-9 0 0 0,52-2 0 0 0,49 0 0 0 0,32 2 0 0 0,27 2 0 0 0,48 3 0 0 0,32 2 0 0 0,49 1 0 0 0,76 1 0 0 0,79 1 0 0 0,55-1 0 0 0,36-9 0 0 0,-20-4 0 0 0,-16 1 0 0 0,-19 2 0 0 0,-39 3 0 0 0,-22 3 0 0 0,-9 1 0 0 0,-21 3 0 0 0,-15-1 0 0 0,-37 2 0 0 0,-32-1 0 0 0,-36 1 0 0 0,-19-1 0 0 0,-30 1 0 0 0,2-1 0 0 0,-4 0 0 0 0,-16 0 0 0 0,-8 0 0 0 0,-24 0 0 0 0,-27 10 0 0 0,-4 3 0 0 0,-13-1 0 0 0,-23 8 0 0 0,-16 0 0 0 0,-18 7 0 0 0,-47 8 0 0 0,-52-1 0 0 0,-67 3 0 0 0,-81 14 0 0 0,-86 0 0 0 0,-81-10 0 0 0,-87-11 0 0 0,-54-12 0 0 0,-49-7 0 0 0,-27-7 0 0 0,-3-4 0 0 0,21-1 0 0 0,37-2 0 0 0,50 1 0 0 0,68 0 0 0 0,64 1 0 0 0,72 0 0 0 0,53 1 0 0 0,55 0 0 0 0,37 0 0 0 0,30 0 0 0 0,22 0 0 0 0,16 0 0 0 0,28 0 0 0 0,29 10 0 0 0,26 3 0 0 0,39-1 0 0 0,49-2 0 0 0,35 7 0 0 0,33 1 0 0 0,25-3 0 0 0,38-4 0 0 0,8 6 0 0 0,20 0 0 0 0,24 7 0 0 0,12-1 0 0 0,32-4 0 0 0,28 5 0 0 0,22-2 0 0 0,13-5 0 0 0,8 5 0 0 0,-16-2 0 0 0,-5-4 0 0 0,-10-4 0 0 0,-19-5 0 0 0,-21 6 0 0 0,-39 1 0 0 0,-29-1 0 0 0,-41-4 0 0 0,-30 7 0 0 0,-38 1 0 0 0,-36-3 0 0 0,-29-4 0 0 0,-20-3 0 0 0,-24 7 0 0 0,-48 10 0 0 0,-74 12 0 0 0,-54-1 0 0 0,-54-6 0 0 0,-36-8 0 0 0,-40-8 0 0 0,-45-5 0 0 0,-30-5 0 0 0,-17-3 0 0 0,1-1 0 0 0,21 0 0 0 0,7-1 0 0 0,18 1 0 0 0,32 0 0 0 0,42 0 0 0 0,40 1 0 0 0,22 0 0 0 0,20 0 0 0 0,25 0 0 0 0,14 0 0 0 0,5 0 0 0 0,10 0 0 0 0,11 0 0 0 0,9 0 0 0 0,8 0 0 0 0,4 0 0 0 0,3 0 0 0 0,20 0 0 0 0,37-10 0 0 0,28-3 0 0 0,19 1 0 0 0,21 2 0 0 0,29 3 0 0 0,27-8 0 0 0,61-10 0 0 0,48-11 0 0 0,73 0 0 0 0,53 7 0 0 0,44 8 0 0 0,32 8 0 0 0,1 5 0 0 0,5 5 0 0 0,-23 3 0 0 0,-54 1 0 0 0,-49 1 0 0 0,-59-1 0 0 0,-53 0 0 0 0,-51 0 0 0 0,-42 0 0 0 0,-59-1 0 0 0,-58 0 0 0 0,-67 0 0 0 0,-60 0 0 0 0,-47 0 0 0 0,-70 0 0 0 0,-63 0 0 0 0,-55 0 0 0 0,-44-10 0 0 0,-20-3 0 0 0,24 1 0 0 0,33-8 0 0 0,50 0 0 0 0,42-7 0 0 0,20 2 0 0 0,35 4 0 0 0,27 7 0 0 0,29 4 0 0 0,23 6 0 0 0,28 2 0 0 0,5 2 0 0 0,13 1 0 0 0,14 0 0 0 0,12 0 0 0 0,1 0 0 0 0,3-1 0 0 0,33 1 0 0 0,34-1 0 0 0,38 0 0 0 0,23 0 0 0 0,13 0 0 0 0,4 0 0 0 0,10 0 0 0 0,1 0 0 0 0,6 0 0 0 0,8 0 0 0 0,7 0 0 0 0,16 0 0 0 0,16 0 0 0 0,6 0 0 0 0,-12 10 0 0 0,-18 3 0 0 0,-17-1 0 0 0,-16-2 0 0 0,-11-3 0 0 0,-17 8 0 0 0,-17 10 0 0 0,-14 11 0 0 0,-20 10 0 0 0,-19-4 0 0 0,-27-9 0 0 0,-24-9 0 0 0,-30-10 0 0 0,-18-6 0 0 0,-7-6 0 0 0,-13-2 0 0 0,-1-1 0 0 0,12-1 0 0 0,9 0 0 0 0,5 0 0 0 0,12 1 0 0 0,14 1 0 0 0,11-1 0 0 0,10 1 0 0 0,16 10 0 0 0,26 3 0 0 0,27 0 0 0 0,24-3 0 0 0,26-3 0 0 0,15-3 0 0 0,5-1 0 0 0,1-2 0 0 0,-3-1 0 0 0,17-1 0 0 0,3 1 0 0 0,6-1 0 0 0,-4 1 0 0 0,2 0 0 0 0,-4-1 0 0 0,-9 1 0 0 0,-27 0 0 0 0,-33 0 0 0 0,-49 0 0 0 0,-40 0 0 0 0,-58 0 0 0 0,-36 0 0 0 0,-20 0 0 0 0,1 0 0 0 0,12-10 0 0 0,5-3 0 0 0,11 1 0 0 0,11 2 0 0 0,21 3 0 0 0,21 2 0 0 0,17 3 0 0 0,13 1 0 0 0,9 1 0 0 0,5 0 0 0 0,2 1 0 0 0,10-10 0 0 0,23-14 0 0 0,24-2 0 0 0,22 3 0 0 0,36 5 0 0 0,17 5 0 0 0,6 5 0 0 0,7-6 0 0 0,19-1 0 0 0,9 2 0 0 0,5 3 0 0 0,10 3 0 0 0,3 3 0 0 0,-3 1 0 0 0,-5 2 0 0 0,-4 0 0 0 0,-4 0 0 0 0,-13 1 0 0 0,-5 0 0 0 0,-10-1 0 0 0,-11 0 0 0 0,-10 0 0 0 0,-17-9 0 0 0,-28-4 0 0 0,-28-10 0 0 0,-23 0 0 0 0,-19 4 0 0 0,-10 4 0 0 0,-7 6 0 0 0,-3 3 0 0 0,9 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4:35:57.6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7236 14054 16383 0 0,'-10'0'0'0'0,"-13"0"0"0"0,-12 0 0 0 0,-11 0 0 0 0,14 0 0 0 0,20 0 0 0 0,34-10 0 0 0,21-3 0 0 0,14 1 0 0 0,-12-8 0 0 0,-34-10 0 0 0,-49-10 0 0 0,-36-8 0 0 0,-46-25 0 0 0,-21 0 0 0 0,-17-8 0 0 0,-11 1 0 0 0,-6 4 0 0 0,-3 5 0 0 0,10-6 0 0 0,13 12 0 0 0,4 6 0 0 0,17 13 0 0 0,23 15 0 0 0,19 12 0 0 0,16 9 0 0 0,31 7 0 0 0,33 4 0 0 0,37 2 0 0 0,35-1 0 0 0,17 1 0 0 0,15 19 0 0 0,11 5 0 0 0,28 9 0 0 0,20 7 0 0 0,45 7 0 0 0,17 4 0 0 0,12 3 0 0 0,-12-8 0 0 0,-23-3 0 0 0,-15 1 0 0 0,-26 2 0 0 0,-30 3 0 0 0,-5 1 0 0 0,-12 3 0 0 0,-14-9 0 0 0,-12-2 0 0 0,-19 1 0 0 0,-19 2 0 0 0,-16 3 0 0 0,-11 3 0 0 0,-19-9 0 0 0,-26-1 0 0 0,-37-8 0 0 0,-27-11 0 0 0,-16-9 0 0 0,-8-8 0 0 0,-12-4 0 0 0,-14-4 0 0 0,-1-1 0 0 0,15-1 0 0 0,21 0 0 0 0,9 0 0 0 0,4 1 0 0 0,8 0 0 0 0,0 1 0 0 0,-3 0 0 0 0,-16-10 0 0 0,2-3 0 0 0,9-9 0 0 0,13-1 0 0 0,10 3 0 0 0,9 6 0 0 0,6 4 0 0 0,14-5 0 0 0,4 0 0 0 0,1-8 0 0 0,8-9 0 0 0,9-10 0 0 0,9-7 0 0 0,18-5 0 0 0,18-3 0 0 0,26-2 0 0 0,34 9 0 0 0,23 14 0 0 0,15 12 0 0 0,26 10 0 0 0,28 8 0 0 0,54 5 0 0 0,28 2 0 0 0,0 12 0 0 0,-23 2 0 0 0,-31 0 0 0 0,-30-3 0 0 0,-34-4 0 0 0,-30-3 0 0 0,-13-2 0 0 0,-2 7 0 0 0,-8 3 0 0 0,-17 9 0 0 0,-39 1 0 0 0,-63-5 0 0 0,-46-4 0 0 0,-47-4 0 0 0,-31-5 0 0 0,-18-3 0 0 0,2-2 0 0 0,11 0 0 0 0,5-1 0 0 0,20 0 0 0 0,34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2T14:35:57.6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9114 13730 16383 0 0,'10'0'0'0'0,"-16"0"0"0"0,-28 0 0 0 0,-46-10 0 0 0,-39-13 0 0 0,-39-12 0 0 0,-22-1 0 0 0,0 7 0 0 0,1 7 0 0 0,2 8 0 0 0,11 6 0 0 0,24 5 0 0 0,16 2 0 0 0,21 2 0 0 0,7 1 0 0 0,12-1 0 0 0,10 1 0 0 0,8-1 0 0 0,6-1 0 0 0,33 1 0 0 0,31-1 0 0 0,35 0 0 0 0,41 0 0 0 0,36 0 0 0 0,29 0 0 0 0,29 0 0 0 0,14 0 0 0 0,16 0 0 0 0,2 0 0 0 0,6 0 0 0 0,-13 0 0 0 0,-11 0 0 0 0,-7 0 0 0 0,-5 0 0 0 0,7 0 0 0 0,3 0 0 0 0,9 0 0 0 0,1 0 0 0 0,-3 0 0 0 0,15 0 0 0 0,-18 0 0 0 0,-20 0 0 0 0,-30 0 0 0 0,-58 0 0 0 0,-62 0 0 0 0,-63 0 0 0 0,-64 0 0 0 0,-52 0 0 0 0,-38 0 0 0 0,-25 0 0 0 0,-43 0 0 0 0,-15 0 0 0 0,1 0 0 0 0,-10 0 0 0 0,-5 0 0 0 0,8 0 0 0 0,24 0 0 0 0,28 0 0 0 0,23 0 0 0 0,20 0 0 0 0,-7 0 0 0 0,-28 0 0 0 0,-15 0 0 0 0,-5 0 0 0 0,0 0 0 0 0,3 0 0 0 0,14 0 0 0 0,17 0 0 0 0,14 0 0 0 0,13 0 0 0 0,9 0 0 0 0,4 0 0 0 0,13 0 0 0 0,14 0 0 0 0,3 0 0 0 0,5 0 0 0 0,18 0 0 0 0,9 0 0 0 0,4 0 0 0 0,10 0 0 0 0,13 0 0 0 0,11 0 0 0 0,-12 0 0 0 0,-1 0 0 0 0,4 0 0 0 0,7 0 0 0 0,7 0 0 0 0,4 0 0 0 0,5 0 0 0 0,1 0 0 0 0,32 0 0 0 0,49 0 0 0 0,50 0 0 0 0,43 0 0 0 0,21 0 0 0 0,7 0 0 0 0,9 0 0 0 0,8 0 0 0 0,16 0 0 0 0,17 0 0 0 0,45 0 0 0 0,30 0 0 0 0,20 0 0 0 0,-1 0 0 0 0,-9 0 0 0 0,-33 0 0 0 0,-38 0 0 0 0,-25 0 0 0 0,-24 0 0 0 0,-18 0 0 0 0,-15 0 0 0 0,-18 0 0 0 0,-17 0 0 0 0,-5 0 0 0 0,-6 0 0 0 0,2 0 0 0 0,-3 0 0 0 0,-4 0 0 0 0,-5 0 0 0 0,-25 0 0 0 0,-28 0 0 0 0,-28-10 0 0 0,-31-13 0 0 0,-19-3 0 0 0,-17 4 0 0 0,-6-5 0 0 0,-8 2 0 0 0,3 6 0 0 0,15 6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26591 9472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28416 9340 16383 0 0,'0'0'0'0'0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01T14:42:40.4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7493 19026 16383 0 0,'7'0'0'0'0,"9"0"0"0"0,16 0 0 0 0,24 0 0 0 0,16 0 0 0 0,17 0 0 0 0,14 0 0 0 0,18 0 0 0 0,24 0 0 0 0,28-7 0 0 0,21-2 0 0 0,11 0 0 0 0,14-5 0 0 0,12-1 0 0 0,8 3 0 0 0,-1 3 0 0 0,-7 4 0 0 0,-6 2 0 0 0,-15 1 0 0 0,-14 2 0 0 0,-19 0 0 0 0,-27 1 0 0 0,-24-1 0 0 0,-19 1 0 0 0,-22-1 0 0 0,-24-6 0 0 0,-30-4 0 0 0,-35 2 0 0 0,-37 0 0 0 0,-32 3 0 0 0,-26 2 0 0 0,-31-6 0 0 0,-27-1 0 0 0,-45-6 0 0 0,-28-7 0 0 0,-40 0 0 0 0,-29-3 0 0 0,-48-3 0 0 0,-28 2 0 0 0,-14-1 0 0 0,11 4 0 0 0,13 7 0 0 0,27 5 0 0 0,35 6 0 0 0,42 3 0 0 0,37 3 0 0 0,35 0 0 0 0,36 1 0 0 0,38 1 0 0 0,30-1 0 0 0,37-1 0 0 0,41 8 0 0 0,49 2 0 0 0,39 6 0 0 0,41 0 0 0 0,27 5 0 0 0,38-1 0 0 0,36 2 0 0 0,22-1 0 0 0,12 1 0 0 0,17-2 0 0 0,13-4 0 0 0,12-6 0 0 0,5-4 0 0 0,7-3 0 0 0,20-2 0 0 0,4-2 0 0 0,0 1 0 0 0,-14-1 0 0 0,-13 0 0 0 0,-17 0 0 0 0,-15 1 0 0 0,-28-1 0 0 0,-19 1 0 0 0,-29 0 0 0 0,-20 0 0 0 0,-27 0 0 0 0,-31 7 0 0 0,-31 3 0 0 0,-23-2 0 0 0,-30 0 0 0 0,-36-3 0 0 0,-46-2 0 0 0,-37-1 0 0 0,-39-2 0 0 0,-42 0 0 0 0,-35 0 0 0 0,-33 0 0 0 0,-27-1 0 0 0,-19 1 0 0 0,-18 0 0 0 0,-8 0 0 0 0,-2-1 0 0 0,1 1 0 0 0,4 0 0 0 0,-4 0 0 0 0,8 0 0 0 0,11 0 0 0 0,20 0 0 0 0,19 1 0 0 0,31-1 0 0 0,30 0 0 0 0,25 0 0 0 0,27 0 0 0 0,27 0 0 0 0,47 0 0 0 0,47 0 0 0 0,46 0 0 0 0,45 0 0 0 0,37 0 0 0 0,34 0 0 0 0,33 0 0 0 0,28 0 0 0 0,12 0 0 0 0,11 0 0 0 0,14 0 0 0 0,14 0 0 0 0,4 0 0 0 0,-8 0 0 0 0,-6 0 0 0 0,-11 0 0 0 0,-12 0 0 0 0,-3 0 0 0 0,-11 0 0 0 0,-15 0 0 0 0,-21 0 0 0 0,-27 0 0 0 0,-25 0 0 0 0,-55 0 0 0 0,-69 0 0 0 0,-76 0 0 0 0,-76 0 0 0 0,-61 0 0 0 0,-52 0 0 0 0,-37-8 0 0 0,-38-1 0 0 0,-11 0 0 0 0,-3 2 0 0 0,3 2 0 0 0,3 2 0 0 0,19 1 0 0 0,22 2 0 0 0,35-1 0 0 0,35 2 0 0 0,36-1 0 0 0,30 1 0 0 0,37-1 0 0 0,26 0 0 0 0,45 0 0 0 0,68 7 0 0 0,74 3 0 0 0,72 6 0 0 0,80 0 0 0 0,70-2 0 0 0,53-4 0 0 0,36-3 0 0 0,7-3 0 0 0,-8-2 0 0 0,-16-2 0 0 0,-8 0 0 0 0,-18-1 0 0 0,-12 0 0 0 0,-16 1 0 0 0,-12-1 0 0 0,-18 1 0 0 0,-17 0 0 0 0,-26 0 0 0 0,-29 0 0 0 0,-23 0 0 0 0,-25 0 0 0 0,-27 0 0 0 0,-32 0 0 0 0,-28 0 0 0 0,-49 0 0 0 0,-53 0 0 0 0,-51 0 0 0 0,-50 0 0 0 0,-46-7 0 0 0,-39-10 0 0 0,-25-1 0 0 0,-18-5 0 0 0,-15 2 0 0 0,-7 3 0 0 0,2 6 0 0 0,9 5 0 0 0,14 3 0 0 0,13 3 0 0 0,17 1 0 0 0,24 0 0 0 0,23 1 0 0 0,25 0 0 0 0,30 0 0 0 0,26 0 0 0 0,20 6 0 0 0,36 10 0 0 0,43 1 0 0 0,40 5 0 0 0,53-2 0 0 0,43 4 0 0 0,45-4 0 0 0,31-5 0 0 0,27 2 0 0 0,18-2 0 0 0,13-4 0 0 0,6-4 0 0 0,-4-3 0 0 0,-1-3 0 0 0,-8-1 0 0 0,-9-2 0 0 0,-22 1 0 0 0,-25-1 0 0 0,-22 0 0 0 0,-24 1 0 0 0,-28-1 0 0 0,-26 1 0 0 0,-25 0 0 0 0,-37 0 0 0 0,-50 0 0 0 0,-54 0 0 0 0,-55 0 0 0 0,-46 0 0 0 0,-40 0 0 0 0,-38 0 0 0 0,-22 0 0 0 0,-20 0 0 0 0,-13 0 0 0 0,-9 0 0 0 0,-4 0 0 0 0,-2 0 0 0 0,7 0 0 0 0,9 0 0 0 0,11 0 0 0 0,15 7 0 0 0,15 10 0 0 0,27 1 0 0 0,27 5 0 0 0,32-2 0 0 0,26-3 0 0 0,35 1 0 0 0,39 4 0 0 0,43-1 0 0 0,50-4 0 0 0,53-6 0 0 0,52-4 0 0 0,36-4 0 0 0,29-3 0 0 0,20-1 0 0 0,12-1 0 0 0,8 0 0 0 0,8 0 0 0 0,10 0 0 0 0,1 1 0 0 0,-4-1 0 0 0,-6 1 0 0 0,3 0 0 0 0,-10 0 0 0 0,-20 0 0 0 0,-14 0 0 0 0,-18 0 0 0 0,-28 0 0 0 0,-31 0 0 0 0,-25 0 0 0 0,-40 0 0 0 0,-48 0 0 0 0,-64 0 0 0 0,-75 0 0 0 0,-90-7 0 0 0,-81-9 0 0 0,-84-2 0 0 0,-58 2 0 0 0,-34 4 0 0 0,4 3 0 0 0,23 4 0 0 0,21 3 0 0 0,23 1 0 0 0,36 2 0 0 0,27-1 0 0 0,26 1 0 0 0,29 0 0 0 0,24-1 0 0 0,32 1 0 0 0,38-1 0 0 0,34 0 0 0 0,48 0 0 0 0,60 0 0 0 0,56 0 0 0 0,58 0 0 0 0,58 7 0 0 0,46 2 0 0 0,34 0 0 0 0,27-2 0 0 0,22-2 0 0 0,-2-1 0 0 0,-3-3 0 0 0,1 0 0 0 0,-1-1 0 0 0,1 0 0 0 0,-1-1 0 0 0,3 1 0 0 0,4 0 0 0 0,-9-1 0 0 0,-7 1 0 0 0,-5 0 0 0 0,-11 0 0 0 0,-18 0 0 0 0,-18 0 0 0 0,-24 0 0 0 0,-36 0 0 0 0,-35 0 0 0 0,-57 0 0 0 0,-66 0 0 0 0,-73 0 0 0 0,-63 0 0 0 0,-63-14 0 0 0,-59-5 0 0 0,-31-5 0 0 0,-22 0 0 0 0,-18-2 0 0 0,-14 3 0 0 0,-3 6 0 0 0,11 5 0 0 0,22 5 0 0 0,25 4 0 0 0,21 2 0 0 0,31 2 0 0 0,29 0 0 0 0,38 0 0 0 0,43 0 0 0 0,38-1 0 0 0,37 8 0 0 0,35 2 0 0 0,37-1 0 0 0,46-2 0 0 0,34-2 0 0 0,37 5 0 0 0,26 1 0 0 0,22-1 0 0 0,16-3 0 0 0,-2-3 0 0 0,-13-1 0 0 0,-7-1 0 0 0,-11-2 0 0 0,-18 0 0 0 0,-19-1 0 0 0,-15 1 0 0 0,-19-1 0 0 0,-23 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_FIRST_SLIDE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/>
              <a:t>2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2109652" y="2882068"/>
            <a:ext cx="14068696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115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Smart Slides</a:t>
            </a:r>
            <a:endParaRPr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2109652" y="4823012"/>
            <a:ext cx="14044090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/>
              <a:t>Make Slides in a flash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6837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OP_WITH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2239625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77878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SMALL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_block">
            <a:extLst>
              <a:ext uri="{FF2B5EF4-FFF2-40B4-BE49-F238E27FC236}">
                <a16:creationId xmlns:a16="http://schemas.microsoft.com/office/drawing/2014/main" id="{A1C84CE4-FE6A-F2C4-A6BC-618800B8832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5143500"/>
            <a:ext cx="18287999" cy="51435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/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12239624" y="6375"/>
            <a:ext cx="6048375" cy="51371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919074" y="5865222"/>
            <a:ext cx="10393359" cy="373597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075" y="2263775"/>
            <a:ext cx="10393358" cy="2193924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5883D0F6-2B8F-8E60-1AD0-C2C9565B7E9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065557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G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/>
          </p:nvPr>
        </p:nvSpPr>
        <p:spPr>
          <a:xfrm>
            <a:off x="-30955" y="6375"/>
            <a:ext cx="1227058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endParaRPr lang="en-AU"/>
          </a:p>
        </p:txBody>
      </p:sp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4428564"/>
            <a:ext cx="4624475" cy="517263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12744450" y="2263775"/>
            <a:ext cx="4624475" cy="2164788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A16B800-55C2-CFB0-4AA2-3CBB648B98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166048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-30955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2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FB52679D-00ED-7CE2-017B-041885E86B3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  <p:sp>
        <p:nvSpPr>
          <p:cNvPr id="5" name="background_block">
            <a:extLst>
              <a:ext uri="{FF2B5EF4-FFF2-40B4-BE49-F238E27FC236}">
                <a16:creationId xmlns:a16="http://schemas.microsoft.com/office/drawing/2014/main" id="{7BEEA341-586D-B048-35BC-9616BE85A2D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13842" y="0"/>
            <a:ext cx="57257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31467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20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9601200"/>
            <a:ext cx="18288000" cy="685799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21</a:t>
            </a:r>
            <a:endParaRPr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661779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19</a:t>
            </a:r>
            <a:endParaRPr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424406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359646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223668" y="2553531"/>
            <a:ext cx="2047037" cy="2047037"/>
          </a:xfrm>
          <a:prstGeom prst="ellipse">
            <a:avLst/>
          </a:prstGeom>
        </p:spPr>
        <p:txBody>
          <a:bodyPr/>
          <a:lstStyle/>
          <a:p>
            <a:r>
              <a:rPr lang="en-AU"/>
              <a:t>2</a:t>
            </a:r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7D4BB170-9F09-7110-3CD4-AF58BD7B65E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239625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837205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3_BLOCK_LAYOUT_V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22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31000" y="2747907"/>
            <a:ext cx="4656225" cy="2047037"/>
          </a:xfrm>
        </p:spPr>
        <p:txBody>
          <a:bodyPr/>
          <a:lstStyle/>
          <a:p>
            <a:r>
              <a:rPr lang="en-AU"/>
              <a:t>2</a:t>
            </a:r>
          </a:p>
        </p:txBody>
      </p:sp>
      <p:sp>
        <p:nvSpPr>
          <p:cNvPr id="22" name="background_block">
            <a:extLst>
              <a:ext uri="{FF2B5EF4-FFF2-40B4-BE49-F238E27FC236}">
                <a16:creationId xmlns:a16="http://schemas.microsoft.com/office/drawing/2014/main" id="{D41494DB-BB2C-1488-7FA7-14252B9BB5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0" y="0"/>
            <a:ext cx="36195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AU"/>
          </a:p>
        </p:txBody>
      </p:sp>
      <p:sp>
        <p:nvSpPr>
          <p:cNvPr id="25" name="content_3">
            <a:extLst>
              <a:ext uri="{FF2B5EF4-FFF2-40B4-BE49-F238E27FC236}">
                <a16:creationId xmlns:a16="http://schemas.microsoft.com/office/drawing/2014/main" id="{A0A92251-08F7-740D-70BE-AE9F66EC98FA}"/>
              </a:ext>
            </a:extLst>
          </p:cNvPr>
          <p:cNvSpPr txBox="1">
            <a:spLocks noGrp="1"/>
          </p:cNvSpPr>
          <p:nvPr>
            <p:ph type="body" idx="21" hasCustomPrompt="1"/>
          </p:nvPr>
        </p:nvSpPr>
        <p:spPr>
          <a:xfrm>
            <a:off x="11357186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19</a:t>
            </a:r>
            <a:endParaRPr/>
          </a:p>
        </p:txBody>
      </p:sp>
      <p:sp>
        <p:nvSpPr>
          <p:cNvPr id="26" name="image_3">
            <a:extLst>
              <a:ext uri="{FF2B5EF4-FFF2-40B4-BE49-F238E27FC236}">
                <a16:creationId xmlns:a16="http://schemas.microsoft.com/office/drawing/2014/main" id="{989A4AD0-78D2-7CB1-A52C-254E41F679F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1357186" y="2747905"/>
            <a:ext cx="4644814" cy="2047037"/>
          </a:xfrm>
        </p:spPr>
        <p:txBody>
          <a:bodyPr/>
          <a:lstStyle/>
          <a:p>
            <a:r>
              <a:rPr lang="en-AU"/>
              <a:t>18</a:t>
            </a:r>
          </a:p>
        </p:txBody>
      </p:sp>
      <p:sp>
        <p:nvSpPr>
          <p:cNvPr id="23" name="content_2">
            <a:extLst>
              <a:ext uri="{FF2B5EF4-FFF2-40B4-BE49-F238E27FC236}">
                <a16:creationId xmlns:a16="http://schemas.microsoft.com/office/drawing/2014/main" id="{32C7D559-D1EE-DBF8-7D21-FD5B68299FB8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6119813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21</a:t>
            </a:r>
            <a:endParaRPr/>
          </a:p>
        </p:txBody>
      </p:sp>
      <p:sp>
        <p:nvSpPr>
          <p:cNvPr id="24" name="image_2">
            <a:extLst>
              <a:ext uri="{FF2B5EF4-FFF2-40B4-BE49-F238E27FC236}">
                <a16:creationId xmlns:a16="http://schemas.microsoft.com/office/drawing/2014/main" id="{15E11F02-F723-E887-1059-7D8B547CC1F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8390" y="2747906"/>
            <a:ext cx="4677648" cy="2047037"/>
          </a:xfrm>
        </p:spPr>
        <p:txBody>
          <a:bodyPr/>
          <a:lstStyle/>
          <a:p>
            <a:r>
              <a:rPr lang="en-AU"/>
              <a:t>12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5143500"/>
            <a:ext cx="4656225" cy="4457724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31926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4_BLOCK_LAYOU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477E95E2-5F9A-CB34-90F6-EF198646E6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80794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7E95E2-5F9A-CB34-90F6-EF198646E6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_4">
            <a:extLst>
              <a:ext uri="{FF2B5EF4-FFF2-40B4-BE49-F238E27FC236}">
                <a16:creationId xmlns:a16="http://schemas.microsoft.com/office/drawing/2014/main" id="{97130B1B-4ED5-07BD-72B7-007C1D1E0682}"/>
              </a:ext>
            </a:extLst>
          </p:cNvPr>
          <p:cNvSpPr txBox="1">
            <a:spLocks noGrp="1"/>
          </p:cNvSpPr>
          <p:nvPr>
            <p:ph type="body" idx="25" hasCustomPrompt="1"/>
          </p:nvPr>
        </p:nvSpPr>
        <p:spPr>
          <a:xfrm>
            <a:off x="13473932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25</a:t>
            </a:r>
            <a:endParaRPr/>
          </a:p>
        </p:txBody>
      </p:sp>
      <p:sp>
        <p:nvSpPr>
          <p:cNvPr id="22" name="image_4">
            <a:extLst>
              <a:ext uri="{FF2B5EF4-FFF2-40B4-BE49-F238E27FC236}">
                <a16:creationId xmlns:a16="http://schemas.microsoft.com/office/drawing/2014/main" id="{4D333938-660B-24CF-7672-26505437B26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3473932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23</a:t>
            </a:r>
          </a:p>
        </p:txBody>
      </p:sp>
      <p:sp>
        <p:nvSpPr>
          <p:cNvPr id="12" name="content_3">
            <a:extLst>
              <a:ext uri="{FF2B5EF4-FFF2-40B4-BE49-F238E27FC236}">
                <a16:creationId xmlns:a16="http://schemas.microsoft.com/office/drawing/2014/main" id="{4EC85EFB-1D00-34F3-DEFC-3D132152607F}"/>
              </a:ext>
            </a:extLst>
          </p:cNvPr>
          <p:cNvSpPr txBox="1">
            <a:spLocks noGrp="1"/>
          </p:cNvSpPr>
          <p:nvPr>
            <p:ph type="body" idx="22" hasCustomPrompt="1"/>
          </p:nvPr>
        </p:nvSpPr>
        <p:spPr>
          <a:xfrm>
            <a:off x="9288980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22</a:t>
            </a:r>
            <a:endParaRPr/>
          </a:p>
        </p:txBody>
      </p:sp>
      <p:sp>
        <p:nvSpPr>
          <p:cNvPr id="13" name="image_3">
            <a:extLst>
              <a:ext uri="{FF2B5EF4-FFF2-40B4-BE49-F238E27FC236}">
                <a16:creationId xmlns:a16="http://schemas.microsoft.com/office/drawing/2014/main" id="{EA08CF17-561F-6A45-B311-DF3E79243E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288980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20</a:t>
            </a:r>
          </a:p>
        </p:txBody>
      </p:sp>
      <p:sp>
        <p:nvSpPr>
          <p:cNvPr id="2" name="content_2">
            <a:extLst>
              <a:ext uri="{FF2B5EF4-FFF2-40B4-BE49-F238E27FC236}">
                <a16:creationId xmlns:a16="http://schemas.microsoft.com/office/drawing/2014/main" id="{B72C5E58-53F4-0EA6-D32E-ADEF51F174DB}"/>
              </a:ext>
            </a:extLst>
          </p:cNvPr>
          <p:cNvSpPr txBox="1">
            <a:spLocks noGrp="1"/>
          </p:cNvSpPr>
          <p:nvPr>
            <p:ph type="body" idx="19" hasCustomPrompt="1"/>
          </p:nvPr>
        </p:nvSpPr>
        <p:spPr>
          <a:xfrm>
            <a:off x="5104028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19</a:t>
            </a:r>
            <a:endParaRPr/>
          </a:p>
        </p:txBody>
      </p:sp>
      <p:sp>
        <p:nvSpPr>
          <p:cNvPr id="5" name="image_2">
            <a:extLst>
              <a:ext uri="{FF2B5EF4-FFF2-40B4-BE49-F238E27FC236}">
                <a16:creationId xmlns:a16="http://schemas.microsoft.com/office/drawing/2014/main" id="{548E7E5D-1895-B2EB-B13F-C15207C409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104028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12</a:t>
            </a:r>
          </a:p>
        </p:txBody>
      </p:sp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6002000" y="10274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26</a:t>
            </a:r>
          </a:p>
        </p:txBody>
      </p:sp>
      <p:sp>
        <p:nvSpPr>
          <p:cNvPr id="6" name="image">
            <a:extLst>
              <a:ext uri="{FF2B5EF4-FFF2-40B4-BE49-F238E27FC236}">
                <a16:creationId xmlns:a16="http://schemas.microsoft.com/office/drawing/2014/main" id="{37E3D27C-335F-2A82-45D0-E48FA5C208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19076" y="2685574"/>
            <a:ext cx="3899668" cy="1460500"/>
          </a:xfrm>
          <a:prstGeom prst="rect">
            <a:avLst/>
          </a:prstGeom>
        </p:spPr>
        <p:txBody>
          <a:bodyPr/>
          <a:lstStyle/>
          <a:p>
            <a:r>
              <a:rPr lang="en-AU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6" y="4432299"/>
            <a:ext cx="3899668" cy="516892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D430C6F0-E30A-7BAF-6C33-C5B5211D4B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887448"/>
            <a:ext cx="18286412" cy="399551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7346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33252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429000"/>
            <a:ext cx="4624475" cy="6172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6994357" y="1028700"/>
            <a:ext cx="10374479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chart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969124" y="9601200"/>
            <a:ext cx="10404476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A3D5285-BC74-616C-FC2D-82173282C05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9943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5F36563A-2106-69C5-E8E9-27FA96DE80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994357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688175B4-C1B3-DC4A-FC57-AA718C3244C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26546" y="0"/>
            <a:ext cx="559866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021798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CHART_LEF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_block">
            <a:extLst>
              <a:ext uri="{FF2B5EF4-FFF2-40B4-BE49-F238E27FC236}">
                <a16:creationId xmlns:a16="http://schemas.microsoft.com/office/drawing/2014/main" id="{FDEABBCE-427C-A928-7A5F-A6E46759AD5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/>
          </p:nvPr>
        </p:nvSpPr>
        <p:spPr>
          <a:xfrm>
            <a:off x="12744450" y="3429000"/>
            <a:ext cx="4624475" cy="5918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7" y="2263775"/>
            <a:ext cx="10399712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5" y="3429000"/>
            <a:ext cx="10399712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BD69A525-8BD0-FB5F-9FB7-C8A123291A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3942650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CHAR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1127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heading"/>
          <p:cNvSpPr txBox="1">
            <a:spLocks noGrp="1"/>
          </p:cNvSpPr>
          <p:nvPr>
            <p:ph type="title"/>
          </p:nvPr>
        </p:nvSpPr>
        <p:spPr>
          <a:xfrm>
            <a:off x="919163" y="1028700"/>
            <a:ext cx="14625637" cy="98266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15997325" y="63885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5" name="chart_heading">
            <a:extLst>
              <a:ext uri="{FF2B5EF4-FFF2-40B4-BE49-F238E27FC236}">
                <a16:creationId xmlns:a16="http://schemas.microsoft.com/office/drawing/2014/main" id="{93398EF0-41AD-1DA3-9D4A-789F64FD72B6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919956" y="2263775"/>
            <a:ext cx="14624843" cy="738188"/>
          </a:xfrm>
        </p:spPr>
        <p:txBody>
          <a:bodyPr/>
          <a:lstStyle>
            <a:lvl1pPr marL="762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/>
              <a:t>Chart Title</a:t>
            </a:r>
          </a:p>
        </p:txBody>
      </p:sp>
      <p:sp>
        <p:nvSpPr>
          <p:cNvPr id="6" name="chart_background">
            <a:extLst>
              <a:ext uri="{FF2B5EF4-FFF2-40B4-BE49-F238E27FC236}">
                <a16:creationId xmlns:a16="http://schemas.microsoft.com/office/drawing/2014/main" id="{C3DA4F55-4539-14D6-34D1-2DAB4E8397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9074" y="3429000"/>
            <a:ext cx="14625725" cy="5918200"/>
          </a:xfrm>
          <a:solidFill>
            <a:schemeClr val="bg1"/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7" name="background_block">
            <a:extLst>
              <a:ext uri="{FF2B5EF4-FFF2-40B4-BE49-F238E27FC236}">
                <a16:creationId xmlns:a16="http://schemas.microsoft.com/office/drawing/2014/main" id="{C99C115F-07D7-7960-E7F5-D108DC3DF8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9607550"/>
            <a:ext cx="18286412" cy="67945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sp>
        <p:nvSpPr>
          <p:cNvPr id="8" name="chart_attribution">
            <a:extLst>
              <a:ext uri="{FF2B5EF4-FFF2-40B4-BE49-F238E27FC236}">
                <a16:creationId xmlns:a16="http://schemas.microsoft.com/office/drawing/2014/main" id="{5FFC2887-C1F1-3ECB-D55D-8EC43892E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2744450" y="9601200"/>
            <a:ext cx="46244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CHART_ATTRIBUTION</a:t>
            </a:r>
          </a:p>
        </p:txBody>
      </p:sp>
    </p:spTree>
    <p:extLst>
      <p:ext uri="{BB962C8B-B14F-4D97-AF65-F5344CB8AC3E}">
        <p14:creationId xmlns:p14="http://schemas.microsoft.com/office/powerpoint/2010/main" val="476771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1st_Slide_FULL_LAYOU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18288000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0" y="1027450"/>
            <a:ext cx="13969941" cy="1808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tx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Smart Slides</a:t>
            </a:r>
            <a:endParaRPr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0" y="3429000"/>
            <a:ext cx="11310225" cy="443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lvl="0" indent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  <a:defRPr sz="480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/>
              <a:t>Make Slides in a flash</a:t>
            </a:r>
            <a:endParaRPr/>
          </a:p>
        </p:txBody>
      </p:sp>
      <p:sp>
        <p:nvSpPr>
          <p:cNvPr id="2" name="logo">
            <a:extLst>
              <a:ext uri="{FF2B5EF4-FFF2-40B4-BE49-F238E27FC236}">
                <a16:creationId xmlns:a16="http://schemas.microsoft.com/office/drawing/2014/main" id="{A773960F-5BCD-9B71-8C77-4E720F5358F1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39101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BASIC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ogo"/>
          <p:cNvSpPr>
            <a:spLocks noGrp="1"/>
          </p:cNvSpPr>
          <p:nvPr>
            <p:ph type="pic" idx="2" hasCustomPrompt="1"/>
          </p:nvPr>
        </p:nvSpPr>
        <p:spPr>
          <a:xfrm>
            <a:off x="15544800" y="1028700"/>
            <a:ext cx="1824125" cy="1679331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/>
              <a:t>2</a:t>
            </a:r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4" y="2277035"/>
            <a:ext cx="13968341" cy="732419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31000" y="1028700"/>
            <a:ext cx="13968341" cy="9819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Raleway" pitchFamily="2" charset="77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background_block">
            <a:extLst>
              <a:ext uri="{FF2B5EF4-FFF2-40B4-BE49-F238E27FC236}">
                <a16:creationId xmlns:a16="http://schemas.microsoft.com/office/drawing/2014/main" id="{75F89250-7C5B-B1F5-8200-8B8C635D3F3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7756372" y="0"/>
            <a:ext cx="531628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21358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TEXT_HALF_COLO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98735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879496" y="3708450"/>
            <a:ext cx="7489429" cy="589275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879496" y="2263774"/>
            <a:ext cx="7489429" cy="144467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16002000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3</a:t>
            </a:r>
          </a:p>
        </p:txBody>
      </p:sp>
      <p:sp>
        <p:nvSpPr>
          <p:cNvPr id="6" name="background_block">
            <a:extLst>
              <a:ext uri="{FF2B5EF4-FFF2-40B4-BE49-F238E27FC236}">
                <a16:creationId xmlns:a16="http://schemas.microsoft.com/office/drawing/2014/main" id="{E0646940-DA1E-5EA3-E796-448F4439F9B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0" y="0"/>
            <a:ext cx="911304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937201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FULLPAGE_IMAGE_QUOT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image">
            <a:extLst>
              <a:ext uri="{FF2B5EF4-FFF2-40B4-BE49-F238E27FC236}">
                <a16:creationId xmlns:a16="http://schemas.microsoft.com/office/drawing/2014/main" id="{94B6F339-EBB5-67F5-7B23-40FE4295796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-1" y="6375"/>
            <a:ext cx="18288001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10</a:t>
            </a:r>
          </a:p>
        </p:txBody>
      </p:sp>
      <p:sp>
        <p:nvSpPr>
          <p:cNvPr id="35" name="transparent_block"/>
          <p:cNvSpPr>
            <a:spLocks noGrp="1"/>
          </p:cNvSpPr>
          <p:nvPr>
            <p:ph type="pic" idx="2" hasCustomPrompt="1"/>
          </p:nvPr>
        </p:nvSpPr>
        <p:spPr>
          <a:xfrm>
            <a:off x="1" y="6375"/>
            <a:ext cx="18287999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10</a:t>
            </a:r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9EF8EFC7-DE23-07B9-50F1-01C75247A7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-1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2671483" y="5869292"/>
            <a:ext cx="13330518" cy="275907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76200" lvl="0" indent="0" algn="ctr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2671482" y="2263775"/>
            <a:ext cx="13330518" cy="2879726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88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017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RST_SLIDE_LAYOUT" preserve="1" userDrawn="1">
  <p:cSld name="AGENDA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92FF0AA-4FA1-E149-BB2E-7C66E28944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386701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2FF0AA-4FA1-E149-BB2E-7C66E28944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background_block">
            <a:extLst>
              <a:ext uri="{FF2B5EF4-FFF2-40B4-BE49-F238E27FC236}">
                <a16:creationId xmlns:a16="http://schemas.microsoft.com/office/drawing/2014/main" id="{F0D864B0-BB80-85B4-6D20-14E6EB4829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862458" y="0"/>
            <a:ext cx="5055325" cy="10287000"/>
          </a:xfr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sp>
        <p:nvSpPr>
          <p:cNvPr id="5" name="heading">
            <a:extLst>
              <a:ext uri="{FF2B5EF4-FFF2-40B4-BE49-F238E27FC236}">
                <a16:creationId xmlns:a16="http://schemas.microsoft.com/office/drawing/2014/main" id="{95DCF182-B604-EEF0-2FEE-71E45D8CE06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29401" y="2011363"/>
            <a:ext cx="8214600" cy="1417637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4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Roboto Light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54938CA8-0274-0498-1064-D46F9913D54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929401" y="3747247"/>
            <a:ext cx="8214600" cy="5002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571500" lvl="0" indent="-571500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defRPr>
            </a:lvl1pPr>
            <a:lvl2pPr marL="914400" lvl="1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●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○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533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Char char="■"/>
              <a:defRPr sz="4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7" name="logo">
            <a:extLst>
              <a:ext uri="{FF2B5EF4-FFF2-40B4-BE49-F238E27FC236}">
                <a16:creationId xmlns:a16="http://schemas.microsoft.com/office/drawing/2014/main" id="{3097672A-5659-5B5F-6D5C-F22FA04F334D}"/>
              </a:ext>
            </a:extLst>
          </p:cNvPr>
          <p:cNvSpPr>
            <a:spLocks noGrp="1"/>
          </p:cNvSpPr>
          <p:nvPr>
            <p:ph type="pic" idx="2" hasCustomPrompt="1"/>
          </p:nvPr>
        </p:nvSpPr>
        <p:spPr>
          <a:xfrm>
            <a:off x="15544800" y="1027450"/>
            <a:ext cx="1828950" cy="18087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US"/>
              <a:t>2</a:t>
            </a:r>
          </a:p>
        </p:txBody>
      </p:sp>
      <p:sp>
        <p:nvSpPr>
          <p:cNvPr id="2" name="image_attribution">
            <a:extLst>
              <a:ext uri="{FF2B5EF4-FFF2-40B4-BE49-F238E27FC236}">
                <a16:creationId xmlns:a16="http://schemas.microsoft.com/office/drawing/2014/main" id="{4FAB3CEC-34D5-F8C2-2849-CD522F40C8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862458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7760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10049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_LAYOUT" preserve="1" userDrawn="1">
  <p:cSld name="MIDDLE_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5F9A914-029A-FACA-89CD-82BDDCAA2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8990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5F9A914-029A-FACA-89CD-82BDDCAA2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heading"/>
          <p:cNvSpPr txBox="1">
            <a:spLocks noGrp="1"/>
          </p:cNvSpPr>
          <p:nvPr>
            <p:ph type="title" hasCustomPrompt="1"/>
          </p:nvPr>
        </p:nvSpPr>
        <p:spPr>
          <a:xfrm>
            <a:off x="4831491" y="3207472"/>
            <a:ext cx="6499897" cy="1929653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1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4831492" y="5149875"/>
            <a:ext cx="6499896" cy="445772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533400" lvl="0" indent="-4572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18" name="logo"/>
          <p:cNvSpPr>
            <a:spLocks noGrp="1"/>
          </p:cNvSpPr>
          <p:nvPr>
            <p:ph type="pic" idx="2"/>
          </p:nvPr>
        </p:nvSpPr>
        <p:spPr>
          <a:xfrm>
            <a:off x="4831491" y="1028700"/>
            <a:ext cx="1371600" cy="13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06D4F85C-9A50-3DC0-80AA-7315DE0FAC40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2239625" y="6375"/>
            <a:ext cx="6048375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2</a:t>
            </a:r>
          </a:p>
        </p:txBody>
      </p:sp>
      <p:sp>
        <p:nvSpPr>
          <p:cNvPr id="4" name="background_block">
            <a:extLst>
              <a:ext uri="{FF2B5EF4-FFF2-40B4-BE49-F238E27FC236}">
                <a16:creationId xmlns:a16="http://schemas.microsoft.com/office/drawing/2014/main" id="{38176A5C-D173-4CE5-8B87-A1D02EA54F9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0926" y="0"/>
            <a:ext cx="4094909" cy="1028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76200" indent="0">
              <a:buNone/>
              <a:defRPr/>
            </a:lvl1pPr>
          </a:lstStyle>
          <a:p>
            <a:pPr lvl="0"/>
            <a:r>
              <a:rPr lang="en-AU"/>
              <a:t>10</a:t>
            </a:r>
          </a:p>
        </p:txBody>
      </p:sp>
      <p:sp>
        <p:nvSpPr>
          <p:cNvPr id="6" name="image_attribution">
            <a:extLst>
              <a:ext uri="{FF2B5EF4-FFF2-40B4-BE49-F238E27FC236}">
                <a16:creationId xmlns:a16="http://schemas.microsoft.com/office/drawing/2014/main" id="{27D196E1-1554-1258-960F-5C778357F79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2239625" y="9601200"/>
            <a:ext cx="505532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995845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HALF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37757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10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3729318"/>
            <a:ext cx="7529186" cy="587188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163" y="2263775"/>
            <a:ext cx="7529186" cy="1465542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6569A8CA-36B2-E265-E4E7-8A8DF21B36D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0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127722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_WITH_IMAGE_RIGHT" preserve="1" userDrawn="1">
  <p:cSld name="23RD_IMAGE_RIGH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>
            <a:extLst>
              <a:ext uri="{FF2B5EF4-FFF2-40B4-BE49-F238E27FC236}">
                <a16:creationId xmlns:a16="http://schemas.microsoft.com/office/drawing/2014/main" id="{1EBEFA8E-76DC-F156-F2C1-98BAF0645D9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19738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2" name="think-cell data - do not delete">
                        <a:extLst>
                          <a:ext uri="{FF2B5EF4-FFF2-40B4-BE49-F238E27FC236}">
                            <a16:creationId xmlns:a16="http://schemas.microsoft.com/office/drawing/2014/main" id="{1EBEFA8E-76DC-F156-F2C1-98BAF0645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image"/>
          <p:cNvSpPr>
            <a:spLocks noGrp="1"/>
          </p:cNvSpPr>
          <p:nvPr>
            <p:ph type="pic" idx="2" hasCustomPrompt="1"/>
          </p:nvPr>
        </p:nvSpPr>
        <p:spPr>
          <a:xfrm>
            <a:off x="6119813" y="6375"/>
            <a:ext cx="12168187" cy="10287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76200" indent="0">
              <a:buNone/>
              <a:defRPr/>
            </a:lvl1pPr>
          </a:lstStyle>
          <a:p>
            <a:r>
              <a:rPr lang="en-AU"/>
              <a:t>3</a:t>
            </a:r>
          </a:p>
        </p:txBody>
      </p:sp>
      <p:sp>
        <p:nvSpPr>
          <p:cNvPr id="37" name="content"/>
          <p:cNvSpPr txBox="1">
            <a:spLocks noGrp="1"/>
          </p:cNvSpPr>
          <p:nvPr>
            <p:ph type="body" idx="1" hasCustomPrompt="1"/>
          </p:nvPr>
        </p:nvSpPr>
        <p:spPr>
          <a:xfrm>
            <a:off x="919075" y="4410635"/>
            <a:ext cx="4624475" cy="5190565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3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○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■"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r>
              <a:rPr lang="en-AU"/>
              <a:t>1</a:t>
            </a:r>
            <a:endParaRPr/>
          </a:p>
        </p:txBody>
      </p:sp>
      <p:sp>
        <p:nvSpPr>
          <p:cNvPr id="38" name="heading"/>
          <p:cNvSpPr txBox="1">
            <a:spLocks noGrp="1"/>
          </p:cNvSpPr>
          <p:nvPr>
            <p:ph type="title" hasCustomPrompt="1"/>
          </p:nvPr>
        </p:nvSpPr>
        <p:spPr>
          <a:xfrm>
            <a:off x="919075" y="2263775"/>
            <a:ext cx="4624475" cy="2146859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6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rPr lang="en-AU"/>
              <a:t>0</a:t>
            </a:r>
            <a:endParaRPr/>
          </a:p>
        </p:txBody>
      </p:sp>
      <p:sp>
        <p:nvSpPr>
          <p:cNvPr id="3" name="logo">
            <a:extLst>
              <a:ext uri="{FF2B5EF4-FFF2-40B4-BE49-F238E27FC236}">
                <a16:creationId xmlns:a16="http://schemas.microsoft.com/office/drawing/2014/main" id="{0426F7FC-2911-8DC3-44D1-262A322C3C39}"/>
              </a:ext>
            </a:extLst>
          </p:cNvPr>
          <p:cNvSpPr>
            <a:spLocks noGrp="1"/>
          </p:cNvSpPr>
          <p:nvPr>
            <p:ph type="pic" idx="3" hasCustomPrompt="1"/>
          </p:nvPr>
        </p:nvSpPr>
        <p:spPr>
          <a:xfrm>
            <a:off x="919163" y="638850"/>
            <a:ext cx="1371600" cy="13719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2</a:t>
            </a:r>
          </a:p>
        </p:txBody>
      </p:sp>
      <p:sp>
        <p:nvSpPr>
          <p:cNvPr id="4" name="image_attribution">
            <a:extLst>
              <a:ext uri="{FF2B5EF4-FFF2-40B4-BE49-F238E27FC236}">
                <a16:creationId xmlns:a16="http://schemas.microsoft.com/office/drawing/2014/main" id="{21B0C253-932F-B3BD-E206-97C92A0A7EAC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19813" y="9601200"/>
            <a:ext cx="5133975" cy="679450"/>
          </a:xfrm>
        </p:spPr>
        <p:txBody>
          <a:bodyPr>
            <a:normAutofit/>
          </a:bodyPr>
          <a:lstStyle>
            <a:lvl1pPr marL="76200" indent="0">
              <a:buNone/>
              <a:defRPr sz="1100"/>
            </a:lvl1pPr>
          </a:lstStyle>
          <a:p>
            <a:pPr lvl="0"/>
            <a:r>
              <a:rPr lang="en-US"/>
              <a:t>IMAGE_ATTRIBUTION</a:t>
            </a:r>
          </a:p>
        </p:txBody>
      </p:sp>
    </p:spTree>
    <p:extLst>
      <p:ext uri="{BB962C8B-B14F-4D97-AF65-F5344CB8AC3E}">
        <p14:creationId xmlns:p14="http://schemas.microsoft.com/office/powerpoint/2010/main" val="2899320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5D679FE-3B60-23E0-8EBD-D3204877DB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20406065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395" imgH="394" progId="TCLayout.ActiveDocument.1">
                  <p:embed/>
                </p:oleObj>
              </mc:Choice>
              <mc:Fallback>
                <p:oleObj name="think-cell Slide" r:id="rId22" imgW="395" imgH="394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D679FE-3B60-23E0-8EBD-D3204877DB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1000" y="1028700"/>
            <a:ext cx="1462560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Font typeface="Calibri"/>
              <a:buNone/>
              <a:defRPr sz="4800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19075" y="2464225"/>
            <a:ext cx="14625600" cy="70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●"/>
              <a:defRPr sz="24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  <a:defRPr sz="24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■"/>
              <a:defRPr sz="2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AU" err="1"/>
              <a:t>asd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6DCB6-BDD3-0C02-D0C6-B4B53F933815}"/>
              </a:ext>
            </a:extLst>
          </p:cNvPr>
          <p:cNvSpPr txBox="1"/>
          <p:nvPr userDrawn="1"/>
        </p:nvSpPr>
        <p:spPr>
          <a:xfrm>
            <a:off x="931000" y="9601200"/>
            <a:ext cx="51888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Smart Slides GPT Plugin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63" r:id="rId2"/>
    <p:sldLayoutId id="2147483671" r:id="rId3"/>
    <p:sldLayoutId id="2147483673" r:id="rId4"/>
    <p:sldLayoutId id="2147483666" r:id="rId5"/>
    <p:sldLayoutId id="2147483662" r:id="rId6"/>
    <p:sldLayoutId id="2147483664" r:id="rId7"/>
    <p:sldLayoutId id="2147483660" r:id="rId8"/>
    <p:sldLayoutId id="2147483657" r:id="rId9"/>
    <p:sldLayoutId id="2147483665" r:id="rId10"/>
    <p:sldLayoutId id="2147483674" r:id="rId11"/>
    <p:sldLayoutId id="2147483658" r:id="rId12"/>
    <p:sldLayoutId id="2147483661" r:id="rId13"/>
    <p:sldLayoutId id="2147483655" r:id="rId14"/>
    <p:sldLayoutId id="2147483659" r:id="rId15"/>
    <p:sldLayoutId id="2147483656" r:id="rId16"/>
    <p:sldLayoutId id="2147483668" r:id="rId17"/>
    <p:sldLayoutId id="2147483669" r:id="rId18"/>
    <p:sldLayoutId id="2147483672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760">
          <p15:clr>
            <a:srgbClr val="E46962"/>
          </p15:clr>
        </p15:guide>
        <p15:guide id="2" pos="579">
          <p15:clr>
            <a:srgbClr val="E46962"/>
          </p15:clr>
        </p15:guide>
        <p15:guide id="3" pos="10944">
          <p15:clr>
            <a:srgbClr val="E46962"/>
          </p15:clr>
        </p15:guide>
        <p15:guide id="4" orient="horz" pos="648">
          <p15:clr>
            <a:srgbClr val="E46962"/>
          </p15:clr>
        </p15:guide>
        <p15:guide id="5" orient="horz" pos="6048">
          <p15:clr>
            <a:srgbClr val="E46962"/>
          </p15:clr>
        </p15:guide>
        <p15:guide id="6" orient="horz" pos="3240">
          <p15:clr>
            <a:srgbClr val="E46962"/>
          </p15:clr>
        </p15:guide>
        <p15:guide id="7" orient="horz" pos="1267">
          <p15:clr>
            <a:srgbClr val="E46962"/>
          </p15:clr>
        </p15:guide>
        <p15:guide id="8" pos="9792">
          <p15:clr>
            <a:srgbClr val="E46962"/>
          </p15:clr>
        </p15:guide>
        <p15:guide id="9" pos="10080">
          <p15:clr>
            <a:srgbClr val="E46962"/>
          </p15:clr>
        </p15:guide>
        <p15:guide id="10" pos="3855" userDrawn="1">
          <p15:clr>
            <a:srgbClr val="E46962"/>
          </p15:clr>
        </p15:guide>
        <p15:guide id="11" pos="7710" userDrawn="1">
          <p15:clr>
            <a:srgbClr val="E46962"/>
          </p15:clr>
        </p15:guide>
        <p15:guide id="12" orient="horz" pos="2160" userDrawn="1">
          <p15:clr>
            <a:srgbClr val="E46962"/>
          </p15:clr>
        </p15:guide>
        <p15:guide id="13" orient="horz" pos="4310" userDrawn="1">
          <p15:clr>
            <a:srgbClr val="E46962"/>
          </p15:clr>
        </p15:guide>
        <p15:guide id="14" orient="horz" pos="14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2.png"/><Relationship Id="rId7" Type="http://schemas.openxmlformats.org/officeDocument/2006/relationships/image" Target="../media/image16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23.png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.xml"/><Relationship Id="rId5" Type="http://schemas.openxmlformats.org/officeDocument/2006/relationships/image" Target="../media/image7.png"/><Relationship Id="rId4" Type="http://schemas.openxmlformats.org/officeDocument/2006/relationships/customXml" Target="../ink/ink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3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9.xml"/><Relationship Id="rId5" Type="http://schemas.openxmlformats.org/officeDocument/2006/relationships/image" Target="../media/image9.png"/><Relationship Id="rId4" Type="http://schemas.openxmlformats.org/officeDocument/2006/relationships/customXml" Target="../ink/ink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jpeg"/><Relationship Id="rId5" Type="http://schemas.openxmlformats.org/officeDocument/2006/relationships/image" Target="../media/image80.png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bstract background of dark mesh">
            <a:extLst>
              <a:ext uri="{FF2B5EF4-FFF2-40B4-BE49-F238E27FC236}">
                <a16:creationId xmlns:a16="http://schemas.microsoft.com/office/drawing/2014/main" id="{2C81340D-65A7-21A8-9C03-09CDB73ECF7E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solidFill>
            <a:srgbClr val="004085"/>
          </a:solidFill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5" y="1875140"/>
            <a:ext cx="18286910" cy="1863129"/>
          </a:xfrm>
        </p:spPr>
        <p:txBody>
          <a:bodyPr/>
          <a:lstStyle/>
          <a:p>
            <a:pPr>
              <a:defRPr sz="4600">
                <a:solidFill>
                  <a:srgbClr val="FFFFFF"/>
                </a:solidFill>
                <a:latin typeface="Roboto"/>
              </a:defRPr>
            </a:pPr>
            <a:r>
              <a:rPr sz="6600" b="1" u="sng">
                <a:solidFill>
                  <a:schemeClr val="bg2"/>
                </a:solidFill>
                <a:latin typeface="Candara"/>
                <a:cs typeface="Calibri"/>
              </a:rPr>
              <a:t>Introduction to</a:t>
            </a:r>
            <a:br>
              <a:rPr lang="en-US" sz="6600" b="1" u="sng">
                <a:solidFill>
                  <a:schemeClr val="bg2"/>
                </a:solidFill>
                <a:latin typeface="Candara"/>
                <a:cs typeface="Calibri"/>
              </a:rPr>
            </a:br>
            <a:r>
              <a:rPr lang="en-US" sz="6600" b="1" u="sng">
                <a:solidFill>
                  <a:schemeClr val="bg2"/>
                </a:solidFill>
                <a:latin typeface="Candara"/>
                <a:cs typeface="Calibri"/>
              </a:rPr>
              <a:t> </a:t>
            </a:r>
            <a:r>
              <a:rPr sz="6600" b="1" u="sng">
                <a:solidFill>
                  <a:schemeClr val="bg2"/>
                </a:solidFill>
                <a:latin typeface="Candara"/>
                <a:cs typeface="Calibri"/>
              </a:rPr>
              <a:t>Types of Computers</a:t>
            </a:r>
            <a:endParaRPr lang="en-US" sz="6600" b="1" u="sng">
              <a:solidFill>
                <a:schemeClr val="bg2"/>
              </a:solidFill>
              <a:latin typeface="Candara"/>
              <a:cs typeface="Calibri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09652" y="4823012"/>
            <a:ext cx="14044090" cy="236700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3600">
                <a:latin typeface="Roboto"/>
              </a:defRPr>
            </a:pPr>
            <a:r>
              <a:rPr sz="6600" b="1">
                <a:solidFill>
                  <a:schemeClr val="accent6">
                    <a:lumMod val="76000"/>
                  </a:schemeClr>
                </a:solidFill>
                <a:latin typeface="JasmineUPC"/>
                <a:ea typeface="Calibri"/>
                <a:cs typeface="JasmineUPC"/>
              </a:rPr>
              <a:t>Overview of computers</a:t>
            </a:r>
            <a:endParaRPr lang="en-US" sz="6600" b="1">
              <a:solidFill>
                <a:schemeClr val="accent6">
                  <a:lumMod val="76000"/>
                </a:schemeClr>
              </a:solidFill>
              <a:latin typeface="JasmineUPC"/>
              <a:ea typeface="Calibri"/>
              <a:cs typeface="JasmineUPC"/>
            </a:endParaRPr>
          </a:p>
          <a:p>
            <a:pPr>
              <a:defRPr sz="3600">
                <a:latin typeface="Roboto"/>
              </a:defRPr>
            </a:pPr>
            <a:r>
              <a:rPr sz="6600" b="1">
                <a:solidFill>
                  <a:schemeClr val="accent6">
                    <a:lumMod val="76000"/>
                  </a:schemeClr>
                </a:solidFill>
                <a:latin typeface="JasmineUPC"/>
                <a:ea typeface="Calibri"/>
                <a:cs typeface="JasmineUPC"/>
              </a:rPr>
              <a:t>Classification of computers based on size, performance, and functionality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E3006-B2D0-47FF-413D-3C9F7CF33883}"/>
              </a:ext>
            </a:extLst>
          </p:cNvPr>
          <p:cNvSpPr txBox="1"/>
          <p:nvPr/>
        </p:nvSpPr>
        <p:spPr>
          <a:xfrm>
            <a:off x="184315" y="7936675"/>
            <a:ext cx="3077687" cy="206210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Presentation By:</a:t>
            </a:r>
          </a:p>
          <a:p>
            <a:pPr algn="ctr"/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Abdul Basit</a:t>
            </a:r>
          </a:p>
          <a:p>
            <a:pPr algn="ctr"/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&amp;</a:t>
            </a:r>
          </a:p>
          <a:p>
            <a:pPr algn="ctr"/>
            <a:r>
              <a:rPr lang="en-US" sz="3200">
                <a:solidFill>
                  <a:schemeClr val="bg1"/>
                </a:solidFill>
                <a:ea typeface="Calibri"/>
                <a:cs typeface="Calibri"/>
              </a:rPr>
              <a:t>Abdul Rehman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Roboto"/>
              </a:defRPr>
            </a:pPr>
            <a:r>
              <a:t>Provide services to other systems over a network</a:t>
            </a:r>
          </a:p>
          <a:p>
            <a:pPr>
              <a:defRPr sz="3600">
                <a:latin typeface="Roboto"/>
              </a:defRPr>
            </a:pPr>
            <a:r>
              <a:t>Used in web hosting, cloud computing, and data storage</a:t>
            </a:r>
          </a:p>
          <a:p>
            <a:pPr>
              <a:defRPr sz="3600">
                <a:latin typeface="Roboto"/>
              </a:defRPr>
            </a:pPr>
            <a:r>
              <a:t>Examples: Web servers, database servers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Servers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2D1B9D-04EE-2DA7-B019-401B2C965821}"/>
                  </a:ext>
                </a:extLst>
              </p14:cNvPr>
              <p14:cNvContentPartPr/>
              <p14:nvPr/>
            </p14:nvContentPartPr>
            <p14:xfrm>
              <a:off x="855657" y="9616075"/>
              <a:ext cx="2621397" cy="34590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2D1B9D-04EE-2DA7-B019-401B2C9658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2660" y="9553151"/>
                <a:ext cx="2747031" cy="471392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Placeholder 11" descr="Ethernet cables connected to a networking patch">
            <a:extLst>
              <a:ext uri="{FF2B5EF4-FFF2-40B4-BE49-F238E27FC236}">
                <a16:creationId xmlns:a16="http://schemas.microsoft.com/office/drawing/2014/main" id="{0D23E6E8-B71A-C9E4-3B2B-829A0B942C0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5556" r="5556"/>
          <a:stretch/>
        </p:blipFill>
        <p:spPr/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64093" y="3625743"/>
            <a:ext cx="4624475" cy="5186243"/>
          </a:xfrm>
        </p:spPr>
        <p:txBody>
          <a:bodyPr>
            <a:normAutofit fontScale="92500" lnSpcReduction="10000"/>
          </a:bodyPr>
          <a:lstStyle/>
          <a:p>
            <a:pPr>
              <a:defRPr sz="3600">
                <a:latin typeface="Roboto"/>
              </a:defRPr>
            </a:pPr>
            <a:r>
              <a:t>Computers embedded in other devices to control specific functions</a:t>
            </a:r>
          </a:p>
          <a:p>
            <a:pPr>
              <a:defRPr sz="3600">
                <a:latin typeface="Roboto"/>
              </a:defRPr>
            </a:pPr>
            <a:r>
              <a:t>Found in devices like cars, home appliances, medical equipment</a:t>
            </a:r>
          </a:p>
          <a:p>
            <a:pPr>
              <a:defRPr sz="3600">
                <a:latin typeface="Roboto"/>
              </a:defRPr>
            </a:pPr>
            <a:r>
              <a:t>Example: Microcontrollers in IoT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064093" y="1705882"/>
            <a:ext cx="4624475" cy="2164788"/>
          </a:xfrm>
        </p:spPr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Embedded Systems</a:t>
            </a:r>
          </a:p>
        </p:txBody>
      </p:sp>
      <p:pic>
        <p:nvPicPr>
          <p:cNvPr id="11" name="Picture 10" descr="A group of electronic devices&#10;&#10;Description automatically generated">
            <a:extLst>
              <a:ext uri="{FF2B5EF4-FFF2-40B4-BE49-F238E27FC236}">
                <a16:creationId xmlns:a16="http://schemas.microsoft.com/office/drawing/2014/main" id="{2F3DCBB9-933F-B5DE-C8D1-2BC564F27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14" y="2096861"/>
            <a:ext cx="9987642" cy="60796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A50056E-69B7-E2BE-62B2-545C4786CCFB}"/>
                  </a:ext>
                </a:extLst>
              </p14:cNvPr>
              <p14:cNvContentPartPr/>
              <p14:nvPr/>
            </p14:nvContentPartPr>
            <p14:xfrm>
              <a:off x="10226" y="9585805"/>
              <a:ext cx="3835927" cy="481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A50056E-69B7-E2BE-62B2-545C4786CC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770" y="9522873"/>
                <a:ext cx="3961559" cy="606664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7704" y="2159722"/>
            <a:ext cx="4941261" cy="1701053"/>
          </a:xfrm>
        </p:spPr>
        <p:txBody>
          <a:bodyPr>
            <a:normAutofit/>
          </a:bodyPr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rPr sz="6600"/>
              <a:t>Conclusion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93D8623-ADB0-91D7-0563-C2F07375194F}"/>
                  </a:ext>
                </a:extLst>
              </p14:cNvPr>
              <p14:cNvContentPartPr/>
              <p14:nvPr/>
            </p14:nvContentPartPr>
            <p14:xfrm>
              <a:off x="893270" y="9722275"/>
              <a:ext cx="2476592" cy="2534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93D8623-ADB0-91D7-0563-C2F0737519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275" y="9659359"/>
                <a:ext cx="2602221" cy="3789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63C222C-273C-6881-A806-BF6972C9D578}"/>
                  </a:ext>
                </a:extLst>
              </p14:cNvPr>
              <p14:cNvContentPartPr/>
              <p14:nvPr/>
            </p14:nvContentPartPr>
            <p14:xfrm>
              <a:off x="778819" y="9811986"/>
              <a:ext cx="1551596" cy="3033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63C222C-273C-6881-A806-BF6972C9D5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5834" y="9749532"/>
                <a:ext cx="1677207" cy="154887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Placeholder 18" descr="Doctors monitoring patient condition on monitors">
            <a:extLst>
              <a:ext uri="{FF2B5EF4-FFF2-40B4-BE49-F238E27FC236}">
                <a16:creationId xmlns:a16="http://schemas.microsoft.com/office/drawing/2014/main" id="{6FE09596-7E4F-A55D-2329-A0E0230F607C}"/>
              </a:ext>
            </a:extLst>
          </p:cNvPr>
          <p:cNvPicPr>
            <a:picLocks noGrp="1" noChangeAspect="1"/>
          </p:cNvPicPr>
          <p:nvPr>
            <p:ph type="pic" idx="10"/>
          </p:nvPr>
        </p:nvPicPr>
        <p:blipFill>
          <a:blip r:embed="rId6"/>
          <a:srcRect l="30406" r="30406"/>
          <a:stretch/>
        </p:blipFill>
        <p:spPr>
          <a:xfrm>
            <a:off x="10695833" y="6375"/>
            <a:ext cx="7592166" cy="10287000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CB2A5-F13D-D354-15BB-4EBD5E1F3642}"/>
              </a:ext>
            </a:extLst>
          </p:cNvPr>
          <p:cNvSpPr txBox="1"/>
          <p:nvPr/>
        </p:nvSpPr>
        <p:spPr>
          <a:xfrm>
            <a:off x="1911926" y="4862945"/>
            <a:ext cx="5320145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Constantia"/>
              </a:rPr>
              <a:t>Any</a:t>
            </a:r>
            <a:r>
              <a:rPr lang="en-US" sz="6600" dirty="0">
                <a:solidFill>
                  <a:srgbClr val="FF0000"/>
                </a:solidFill>
                <a:latin typeface="Roboto"/>
              </a:rPr>
              <a:t> </a:t>
            </a:r>
            <a:r>
              <a:rPr lang="en-US" sz="6600" dirty="0">
                <a:solidFill>
                  <a:srgbClr val="FF0000"/>
                </a:solidFill>
                <a:latin typeface="Constantia"/>
              </a:rPr>
              <a:t>Queries</a:t>
            </a:r>
            <a:endParaRPr lang="en-US" dirty="0">
              <a:solidFill>
                <a:srgbClr val="FF0000"/>
              </a:solidFill>
              <a:latin typeface="Constantia"/>
            </a:endParaRPr>
          </a:p>
        </p:txBody>
      </p:sp>
      <p:pic>
        <p:nvPicPr>
          <p:cNvPr id="5" name="Graphic 4" descr="Question mark with solid fill">
            <a:extLst>
              <a:ext uri="{FF2B5EF4-FFF2-40B4-BE49-F238E27FC236}">
                <a16:creationId xmlns:a16="http://schemas.microsoft.com/office/drawing/2014/main" id="{F0997F00-5308-1412-1C26-A420855E28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78783" y="4603174"/>
            <a:ext cx="1267690" cy="1350817"/>
          </a:xfrm>
          <a:prstGeom prst="rect">
            <a:avLst/>
          </a:prstGeom>
        </p:spPr>
      </p:pic>
      <p:pic>
        <p:nvPicPr>
          <p:cNvPr id="6" name="Graphic 5" descr="Question mark with solid fill">
            <a:extLst>
              <a:ext uri="{FF2B5EF4-FFF2-40B4-BE49-F238E27FC236}">
                <a16:creationId xmlns:a16="http://schemas.microsoft.com/office/drawing/2014/main" id="{34A22AE0-92B3-8A71-768D-9E1F6ED6BD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560000">
            <a:off x="7294418" y="4603173"/>
            <a:ext cx="1267690" cy="13508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8D862A-EF78-CF9E-AE17-729C34A516F9}"/>
              </a:ext>
            </a:extLst>
          </p:cNvPr>
          <p:cNvSpPr>
            <a:spLocks noGrp="1"/>
          </p:cNvSpPr>
          <p:nvPr/>
        </p:nvSpPr>
        <p:spPr>
          <a:xfrm>
            <a:off x="442824" y="4386141"/>
            <a:ext cx="8702377" cy="5541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334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00000"/>
                </a:solidFill>
                <a:latin typeface="Raleway" pitchFamily="2" charset="77"/>
                <a:ea typeface="Raleway" pitchFamily="2" charset="77"/>
                <a:cs typeface="Calibri" panose="020F0502020204030204" pitchFamily="34" charset="0"/>
                <a:sym typeface="Robo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>
              <a:defRPr sz="3600">
                <a:latin typeface="Roboto"/>
              </a:defRPr>
            </a:pPr>
            <a:r>
              <a:rPr>
                <a:cs typeface="Calibri"/>
              </a:rPr>
              <a:t>A machine that processes data based on a set of instructions or programs.</a:t>
            </a:r>
            <a:endParaRPr lang="en-US">
              <a:cs typeface="Calibri"/>
            </a:endParaRPr>
          </a:p>
          <a:p>
            <a:pPr>
              <a:defRPr sz="3600">
                <a:latin typeface="Roboto"/>
              </a:defRPr>
            </a:pPr>
            <a:r>
              <a:rPr>
                <a:cs typeface="Calibri"/>
              </a:rPr>
              <a:t>Performs tasks like calculations,</a:t>
            </a:r>
            <a:r>
              <a:rPr lang="en-US">
                <a:cs typeface="Calibri"/>
              </a:rPr>
              <a:t> </a:t>
            </a:r>
            <a:r>
              <a:rPr>
                <a:cs typeface="Calibri"/>
              </a:rPr>
              <a:t>data storage, and communication.</a:t>
            </a:r>
            <a:endParaRPr lang="en-US">
              <a:cs typeface="Calibri"/>
            </a:endParaRPr>
          </a:p>
          <a:p>
            <a:pPr>
              <a:defRPr sz="3600">
                <a:latin typeface="Roboto"/>
              </a:defRPr>
            </a:pPr>
            <a:r>
              <a:rPr>
                <a:cs typeface="Calibri"/>
              </a:rPr>
              <a:t>Central to modern life in homes, businesses, and industries.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3A2E823-DF10-E795-6566-32F10426AD4A}"/>
              </a:ext>
            </a:extLst>
          </p:cNvPr>
          <p:cNvSpPr>
            <a:spLocks noGrp="1"/>
          </p:cNvSpPr>
          <p:nvPr/>
        </p:nvSpPr>
        <p:spPr>
          <a:xfrm>
            <a:off x="754107" y="2852057"/>
            <a:ext cx="12117770" cy="9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Raleway" pitchFamily="2" charset="77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What is a Computer?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A36862-1CAF-7108-9B95-45D80A80E10F}"/>
                  </a:ext>
                </a:extLst>
              </p14:cNvPr>
              <p14:cNvContentPartPr/>
              <p14:nvPr/>
            </p14:nvContentPartPr>
            <p14:xfrm>
              <a:off x="750846" y="9707430"/>
              <a:ext cx="2760783" cy="222617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A36862-1CAF-7108-9B95-45D80A80E1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7856" y="9644595"/>
                <a:ext cx="2886404" cy="347929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 descr="Mother Board">
            <a:extLst>
              <a:ext uri="{FF2B5EF4-FFF2-40B4-BE49-F238E27FC236}">
                <a16:creationId xmlns:a16="http://schemas.microsoft.com/office/drawing/2014/main" id="{AD261E5D-5B1D-0D28-0D35-7AFB8B855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0892" y="1117"/>
            <a:ext cx="9144001" cy="1028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8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5C03EC-D7A7-E487-BB1E-A603A020F511}"/>
                  </a:ext>
                </a:extLst>
              </p14:cNvPr>
              <p14:cNvContentPartPr/>
              <p14:nvPr/>
            </p14:nvContentPartPr>
            <p14:xfrm>
              <a:off x="915428" y="9720613"/>
              <a:ext cx="2185869" cy="21095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5C03EC-D7A7-E487-BB1E-A603A020F5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2440" y="9657722"/>
                <a:ext cx="2311485" cy="336375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25CB33F-66BD-7766-393F-E3D40047BFD0}"/>
              </a:ext>
            </a:extLst>
          </p:cNvPr>
          <p:cNvPicPr>
            <a:picLocks noGrp="1" noChangeAspect="1"/>
          </p:cNvPicPr>
          <p:nvPr/>
        </p:nvPicPr>
        <p:blipFill>
          <a:blip r:embed="rId4"/>
          <a:srcRect l="20370" r="20370"/>
          <a:stretch>
            <a:fillRect/>
          </a:stretch>
        </p:blipFill>
        <p:spPr>
          <a:xfrm>
            <a:off x="9144000" y="6375"/>
            <a:ext cx="9144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00BA605-8681-1F49-1A11-D066853DB249}"/>
              </a:ext>
            </a:extLst>
          </p:cNvPr>
          <p:cNvSpPr>
            <a:spLocks noGrp="1"/>
          </p:cNvSpPr>
          <p:nvPr/>
        </p:nvSpPr>
        <p:spPr>
          <a:xfrm>
            <a:off x="919075" y="3729318"/>
            <a:ext cx="7529186" cy="5871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>
              <a:defRPr sz="3600">
                <a:latin typeface="Roboto"/>
              </a:defRPr>
            </a:pPr>
            <a:r>
              <a:rPr dirty="0">
                <a:ea typeface="Calibri"/>
                <a:cs typeface="Calibri"/>
              </a:rPr>
              <a:t>Designed to perform a wide variety of tasks.</a:t>
            </a:r>
          </a:p>
          <a:p>
            <a:pPr>
              <a:defRPr sz="3600">
                <a:latin typeface="Roboto"/>
              </a:defRPr>
            </a:pPr>
            <a:r>
              <a:rPr dirty="0">
                <a:ea typeface="Calibri"/>
                <a:cs typeface="Calibri"/>
              </a:rPr>
              <a:t>Examples include personal computers and </a:t>
            </a:r>
            <a:r>
              <a:rPr lang="en-US" dirty="0">
                <a:ea typeface="Calibri"/>
                <a:cs typeface="Calibri"/>
              </a:rPr>
              <a:t>mobiles</a:t>
            </a:r>
            <a:r>
              <a:rPr dirty="0">
                <a:ea typeface="Calibri"/>
                <a:cs typeface="Calibri"/>
              </a:rPr>
              <a:t>.</a:t>
            </a:r>
          </a:p>
          <a:p>
            <a:pPr>
              <a:defRPr sz="3600">
                <a:latin typeface="Roboto"/>
              </a:defRPr>
            </a:pPr>
            <a:r>
              <a:rPr dirty="0">
                <a:ea typeface="Calibri"/>
                <a:cs typeface="Calibri"/>
              </a:rPr>
              <a:t>Can run different types of software for various applications.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9F43D82B-184E-8087-BCA2-EEBDFE26D080}"/>
              </a:ext>
            </a:extLst>
          </p:cNvPr>
          <p:cNvSpPr>
            <a:spLocks noGrp="1"/>
          </p:cNvSpPr>
          <p:nvPr/>
        </p:nvSpPr>
        <p:spPr>
          <a:xfrm>
            <a:off x="919163" y="2263775"/>
            <a:ext cx="7529186" cy="1465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General-Purpose Computers</a:t>
            </a:r>
          </a:p>
        </p:txBody>
      </p:sp>
    </p:spTree>
    <p:extLst>
      <p:ext uri="{BB962C8B-B14F-4D97-AF65-F5344CB8AC3E}">
        <p14:creationId xmlns:p14="http://schemas.microsoft.com/office/powerpoint/2010/main" val="1254293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jXd2FSvcRr8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Roboto"/>
              </a:defRPr>
            </a:pPr>
            <a:r>
              <a:t>Desktop and laptop computers</a:t>
            </a:r>
          </a:p>
          <a:p>
            <a:pPr>
              <a:defRPr sz="3600">
                <a:latin typeface="Roboto"/>
              </a:defRPr>
            </a:pPr>
            <a:r>
              <a:t>Used for personal tasks, gaming, and work</a:t>
            </a:r>
          </a:p>
          <a:p>
            <a:pPr>
              <a:defRPr sz="3600">
                <a:latin typeface="Roboto"/>
              </a:defRPr>
            </a:pPr>
            <a:r>
              <a:t>Examples: Windows PCs, MacBooks, Chromebooks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Personal Computers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1013392-51C7-FC93-978B-D5DD2BCCB8D4}"/>
                  </a:ext>
                </a:extLst>
              </p14:cNvPr>
              <p14:cNvContentPartPr/>
              <p14:nvPr/>
            </p14:nvContentPartPr>
            <p14:xfrm>
              <a:off x="-331475" y="9466059"/>
              <a:ext cx="3928219" cy="436884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1013392-51C7-FC93-978B-D5DD2BCCB8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349475" y="9448080"/>
                <a:ext cx="3963858" cy="472482"/>
              </a:xfrm>
              <a:prstGeom prst="rect">
                <a:avLst/>
              </a:prstGeom>
            </p:spPr>
          </p:pic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9545EC9-E850-08A0-865E-B607FD3588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DB62621-426E-5B34-F9A8-2158B96D893A}"/>
                  </a:ext>
                </a:extLst>
              </p14:cNvPr>
              <p14:cNvContentPartPr/>
              <p14:nvPr/>
            </p14:nvContentPartPr>
            <p14:xfrm>
              <a:off x="-250402" y="9413280"/>
              <a:ext cx="3990778" cy="397388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DB62621-426E-5B34-F9A8-2158B96D893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13399" y="9350345"/>
                <a:ext cx="4116412" cy="522898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6E28280-5ECA-447F-8A8C-B49BC89BDA42}"/>
              </a:ext>
            </a:extLst>
          </p:cNvPr>
          <p:cNvSpPr txBox="1"/>
          <p:nvPr/>
        </p:nvSpPr>
        <p:spPr>
          <a:xfrm>
            <a:off x="1226127" y="1766454"/>
            <a:ext cx="5839690" cy="8002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600" dirty="0">
                <a:solidFill>
                  <a:schemeClr val="bg2">
                    <a:lumMod val="76000"/>
                  </a:schemeClr>
                </a:solidFill>
                <a:latin typeface="Roboto"/>
              </a:rPr>
              <a:t>Handheld Devices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3C8A073-0D52-2587-CDD6-63AAB0862192}"/>
                  </a:ext>
                </a:extLst>
              </p14:cNvPr>
              <p14:cNvContentPartPr/>
              <p14:nvPr/>
            </p14:nvContentPartPr>
            <p14:xfrm>
              <a:off x="2218396" y="9534258"/>
              <a:ext cx="1005700" cy="402642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3C8A073-0D52-2587-CDD6-63AAB08621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55787" y="9471289"/>
                <a:ext cx="1131278" cy="528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3B81D5D-2C16-D0AA-156B-2CC699686A9F}"/>
                  </a:ext>
                </a:extLst>
              </p14:cNvPr>
              <p14:cNvContentPartPr/>
              <p14:nvPr/>
            </p14:nvContentPartPr>
            <p14:xfrm>
              <a:off x="547861" y="9749671"/>
              <a:ext cx="2788767" cy="121692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3B81D5D-2C16-D0AA-156B-2CC699686A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5233" y="9687210"/>
                <a:ext cx="2914384" cy="24697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FA862DC-AC53-E1E4-464F-0BAB263830A9}"/>
              </a:ext>
            </a:extLst>
          </p:cNvPr>
          <p:cNvSpPr txBox="1"/>
          <p:nvPr/>
        </p:nvSpPr>
        <p:spPr>
          <a:xfrm>
            <a:off x="1226126" y="3345872"/>
            <a:ext cx="6691745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sz="3600" dirty="0">
                <a:latin typeface="Roboto"/>
              </a:rPr>
              <a:t>Touchscreen interfaces</a:t>
            </a:r>
            <a:endParaRPr lang="en-US"/>
          </a:p>
          <a:p>
            <a:pPr marL="285750" indent="-285750">
              <a:buChar char="•"/>
            </a:pPr>
            <a:r>
              <a:rPr lang="en-US" sz="3600" dirty="0">
                <a:latin typeface="Roboto"/>
              </a:rPr>
              <a:t>Portability and battery life</a:t>
            </a:r>
          </a:p>
          <a:p>
            <a:pPr>
              <a:buChar char="•"/>
            </a:pPr>
            <a:r>
              <a:rPr lang="en-US" sz="3600" dirty="0">
                <a:latin typeface="Roboto"/>
              </a:rPr>
              <a:t> Communication</a:t>
            </a:r>
          </a:p>
          <a:p>
            <a:pPr>
              <a:buChar char="•"/>
            </a:pPr>
            <a:r>
              <a:rPr lang="en-US" sz="3600" dirty="0">
                <a:latin typeface="Roboto"/>
              </a:rPr>
              <a:t> Entertainment </a:t>
            </a:r>
            <a:endParaRPr lang="en-US" dirty="0"/>
          </a:p>
          <a:p>
            <a:pPr>
              <a:buChar char="•"/>
            </a:pPr>
            <a:r>
              <a:rPr lang="en-US" sz="3600" dirty="0">
                <a:latin typeface="Roboto"/>
              </a:rPr>
              <a:t> Productivity </a:t>
            </a:r>
          </a:p>
          <a:p>
            <a:pPr>
              <a:buChar char="•"/>
            </a:pPr>
            <a:r>
              <a:rPr lang="en-US" sz="3600" dirty="0">
                <a:latin typeface="Roboto"/>
              </a:rPr>
              <a:t> Examples: Smartphones,                   </a:t>
            </a:r>
            <a:r>
              <a:rPr lang="en-US" sz="3600">
                <a:latin typeface="Roboto"/>
              </a:rPr>
              <a:t>Tablets, Wearable technology  </a:t>
            </a:r>
            <a:r>
              <a:rPr lang="en-US" sz="3600" dirty="0">
                <a:latin typeface="Roboto"/>
              </a:rPr>
              <a:t>(smartwatches)</a:t>
            </a:r>
          </a:p>
          <a:p>
            <a:pPr marL="285750" indent="-285750">
              <a:buChar char="•"/>
            </a:pPr>
            <a:endParaRPr lang="en-US" sz="3600" dirty="0">
              <a:latin typeface="Roboto"/>
            </a:endParaRPr>
          </a:p>
        </p:txBody>
      </p:sp>
      <p:pic>
        <p:nvPicPr>
          <p:cNvPr id="13" name="Picture 12" descr="Businessman text messaging">
            <a:extLst>
              <a:ext uri="{FF2B5EF4-FFF2-40B4-BE49-F238E27FC236}">
                <a16:creationId xmlns:a16="http://schemas.microsoft.com/office/drawing/2014/main" id="{70C8A7BB-CF22-0C89-98FA-BA77BD1F30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0" y="4810"/>
            <a:ext cx="10287000" cy="102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8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Roboto"/>
              </a:defRPr>
            </a:pPr>
            <a:r>
              <a:t>High-performance computers for technical or scientific applications</a:t>
            </a:r>
          </a:p>
          <a:p>
            <a:pPr>
              <a:defRPr sz="3600">
                <a:latin typeface="Roboto"/>
              </a:defRPr>
            </a:pPr>
            <a:r>
              <a:t>Used by engineers, architects, and designers</a:t>
            </a:r>
          </a:p>
          <a:p>
            <a:pPr>
              <a:defRPr sz="3600">
                <a:latin typeface="Roboto"/>
              </a:defRPr>
            </a:pPr>
            <a:r>
              <a:t>More powerful than standard PCs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879496" y="2250167"/>
            <a:ext cx="7489429" cy="1444675"/>
          </a:xfrm>
        </p:spPr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Workstations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1BEC712-932F-BF6C-2994-C4E8FB921910}"/>
                  </a:ext>
                </a:extLst>
              </p14:cNvPr>
              <p14:cNvContentPartPr/>
              <p14:nvPr/>
            </p14:nvContentPartPr>
            <p14:xfrm>
              <a:off x="12053454" y="4482935"/>
              <a:ext cx="14844" cy="14844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1BEC712-932F-BF6C-2994-C4E8FB921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55754" y="1885235"/>
                <a:ext cx="5195400" cy="51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129EDBC-2313-E4B2-5E29-02CB3EEA6D4D}"/>
                  </a:ext>
                </a:extLst>
              </p14:cNvPr>
              <p14:cNvContentPartPr/>
              <p14:nvPr/>
            </p14:nvContentPartPr>
            <p14:xfrm>
              <a:off x="13077701" y="4408714"/>
              <a:ext cx="14844" cy="14844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129EDBC-2313-E4B2-5E29-02CB3EEA6D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0001" y="1811014"/>
                <a:ext cx="5195400" cy="519540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A person sitting at a desk with multiple computer screens&#10;&#10;Description automatically generated">
            <a:extLst>
              <a:ext uri="{FF2B5EF4-FFF2-40B4-BE49-F238E27FC236}">
                <a16:creationId xmlns:a16="http://schemas.microsoft.com/office/drawing/2014/main" id="{A9123C8D-2264-AD30-7FE7-66CF297D7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46" y="966356"/>
            <a:ext cx="8738753" cy="795349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A51A899-03AB-1906-5001-2EB8A30A3D1E}"/>
                  </a:ext>
                </a:extLst>
              </p14:cNvPr>
              <p14:cNvContentPartPr/>
              <p14:nvPr/>
            </p14:nvContentPartPr>
            <p14:xfrm>
              <a:off x="585422" y="9631867"/>
              <a:ext cx="2799708" cy="21145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A51A899-03AB-1906-5001-2EB8A30A3D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2430" y="9568935"/>
                <a:ext cx="2925331" cy="336953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387E203-0245-F6CF-1CFB-35403AFF83DE}"/>
                  </a:ext>
                </a:extLst>
              </p14:cNvPr>
              <p14:cNvContentPartPr/>
              <p14:nvPr/>
            </p14:nvContentPartPr>
            <p14:xfrm>
              <a:off x="545345" y="9677742"/>
              <a:ext cx="2950835" cy="19502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387E203-0245-F6CF-1CFB-35403AFF83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354" y="9614889"/>
                <a:ext cx="3076456" cy="320369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F6C3AFB-B634-51C4-80C9-142B71C6C5AC}"/>
              </a:ext>
            </a:extLst>
          </p:cNvPr>
          <p:cNvSpPr>
            <a:spLocks noGrp="1"/>
          </p:cNvSpPr>
          <p:nvPr/>
        </p:nvSpPr>
        <p:spPr>
          <a:xfrm>
            <a:off x="9879496" y="3708450"/>
            <a:ext cx="7489429" cy="589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3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Roboto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●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○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 Light"/>
              <a:buChar char="■"/>
              <a:defRPr sz="24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>
              <a:defRPr sz="3600">
                <a:latin typeface="Roboto"/>
              </a:defRPr>
            </a:pPr>
            <a:r>
              <a:t>Built for specific tasks or operations.</a:t>
            </a:r>
          </a:p>
          <a:p>
            <a:pPr>
              <a:defRPr sz="3600">
                <a:latin typeface="Roboto"/>
              </a:defRPr>
            </a:pPr>
            <a:r>
              <a:t>Examples include ATMs, embedded systems in cars, and gaming consoles.</a:t>
            </a:r>
          </a:p>
          <a:p>
            <a:pPr>
              <a:defRPr sz="3600">
                <a:latin typeface="Roboto"/>
              </a:defRPr>
            </a:pPr>
            <a:r>
              <a:t>Highly optimized for the function they are intended to perform.</a:t>
            </a: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E5F1526-8B22-2D0C-E338-04DB49C3C400}"/>
              </a:ext>
            </a:extLst>
          </p:cNvPr>
          <p:cNvSpPr>
            <a:spLocks noGrp="1"/>
          </p:cNvSpPr>
          <p:nvPr/>
        </p:nvSpPr>
        <p:spPr>
          <a:xfrm>
            <a:off x="9879496" y="2263774"/>
            <a:ext cx="7489429" cy="144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  <a:defRPr sz="4600" b="0" i="0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  <a:defRPr sz="5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Special-Purpose Computers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1828190-A301-A73E-0197-9A4473224616}"/>
                  </a:ext>
                </a:extLst>
              </p14:cNvPr>
              <p14:cNvContentPartPr/>
              <p14:nvPr/>
            </p14:nvContentPartPr>
            <p14:xfrm>
              <a:off x="18866922" y="1840675"/>
              <a:ext cx="14844" cy="14844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1828190-A301-A73E-0197-9A447322461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269222" y="-757025"/>
                <a:ext cx="5195400" cy="51954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green atm machine with a screen">
            <a:extLst>
              <a:ext uri="{FF2B5EF4-FFF2-40B4-BE49-F238E27FC236}">
                <a16:creationId xmlns:a16="http://schemas.microsoft.com/office/drawing/2014/main" id="{D808768E-3B00-2015-2024-6CF338E90A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474" y="985093"/>
            <a:ext cx="9443357" cy="81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24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 descr="ZYb_fGvNndA.jpg"/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t="21820" b="21820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037" y="3907171"/>
            <a:ext cx="4906513" cy="4883786"/>
          </a:xfrm>
        </p:spPr>
        <p:txBody>
          <a:bodyPr>
            <a:normAutofit fontScale="92500"/>
          </a:bodyPr>
          <a:lstStyle/>
          <a:p>
            <a:pPr>
              <a:defRPr sz="3600">
                <a:latin typeface="Roboto"/>
              </a:defRPr>
            </a:pPr>
            <a:r>
              <a:t>Large, powerful systems for handling vast amounts of data</a:t>
            </a:r>
          </a:p>
          <a:p>
            <a:pPr>
              <a:defRPr sz="3600">
                <a:latin typeface="Roboto"/>
              </a:defRPr>
            </a:pPr>
            <a:r>
              <a:t>Used by governments and large corporations</a:t>
            </a:r>
          </a:p>
          <a:p>
            <a:pPr>
              <a:defRPr sz="3600">
                <a:latin typeface="Roboto"/>
              </a:defRPr>
            </a:pPr>
            <a:r>
              <a:t>Focus on reliability, stability, and large-scale transaction processing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9075" y="1882775"/>
            <a:ext cx="4624475" cy="2146859"/>
          </a:xfrm>
        </p:spPr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Mainframe Computers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797640E-D0D1-85AF-C50B-6CEC0CC06AAD}"/>
                  </a:ext>
                </a:extLst>
              </p14:cNvPr>
              <p14:cNvContentPartPr/>
              <p14:nvPr/>
            </p14:nvContentPartPr>
            <p14:xfrm>
              <a:off x="920338" y="9662088"/>
              <a:ext cx="2233810" cy="210011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797640E-D0D1-85AF-C50B-6CEC0CC06A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7348" y="9599264"/>
                <a:ext cx="2359430" cy="3353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600">
                <a:latin typeface="Roboto"/>
              </a:defRPr>
            </a:pPr>
            <a:r>
              <a:t>Fastest and most powerful computers</a:t>
            </a:r>
          </a:p>
          <a:p>
            <a:pPr>
              <a:defRPr sz="3600">
                <a:latin typeface="Roboto"/>
              </a:defRPr>
            </a:pPr>
            <a:r>
              <a:t>Used for scientific simulations, weather forecasting, and research</a:t>
            </a:r>
          </a:p>
          <a:p>
            <a:pPr>
              <a:defRPr sz="3600">
                <a:latin typeface="Roboto"/>
              </a:defRPr>
            </a:pPr>
            <a:r>
              <a:t>Example: IBM's Summit, Fujitsu's Fugaku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600">
                <a:solidFill>
                  <a:srgbClr val="004085"/>
                </a:solidFill>
                <a:latin typeface="Roboto"/>
              </a:defRPr>
            </a:pPr>
            <a:r>
              <a:t>Supercomputers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B598DB-2711-0ED7-E0AD-C3BDF8E0B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325" y="1068286"/>
            <a:ext cx="7491351" cy="81504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E6F5418-A14F-326B-FB6A-6F4EB3E34FFF}"/>
                  </a:ext>
                </a:extLst>
              </p14:cNvPr>
              <p14:cNvContentPartPr/>
              <p14:nvPr/>
            </p14:nvContentPartPr>
            <p14:xfrm>
              <a:off x="502968" y="9662448"/>
              <a:ext cx="2708464" cy="254349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E6F5418-A14F-326B-FB6A-6F4EB3E34F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972" y="9599579"/>
                <a:ext cx="2834096" cy="379727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mart Slides 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500EA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Smart Slides v1</vt:lpstr>
      <vt:lpstr>Introduction to  Types of Computers</vt:lpstr>
      <vt:lpstr>PowerPoint Presentation</vt:lpstr>
      <vt:lpstr>PowerPoint Presentation</vt:lpstr>
      <vt:lpstr>Personal Computers</vt:lpstr>
      <vt:lpstr>PowerPoint Presentation</vt:lpstr>
      <vt:lpstr>Workstations</vt:lpstr>
      <vt:lpstr>PowerPoint Presentation</vt:lpstr>
      <vt:lpstr>Mainframe Computers</vt:lpstr>
      <vt:lpstr>Supercomputers</vt:lpstr>
      <vt:lpstr>Servers</vt:lpstr>
      <vt:lpstr>Embedded Systems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Slides</dc:title>
  <cp:revision>88</cp:revision>
  <dcterms:modified xsi:type="dcterms:W3CDTF">2024-10-02T14:40:10Z</dcterms:modified>
</cp:coreProperties>
</file>