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66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8BA9F-6C8B-42FB-A9EB-581DE8E5F8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5F857B3-9245-4999-A031-C193E3AF6FD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Project is first built in the local machine.</a:t>
          </a:r>
          <a:endParaRPr lang="en-US"/>
        </a:p>
      </dgm:t>
    </dgm:pt>
    <dgm:pt modelId="{D8A1442A-89BE-4667-B002-D956394354B2}" type="parTrans" cxnId="{8AA26431-7819-4878-9215-BC0CB811816A}">
      <dgm:prSet/>
      <dgm:spPr/>
      <dgm:t>
        <a:bodyPr/>
        <a:lstStyle/>
        <a:p>
          <a:endParaRPr lang="en-US"/>
        </a:p>
      </dgm:t>
    </dgm:pt>
    <dgm:pt modelId="{162A6BBE-77E0-42A6-AC78-C2217D28DAE7}" type="sibTrans" cxnId="{8AA26431-7819-4878-9215-BC0CB811816A}">
      <dgm:prSet/>
      <dgm:spPr/>
      <dgm:t>
        <a:bodyPr/>
        <a:lstStyle/>
        <a:p>
          <a:endParaRPr lang="en-US"/>
        </a:p>
      </dgm:t>
    </dgm:pt>
    <dgm:pt modelId="{4F2E7FD6-4BF0-4F50-A155-67B824B82E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spark session is created on which the project runs.</a:t>
          </a:r>
          <a:endParaRPr lang="en-US"/>
        </a:p>
      </dgm:t>
    </dgm:pt>
    <dgm:pt modelId="{88192896-AF79-4EC6-9728-23D92EBDA368}" type="parTrans" cxnId="{6C2EDE4D-5FA0-46C2-959B-A05565F2532A}">
      <dgm:prSet/>
      <dgm:spPr/>
      <dgm:t>
        <a:bodyPr/>
        <a:lstStyle/>
        <a:p>
          <a:endParaRPr lang="en-US"/>
        </a:p>
      </dgm:t>
    </dgm:pt>
    <dgm:pt modelId="{F86D1556-9A09-4CDE-8296-0022155BE46C}" type="sibTrans" cxnId="{6C2EDE4D-5FA0-46C2-959B-A05565F2532A}">
      <dgm:prSet/>
      <dgm:spPr/>
      <dgm:t>
        <a:bodyPr/>
        <a:lstStyle/>
        <a:p>
          <a:endParaRPr lang="en-US"/>
        </a:p>
      </dgm:t>
    </dgm:pt>
    <dgm:pt modelId="{E73D97F9-3CD3-44D4-A1FE-BC79BD6A93EF}" type="pres">
      <dgm:prSet presAssocID="{AFC8BA9F-6C8B-42FB-A9EB-581DE8E5F85F}" presName="root" presStyleCnt="0">
        <dgm:presLayoutVars>
          <dgm:dir/>
          <dgm:resizeHandles val="exact"/>
        </dgm:presLayoutVars>
      </dgm:prSet>
      <dgm:spPr/>
    </dgm:pt>
    <dgm:pt modelId="{3F624BC4-7D8E-475E-91C2-45C7D46B8EDB}" type="pres">
      <dgm:prSet presAssocID="{35F857B3-9245-4999-A031-C193E3AF6FD9}" presName="compNode" presStyleCnt="0"/>
      <dgm:spPr/>
    </dgm:pt>
    <dgm:pt modelId="{EF5D0CAE-1010-48D9-914B-E1A2B5696578}" type="pres">
      <dgm:prSet presAssocID="{35F857B3-9245-4999-A031-C193E3AF6F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53C098FA-DAB1-4753-9DF2-A6F2BFA3C0D5}" type="pres">
      <dgm:prSet presAssocID="{35F857B3-9245-4999-A031-C193E3AF6FD9}" presName="spaceRect" presStyleCnt="0"/>
      <dgm:spPr/>
    </dgm:pt>
    <dgm:pt modelId="{DA588469-CDB1-481A-8552-878E7833314D}" type="pres">
      <dgm:prSet presAssocID="{35F857B3-9245-4999-A031-C193E3AF6FD9}" presName="textRect" presStyleLbl="revTx" presStyleIdx="0" presStyleCnt="2">
        <dgm:presLayoutVars>
          <dgm:chMax val="1"/>
          <dgm:chPref val="1"/>
        </dgm:presLayoutVars>
      </dgm:prSet>
      <dgm:spPr/>
    </dgm:pt>
    <dgm:pt modelId="{57354F1B-C679-4F92-BB9D-915697BD2F0C}" type="pres">
      <dgm:prSet presAssocID="{162A6BBE-77E0-42A6-AC78-C2217D28DAE7}" presName="sibTrans" presStyleCnt="0"/>
      <dgm:spPr/>
    </dgm:pt>
    <dgm:pt modelId="{6E7C002E-EE62-4139-882B-501BC4805355}" type="pres">
      <dgm:prSet presAssocID="{4F2E7FD6-4BF0-4F50-A155-67B824B82E98}" presName="compNode" presStyleCnt="0"/>
      <dgm:spPr/>
    </dgm:pt>
    <dgm:pt modelId="{F2BFF7B5-4F80-4AE8-897D-ED2A632BDE7D}" type="pres">
      <dgm:prSet presAssocID="{4F2E7FD6-4BF0-4F50-A155-67B824B82E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FB4B13A5-4D7A-43C3-97D6-08627B199F41}" type="pres">
      <dgm:prSet presAssocID="{4F2E7FD6-4BF0-4F50-A155-67B824B82E98}" presName="spaceRect" presStyleCnt="0"/>
      <dgm:spPr/>
    </dgm:pt>
    <dgm:pt modelId="{4CB25CDB-6CE5-4BD0-9E51-D7D257809A37}" type="pres">
      <dgm:prSet presAssocID="{4F2E7FD6-4BF0-4F50-A155-67B824B82E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A26431-7819-4878-9215-BC0CB811816A}" srcId="{AFC8BA9F-6C8B-42FB-A9EB-581DE8E5F85F}" destId="{35F857B3-9245-4999-A031-C193E3AF6FD9}" srcOrd="0" destOrd="0" parTransId="{D8A1442A-89BE-4667-B002-D956394354B2}" sibTransId="{162A6BBE-77E0-42A6-AC78-C2217D28DAE7}"/>
    <dgm:cxn modelId="{7956533D-CA50-4B91-A568-46E9D9E6D16C}" type="presOf" srcId="{4F2E7FD6-4BF0-4F50-A155-67B824B82E98}" destId="{4CB25CDB-6CE5-4BD0-9E51-D7D257809A37}" srcOrd="0" destOrd="0" presId="urn:microsoft.com/office/officeart/2018/2/layout/IconLabelList"/>
    <dgm:cxn modelId="{6C2EDE4D-5FA0-46C2-959B-A05565F2532A}" srcId="{AFC8BA9F-6C8B-42FB-A9EB-581DE8E5F85F}" destId="{4F2E7FD6-4BF0-4F50-A155-67B824B82E98}" srcOrd="1" destOrd="0" parTransId="{88192896-AF79-4EC6-9728-23D92EBDA368}" sibTransId="{F86D1556-9A09-4CDE-8296-0022155BE46C}"/>
    <dgm:cxn modelId="{F88B1D58-09CC-4453-9B4F-3D2369930B14}" type="presOf" srcId="{AFC8BA9F-6C8B-42FB-A9EB-581DE8E5F85F}" destId="{E73D97F9-3CD3-44D4-A1FE-BC79BD6A93EF}" srcOrd="0" destOrd="0" presId="urn:microsoft.com/office/officeart/2018/2/layout/IconLabelList"/>
    <dgm:cxn modelId="{2AC496EC-C8F5-4093-814D-D565896EA495}" type="presOf" srcId="{35F857B3-9245-4999-A031-C193E3AF6FD9}" destId="{DA588469-CDB1-481A-8552-878E7833314D}" srcOrd="0" destOrd="0" presId="urn:microsoft.com/office/officeart/2018/2/layout/IconLabelList"/>
    <dgm:cxn modelId="{64546C4A-A219-4A80-8625-E752AAD6E3CB}" type="presParOf" srcId="{E73D97F9-3CD3-44D4-A1FE-BC79BD6A93EF}" destId="{3F624BC4-7D8E-475E-91C2-45C7D46B8EDB}" srcOrd="0" destOrd="0" presId="urn:microsoft.com/office/officeart/2018/2/layout/IconLabelList"/>
    <dgm:cxn modelId="{FE6239FD-8B9A-4725-BBF9-7BDDE2B50C61}" type="presParOf" srcId="{3F624BC4-7D8E-475E-91C2-45C7D46B8EDB}" destId="{EF5D0CAE-1010-48D9-914B-E1A2B5696578}" srcOrd="0" destOrd="0" presId="urn:microsoft.com/office/officeart/2018/2/layout/IconLabelList"/>
    <dgm:cxn modelId="{A3DEE3CB-DC49-4C48-BB39-0DC80044398B}" type="presParOf" srcId="{3F624BC4-7D8E-475E-91C2-45C7D46B8EDB}" destId="{53C098FA-DAB1-4753-9DF2-A6F2BFA3C0D5}" srcOrd="1" destOrd="0" presId="urn:microsoft.com/office/officeart/2018/2/layout/IconLabelList"/>
    <dgm:cxn modelId="{8C66A2A9-9147-41EE-A96C-5B3FE2BF33C5}" type="presParOf" srcId="{3F624BC4-7D8E-475E-91C2-45C7D46B8EDB}" destId="{DA588469-CDB1-481A-8552-878E7833314D}" srcOrd="2" destOrd="0" presId="urn:microsoft.com/office/officeart/2018/2/layout/IconLabelList"/>
    <dgm:cxn modelId="{A93DF2D1-BD3E-450E-A63C-FC180CD33F01}" type="presParOf" srcId="{E73D97F9-3CD3-44D4-A1FE-BC79BD6A93EF}" destId="{57354F1B-C679-4F92-BB9D-915697BD2F0C}" srcOrd="1" destOrd="0" presId="urn:microsoft.com/office/officeart/2018/2/layout/IconLabelList"/>
    <dgm:cxn modelId="{A7F7E9EF-3755-4CE9-9BD2-FF178CA5439C}" type="presParOf" srcId="{E73D97F9-3CD3-44D4-A1FE-BC79BD6A93EF}" destId="{6E7C002E-EE62-4139-882B-501BC4805355}" srcOrd="2" destOrd="0" presId="urn:microsoft.com/office/officeart/2018/2/layout/IconLabelList"/>
    <dgm:cxn modelId="{10EE28F4-D8CB-4BE7-9046-63293ACE00DF}" type="presParOf" srcId="{6E7C002E-EE62-4139-882B-501BC4805355}" destId="{F2BFF7B5-4F80-4AE8-897D-ED2A632BDE7D}" srcOrd="0" destOrd="0" presId="urn:microsoft.com/office/officeart/2018/2/layout/IconLabelList"/>
    <dgm:cxn modelId="{751B37AC-48EB-4C37-A39A-4935AAE4EE67}" type="presParOf" srcId="{6E7C002E-EE62-4139-882B-501BC4805355}" destId="{FB4B13A5-4D7A-43C3-97D6-08627B199F41}" srcOrd="1" destOrd="0" presId="urn:microsoft.com/office/officeart/2018/2/layout/IconLabelList"/>
    <dgm:cxn modelId="{A20F2E2A-3166-4CA9-93DD-ED1D0D8F0067}" type="presParOf" srcId="{6E7C002E-EE62-4139-882B-501BC4805355}" destId="{4CB25CDB-6CE5-4BD0-9E51-D7D257809A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C3036-6E25-4961-BFD6-93FC9B5444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89F823D-52A7-43D8-960C-456F2AB24C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Apply feature scaling</a:t>
          </a:r>
          <a:endParaRPr lang="en-US"/>
        </a:p>
      </dgm:t>
    </dgm:pt>
    <dgm:pt modelId="{2B62AEF1-8BCC-4EC7-B245-72500F82F44E}" type="parTrans" cxnId="{92AC479E-983B-4053-BB09-304435639BCD}">
      <dgm:prSet/>
      <dgm:spPr/>
      <dgm:t>
        <a:bodyPr/>
        <a:lstStyle/>
        <a:p>
          <a:endParaRPr lang="en-US"/>
        </a:p>
      </dgm:t>
    </dgm:pt>
    <dgm:pt modelId="{12669E58-A5F7-4E36-B97A-0B94F02917B8}" type="sibTrans" cxnId="{92AC479E-983B-4053-BB09-304435639BCD}">
      <dgm:prSet/>
      <dgm:spPr/>
      <dgm:t>
        <a:bodyPr/>
        <a:lstStyle/>
        <a:p>
          <a:endParaRPr lang="en-US"/>
        </a:p>
      </dgm:t>
    </dgm:pt>
    <dgm:pt modelId="{51F81DE9-8CB9-42DA-95AB-5BF1C1FA26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Split data for training and testing</a:t>
          </a:r>
          <a:endParaRPr lang="en-US"/>
        </a:p>
      </dgm:t>
    </dgm:pt>
    <dgm:pt modelId="{735D3AEC-A6B4-43B0-93DE-3174618EE6EF}" type="parTrans" cxnId="{D8AED721-530D-44C1-9FE3-C76032D875F5}">
      <dgm:prSet/>
      <dgm:spPr/>
      <dgm:t>
        <a:bodyPr/>
        <a:lstStyle/>
        <a:p>
          <a:endParaRPr lang="en-US"/>
        </a:p>
      </dgm:t>
    </dgm:pt>
    <dgm:pt modelId="{24E678FC-59C4-4DDF-97D8-4BC9A09BD475}" type="sibTrans" cxnId="{D8AED721-530D-44C1-9FE3-C76032D875F5}">
      <dgm:prSet/>
      <dgm:spPr/>
      <dgm:t>
        <a:bodyPr/>
        <a:lstStyle/>
        <a:p>
          <a:endParaRPr lang="en-US"/>
        </a:p>
      </dgm:t>
    </dgm:pt>
    <dgm:pt modelId="{E416AE0B-5C31-4DD0-8CE9-E9B7A94735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Trained three models </a:t>
          </a:r>
          <a:endParaRPr lang="en-US"/>
        </a:p>
      </dgm:t>
    </dgm:pt>
    <dgm:pt modelId="{19A41987-503B-43FD-A7ED-BD6DCD8712BC}" type="parTrans" cxnId="{2FE5CCD1-AAF6-4C8B-9568-08EEA6378BF2}">
      <dgm:prSet/>
      <dgm:spPr/>
      <dgm:t>
        <a:bodyPr/>
        <a:lstStyle/>
        <a:p>
          <a:endParaRPr lang="en-US"/>
        </a:p>
      </dgm:t>
    </dgm:pt>
    <dgm:pt modelId="{D79C69D1-5EBF-4A35-99EF-F9B5F9B92EAA}" type="sibTrans" cxnId="{2FE5CCD1-AAF6-4C8B-9568-08EEA6378BF2}">
      <dgm:prSet/>
      <dgm:spPr/>
      <dgm:t>
        <a:bodyPr/>
        <a:lstStyle/>
        <a:p>
          <a:endParaRPr lang="en-US"/>
        </a:p>
      </dgm:t>
    </dgm:pt>
    <dgm:pt modelId="{009B663B-4A42-4E0C-82B5-32F43A842D1F}" type="pres">
      <dgm:prSet presAssocID="{282C3036-6E25-4961-BFD6-93FC9B544495}" presName="root" presStyleCnt="0">
        <dgm:presLayoutVars>
          <dgm:dir/>
          <dgm:resizeHandles val="exact"/>
        </dgm:presLayoutVars>
      </dgm:prSet>
      <dgm:spPr/>
    </dgm:pt>
    <dgm:pt modelId="{8EF7DDD0-0F74-4FEF-A41A-7FF6F58130E7}" type="pres">
      <dgm:prSet presAssocID="{E89F823D-52A7-43D8-960C-456F2AB24CFE}" presName="compNode" presStyleCnt="0"/>
      <dgm:spPr/>
    </dgm:pt>
    <dgm:pt modelId="{E64A8DAA-63A9-457F-B1AC-C25D40D154B1}" type="pres">
      <dgm:prSet presAssocID="{E89F823D-52A7-43D8-960C-456F2AB24C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2FE47A-8BEB-4E5D-9A1A-36B83928EC62}" type="pres">
      <dgm:prSet presAssocID="{E89F823D-52A7-43D8-960C-456F2AB24CFE}" presName="spaceRect" presStyleCnt="0"/>
      <dgm:spPr/>
    </dgm:pt>
    <dgm:pt modelId="{1EE691A6-3D7C-4DC0-BECF-499FECB7137B}" type="pres">
      <dgm:prSet presAssocID="{E89F823D-52A7-43D8-960C-456F2AB24CFE}" presName="textRect" presStyleLbl="revTx" presStyleIdx="0" presStyleCnt="3">
        <dgm:presLayoutVars>
          <dgm:chMax val="1"/>
          <dgm:chPref val="1"/>
        </dgm:presLayoutVars>
      </dgm:prSet>
      <dgm:spPr/>
    </dgm:pt>
    <dgm:pt modelId="{8AD3E050-1C87-43D1-982E-DB02934EF574}" type="pres">
      <dgm:prSet presAssocID="{12669E58-A5F7-4E36-B97A-0B94F02917B8}" presName="sibTrans" presStyleCnt="0"/>
      <dgm:spPr/>
    </dgm:pt>
    <dgm:pt modelId="{03A1AD6E-37C5-44CD-BEDF-0DDC8EB5C350}" type="pres">
      <dgm:prSet presAssocID="{51F81DE9-8CB9-42DA-95AB-5BF1C1FA2600}" presName="compNode" presStyleCnt="0"/>
      <dgm:spPr/>
    </dgm:pt>
    <dgm:pt modelId="{E47112DF-B468-42D7-8762-2B75FCE9783B}" type="pres">
      <dgm:prSet presAssocID="{51F81DE9-8CB9-42DA-95AB-5BF1C1FA26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C52DF4-4CCF-4756-AF63-CD17522EDEE3}" type="pres">
      <dgm:prSet presAssocID="{51F81DE9-8CB9-42DA-95AB-5BF1C1FA2600}" presName="spaceRect" presStyleCnt="0"/>
      <dgm:spPr/>
    </dgm:pt>
    <dgm:pt modelId="{AD2CD729-5937-403C-9D4E-1E85FA9CF011}" type="pres">
      <dgm:prSet presAssocID="{51F81DE9-8CB9-42DA-95AB-5BF1C1FA2600}" presName="textRect" presStyleLbl="revTx" presStyleIdx="1" presStyleCnt="3">
        <dgm:presLayoutVars>
          <dgm:chMax val="1"/>
          <dgm:chPref val="1"/>
        </dgm:presLayoutVars>
      </dgm:prSet>
      <dgm:spPr/>
    </dgm:pt>
    <dgm:pt modelId="{2A9BA86E-8B5F-4971-923A-5EAC20D5B39C}" type="pres">
      <dgm:prSet presAssocID="{24E678FC-59C4-4DDF-97D8-4BC9A09BD475}" presName="sibTrans" presStyleCnt="0"/>
      <dgm:spPr/>
    </dgm:pt>
    <dgm:pt modelId="{A315FA8D-9FDD-4103-92CA-C157C45C6CB2}" type="pres">
      <dgm:prSet presAssocID="{E416AE0B-5C31-4DD0-8CE9-E9B7A947355A}" presName="compNode" presStyleCnt="0"/>
      <dgm:spPr/>
    </dgm:pt>
    <dgm:pt modelId="{D6B69028-C9D7-4402-BE12-2FFD6FF22FD0}" type="pres">
      <dgm:prSet presAssocID="{E416AE0B-5C31-4DD0-8CE9-E9B7A94735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976297-0496-4411-9430-4A8320BBE255}" type="pres">
      <dgm:prSet presAssocID="{E416AE0B-5C31-4DD0-8CE9-E9B7A947355A}" presName="spaceRect" presStyleCnt="0"/>
      <dgm:spPr/>
    </dgm:pt>
    <dgm:pt modelId="{A13DA76B-E9B0-462B-95A1-D2443D8E01E3}" type="pres">
      <dgm:prSet presAssocID="{E416AE0B-5C31-4DD0-8CE9-E9B7A94735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4FE10-1912-4B69-BA71-B702E3E667B4}" type="presOf" srcId="{E416AE0B-5C31-4DD0-8CE9-E9B7A947355A}" destId="{A13DA76B-E9B0-462B-95A1-D2443D8E01E3}" srcOrd="0" destOrd="0" presId="urn:microsoft.com/office/officeart/2018/2/layout/IconLabelList"/>
    <dgm:cxn modelId="{D8AED721-530D-44C1-9FE3-C76032D875F5}" srcId="{282C3036-6E25-4961-BFD6-93FC9B544495}" destId="{51F81DE9-8CB9-42DA-95AB-5BF1C1FA2600}" srcOrd="1" destOrd="0" parTransId="{735D3AEC-A6B4-43B0-93DE-3174618EE6EF}" sibTransId="{24E678FC-59C4-4DDF-97D8-4BC9A09BD475}"/>
    <dgm:cxn modelId="{5B48FF38-C4FB-4E98-AC81-76136533F30E}" type="presOf" srcId="{282C3036-6E25-4961-BFD6-93FC9B544495}" destId="{009B663B-4A42-4E0C-82B5-32F43A842D1F}" srcOrd="0" destOrd="0" presId="urn:microsoft.com/office/officeart/2018/2/layout/IconLabelList"/>
    <dgm:cxn modelId="{59BDAE75-56D4-42A0-8FF3-229C959B5F5C}" type="presOf" srcId="{51F81DE9-8CB9-42DA-95AB-5BF1C1FA2600}" destId="{AD2CD729-5937-403C-9D4E-1E85FA9CF011}" srcOrd="0" destOrd="0" presId="urn:microsoft.com/office/officeart/2018/2/layout/IconLabelList"/>
    <dgm:cxn modelId="{55DCFA7E-206A-41C1-8454-B1622FFB48B7}" type="presOf" srcId="{E89F823D-52A7-43D8-960C-456F2AB24CFE}" destId="{1EE691A6-3D7C-4DC0-BECF-499FECB7137B}" srcOrd="0" destOrd="0" presId="urn:microsoft.com/office/officeart/2018/2/layout/IconLabelList"/>
    <dgm:cxn modelId="{92AC479E-983B-4053-BB09-304435639BCD}" srcId="{282C3036-6E25-4961-BFD6-93FC9B544495}" destId="{E89F823D-52A7-43D8-960C-456F2AB24CFE}" srcOrd="0" destOrd="0" parTransId="{2B62AEF1-8BCC-4EC7-B245-72500F82F44E}" sibTransId="{12669E58-A5F7-4E36-B97A-0B94F02917B8}"/>
    <dgm:cxn modelId="{2FE5CCD1-AAF6-4C8B-9568-08EEA6378BF2}" srcId="{282C3036-6E25-4961-BFD6-93FC9B544495}" destId="{E416AE0B-5C31-4DD0-8CE9-E9B7A947355A}" srcOrd="2" destOrd="0" parTransId="{19A41987-503B-43FD-A7ED-BD6DCD8712BC}" sibTransId="{D79C69D1-5EBF-4A35-99EF-F9B5F9B92EAA}"/>
    <dgm:cxn modelId="{D17ED67A-E08E-404A-AE22-76DC08CDCA4C}" type="presParOf" srcId="{009B663B-4A42-4E0C-82B5-32F43A842D1F}" destId="{8EF7DDD0-0F74-4FEF-A41A-7FF6F58130E7}" srcOrd="0" destOrd="0" presId="urn:microsoft.com/office/officeart/2018/2/layout/IconLabelList"/>
    <dgm:cxn modelId="{8671D077-40E8-47F5-A150-6501C5C3D178}" type="presParOf" srcId="{8EF7DDD0-0F74-4FEF-A41A-7FF6F58130E7}" destId="{E64A8DAA-63A9-457F-B1AC-C25D40D154B1}" srcOrd="0" destOrd="0" presId="urn:microsoft.com/office/officeart/2018/2/layout/IconLabelList"/>
    <dgm:cxn modelId="{7AA5F4B4-C945-4E4A-B875-C50DC286D8F1}" type="presParOf" srcId="{8EF7DDD0-0F74-4FEF-A41A-7FF6F58130E7}" destId="{162FE47A-8BEB-4E5D-9A1A-36B83928EC62}" srcOrd="1" destOrd="0" presId="urn:microsoft.com/office/officeart/2018/2/layout/IconLabelList"/>
    <dgm:cxn modelId="{6DB1D025-D310-42A3-9DC0-9F05805E09CC}" type="presParOf" srcId="{8EF7DDD0-0F74-4FEF-A41A-7FF6F58130E7}" destId="{1EE691A6-3D7C-4DC0-BECF-499FECB7137B}" srcOrd="2" destOrd="0" presId="urn:microsoft.com/office/officeart/2018/2/layout/IconLabelList"/>
    <dgm:cxn modelId="{28CAE600-CB91-437E-A7F8-3A1217E4CA85}" type="presParOf" srcId="{009B663B-4A42-4E0C-82B5-32F43A842D1F}" destId="{8AD3E050-1C87-43D1-982E-DB02934EF574}" srcOrd="1" destOrd="0" presId="urn:microsoft.com/office/officeart/2018/2/layout/IconLabelList"/>
    <dgm:cxn modelId="{CD11E084-7E6C-4CA2-AE84-8E0742CE3AD8}" type="presParOf" srcId="{009B663B-4A42-4E0C-82B5-32F43A842D1F}" destId="{03A1AD6E-37C5-44CD-BEDF-0DDC8EB5C350}" srcOrd="2" destOrd="0" presId="urn:microsoft.com/office/officeart/2018/2/layout/IconLabelList"/>
    <dgm:cxn modelId="{F5430791-782A-4402-980E-DDB0D82A2F79}" type="presParOf" srcId="{03A1AD6E-37C5-44CD-BEDF-0DDC8EB5C350}" destId="{E47112DF-B468-42D7-8762-2B75FCE9783B}" srcOrd="0" destOrd="0" presId="urn:microsoft.com/office/officeart/2018/2/layout/IconLabelList"/>
    <dgm:cxn modelId="{89F4B053-9986-41A5-9893-481D31CA5DD2}" type="presParOf" srcId="{03A1AD6E-37C5-44CD-BEDF-0DDC8EB5C350}" destId="{CDC52DF4-4CCF-4756-AF63-CD17522EDEE3}" srcOrd="1" destOrd="0" presId="urn:microsoft.com/office/officeart/2018/2/layout/IconLabelList"/>
    <dgm:cxn modelId="{D3DB680D-239E-477C-AC53-BBACEF7F1B55}" type="presParOf" srcId="{03A1AD6E-37C5-44CD-BEDF-0DDC8EB5C350}" destId="{AD2CD729-5937-403C-9D4E-1E85FA9CF011}" srcOrd="2" destOrd="0" presId="urn:microsoft.com/office/officeart/2018/2/layout/IconLabelList"/>
    <dgm:cxn modelId="{AF873E4A-8E73-4AA5-A8D8-7137D0AF2D62}" type="presParOf" srcId="{009B663B-4A42-4E0C-82B5-32F43A842D1F}" destId="{2A9BA86E-8B5F-4971-923A-5EAC20D5B39C}" srcOrd="3" destOrd="0" presId="urn:microsoft.com/office/officeart/2018/2/layout/IconLabelList"/>
    <dgm:cxn modelId="{C8C51DB9-ED9F-4343-B32B-5504E5EF24D4}" type="presParOf" srcId="{009B663B-4A42-4E0C-82B5-32F43A842D1F}" destId="{A315FA8D-9FDD-4103-92CA-C157C45C6CB2}" srcOrd="4" destOrd="0" presId="urn:microsoft.com/office/officeart/2018/2/layout/IconLabelList"/>
    <dgm:cxn modelId="{70C36D7B-0FDC-423C-A176-92795BE08CD6}" type="presParOf" srcId="{A315FA8D-9FDD-4103-92CA-C157C45C6CB2}" destId="{D6B69028-C9D7-4402-BE12-2FFD6FF22FD0}" srcOrd="0" destOrd="0" presId="urn:microsoft.com/office/officeart/2018/2/layout/IconLabelList"/>
    <dgm:cxn modelId="{1DA140EC-1564-48FE-A4F6-23E8FB90F082}" type="presParOf" srcId="{A315FA8D-9FDD-4103-92CA-C157C45C6CB2}" destId="{92976297-0496-4411-9430-4A8320BBE255}" srcOrd="1" destOrd="0" presId="urn:microsoft.com/office/officeart/2018/2/layout/IconLabelList"/>
    <dgm:cxn modelId="{53DC1E47-10D0-4FC7-B8B2-8C1B438297CE}" type="presParOf" srcId="{A315FA8D-9FDD-4103-92CA-C157C45C6CB2}" destId="{A13DA76B-E9B0-462B-95A1-D2443D8E01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25F3A-3BDB-471F-8E16-41EBC775C2E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B277C7-A4F3-46BE-807D-FD01200CE8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Google Cloud Platform (GCP)</a:t>
          </a:r>
          <a:endParaRPr lang="en-US"/>
        </a:p>
      </dgm:t>
    </dgm:pt>
    <dgm:pt modelId="{DE1B4098-76C4-46DB-B607-9866A5BC0072}" type="parTrans" cxnId="{C43A73BF-0ECB-464E-97AF-11DFD6109061}">
      <dgm:prSet/>
      <dgm:spPr/>
      <dgm:t>
        <a:bodyPr/>
        <a:lstStyle/>
        <a:p>
          <a:endParaRPr lang="en-US"/>
        </a:p>
      </dgm:t>
    </dgm:pt>
    <dgm:pt modelId="{AC70D30C-5D1D-416C-9EA8-E71C9B47209F}" type="sibTrans" cxnId="{C43A73BF-0ECB-464E-97AF-11DFD61090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07DF46-5586-4108-9F91-105EDFF8A4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a new project.</a:t>
          </a:r>
          <a:endParaRPr lang="en-US"/>
        </a:p>
      </dgm:t>
    </dgm:pt>
    <dgm:pt modelId="{08D9BD6B-58EC-4ACE-9D6B-ED87560EE12F}" type="parTrans" cxnId="{86CEA95D-094F-4CE4-A199-9013D83A2EB8}">
      <dgm:prSet/>
      <dgm:spPr/>
      <dgm:t>
        <a:bodyPr/>
        <a:lstStyle/>
        <a:p>
          <a:endParaRPr lang="en-US"/>
        </a:p>
      </dgm:t>
    </dgm:pt>
    <dgm:pt modelId="{FEE04694-AB3B-4800-AC25-7C05D820CE84}" type="sibTrans" cxnId="{86CEA95D-094F-4CE4-A199-9013D83A2E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037536-B9D7-454C-87E3-5F63327A15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Enabled two API’s namely Compute engine and Storage.</a:t>
          </a:r>
          <a:endParaRPr lang="en-US"/>
        </a:p>
      </dgm:t>
    </dgm:pt>
    <dgm:pt modelId="{C84C1EFA-09C7-4E18-B639-F0C0429C72C6}" type="parTrans" cxnId="{BE1DC2EB-F828-40E7-AAC0-0B69BECF584B}">
      <dgm:prSet/>
      <dgm:spPr/>
      <dgm:t>
        <a:bodyPr/>
        <a:lstStyle/>
        <a:p>
          <a:endParaRPr lang="en-US"/>
        </a:p>
      </dgm:t>
    </dgm:pt>
    <dgm:pt modelId="{A26ABECB-2449-4CC2-A1BF-FCE0EDC1ABA8}" type="sibTrans" cxnId="{BE1DC2EB-F828-40E7-AAC0-0B69BECF5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D5883A-779C-48F2-94AF-902D1DBD4A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Upload project files to cloud storage.</a:t>
          </a:r>
          <a:endParaRPr lang="en-US"/>
        </a:p>
      </dgm:t>
    </dgm:pt>
    <dgm:pt modelId="{02577070-970C-421A-BCB5-5F38F5B376EC}" type="parTrans" cxnId="{BF17C6ED-AC06-42CC-8595-3F4AE8DC89CC}">
      <dgm:prSet/>
      <dgm:spPr/>
      <dgm:t>
        <a:bodyPr/>
        <a:lstStyle/>
        <a:p>
          <a:endParaRPr lang="en-US"/>
        </a:p>
      </dgm:t>
    </dgm:pt>
    <dgm:pt modelId="{66CC0727-3168-4305-900B-65543E73E46D}" type="sibTrans" cxnId="{BF17C6ED-AC06-42CC-8595-3F4AE8DC89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9607F6-8109-4A04-A90A-DC8FA23017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a cluster using Dataproc API to run the project file.</a:t>
          </a:r>
          <a:endParaRPr lang="en-US"/>
        </a:p>
      </dgm:t>
    </dgm:pt>
    <dgm:pt modelId="{ED14B33F-C633-460B-BB45-E6E5FC641AF8}" type="parTrans" cxnId="{5B68258A-8C09-4355-93AB-4E8C24592891}">
      <dgm:prSet/>
      <dgm:spPr/>
      <dgm:t>
        <a:bodyPr/>
        <a:lstStyle/>
        <a:p>
          <a:endParaRPr lang="en-US"/>
        </a:p>
      </dgm:t>
    </dgm:pt>
    <dgm:pt modelId="{1246D846-6ABF-4AE1-9687-6A1C75BE7165}" type="sibTrans" cxnId="{5B68258A-8C09-4355-93AB-4E8C245928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3382C7-3DEC-4B5C-BF7F-745A75EA2F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Cluster has 1 master node and 2 worker nodes.</a:t>
          </a:r>
          <a:endParaRPr lang="en-US"/>
        </a:p>
      </dgm:t>
    </dgm:pt>
    <dgm:pt modelId="{0CAED3FA-9B7D-4E33-9E65-BFE5786B08A3}" type="parTrans" cxnId="{A52D8DBC-21DA-4474-BA80-677553B4E213}">
      <dgm:prSet/>
      <dgm:spPr/>
      <dgm:t>
        <a:bodyPr/>
        <a:lstStyle/>
        <a:p>
          <a:endParaRPr lang="en-US"/>
        </a:p>
      </dgm:t>
    </dgm:pt>
    <dgm:pt modelId="{82E3487E-0B66-4ADF-96F5-7FF95D5FF1C0}" type="sibTrans" cxnId="{A52D8DBC-21DA-4474-BA80-677553B4E2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AE060B-364B-4810-8115-0A516597F7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Submit project file as job in the cluster to get the results</a:t>
          </a:r>
          <a:endParaRPr lang="en-US"/>
        </a:p>
      </dgm:t>
    </dgm:pt>
    <dgm:pt modelId="{C83EA575-3045-49BC-8101-DC970839709F}" type="parTrans" cxnId="{B1A21966-E82F-4CF2-8E5A-2A6A782E71DC}">
      <dgm:prSet/>
      <dgm:spPr/>
      <dgm:t>
        <a:bodyPr/>
        <a:lstStyle/>
        <a:p>
          <a:endParaRPr lang="en-US"/>
        </a:p>
      </dgm:t>
    </dgm:pt>
    <dgm:pt modelId="{6C80D547-1011-48D4-8EEB-C53C3CB4D307}" type="sibTrans" cxnId="{B1A21966-E82F-4CF2-8E5A-2A6A782E71DC}">
      <dgm:prSet/>
      <dgm:spPr/>
      <dgm:t>
        <a:bodyPr/>
        <a:lstStyle/>
        <a:p>
          <a:endParaRPr lang="en-US"/>
        </a:p>
      </dgm:t>
    </dgm:pt>
    <dgm:pt modelId="{9DE21E2E-4F62-4E42-91B7-C7DFF6ED6BD9}" type="pres">
      <dgm:prSet presAssocID="{67225F3A-3BDB-471F-8E16-41EBC775C2E2}" presName="Name0" presStyleCnt="0">
        <dgm:presLayoutVars>
          <dgm:dir/>
          <dgm:resizeHandles val="exact"/>
        </dgm:presLayoutVars>
      </dgm:prSet>
      <dgm:spPr/>
    </dgm:pt>
    <dgm:pt modelId="{BFBB0E8F-526B-44B5-89F4-5B21CE31D928}" type="pres">
      <dgm:prSet presAssocID="{B5B277C7-A4F3-46BE-807D-FD01200CE89C}" presName="node" presStyleLbl="node1" presStyleIdx="0" presStyleCnt="7">
        <dgm:presLayoutVars>
          <dgm:bulletEnabled val="1"/>
        </dgm:presLayoutVars>
      </dgm:prSet>
      <dgm:spPr/>
    </dgm:pt>
    <dgm:pt modelId="{D191C350-6E86-4F6A-A2C9-9B369AA191BD}" type="pres">
      <dgm:prSet presAssocID="{AC70D30C-5D1D-416C-9EA8-E71C9B47209F}" presName="sibTrans" presStyleLbl="sibTrans1D1" presStyleIdx="0" presStyleCnt="6"/>
      <dgm:spPr/>
    </dgm:pt>
    <dgm:pt modelId="{2E6F94DB-5040-46F7-B1EE-E687F2143473}" type="pres">
      <dgm:prSet presAssocID="{AC70D30C-5D1D-416C-9EA8-E71C9B47209F}" presName="connectorText" presStyleLbl="sibTrans1D1" presStyleIdx="0" presStyleCnt="6"/>
      <dgm:spPr/>
    </dgm:pt>
    <dgm:pt modelId="{2F0960CE-3279-431A-BCDA-4494B9ED0A39}" type="pres">
      <dgm:prSet presAssocID="{D607DF46-5586-4108-9F91-105EDFF8A4A1}" presName="node" presStyleLbl="node1" presStyleIdx="1" presStyleCnt="7">
        <dgm:presLayoutVars>
          <dgm:bulletEnabled val="1"/>
        </dgm:presLayoutVars>
      </dgm:prSet>
      <dgm:spPr/>
    </dgm:pt>
    <dgm:pt modelId="{B65436BE-01DE-4CFA-93F9-A0E3F227D684}" type="pres">
      <dgm:prSet presAssocID="{FEE04694-AB3B-4800-AC25-7C05D820CE84}" presName="sibTrans" presStyleLbl="sibTrans1D1" presStyleIdx="1" presStyleCnt="6"/>
      <dgm:spPr/>
    </dgm:pt>
    <dgm:pt modelId="{CBC7B129-8E98-45D6-ABCA-31438083144D}" type="pres">
      <dgm:prSet presAssocID="{FEE04694-AB3B-4800-AC25-7C05D820CE84}" presName="connectorText" presStyleLbl="sibTrans1D1" presStyleIdx="1" presStyleCnt="6"/>
      <dgm:spPr/>
    </dgm:pt>
    <dgm:pt modelId="{43FC1E6F-BD69-43FD-BE02-68D942989535}" type="pres">
      <dgm:prSet presAssocID="{DA037536-B9D7-454C-87E3-5F63327A15D5}" presName="node" presStyleLbl="node1" presStyleIdx="2" presStyleCnt="7">
        <dgm:presLayoutVars>
          <dgm:bulletEnabled val="1"/>
        </dgm:presLayoutVars>
      </dgm:prSet>
      <dgm:spPr/>
    </dgm:pt>
    <dgm:pt modelId="{935CF3F0-3A50-4418-A54D-34B088BC6695}" type="pres">
      <dgm:prSet presAssocID="{A26ABECB-2449-4CC2-A1BF-FCE0EDC1ABA8}" presName="sibTrans" presStyleLbl="sibTrans1D1" presStyleIdx="2" presStyleCnt="6"/>
      <dgm:spPr/>
    </dgm:pt>
    <dgm:pt modelId="{7BF5A9C8-A2F6-4BE4-B3A6-497514126EC0}" type="pres">
      <dgm:prSet presAssocID="{A26ABECB-2449-4CC2-A1BF-FCE0EDC1ABA8}" presName="connectorText" presStyleLbl="sibTrans1D1" presStyleIdx="2" presStyleCnt="6"/>
      <dgm:spPr/>
    </dgm:pt>
    <dgm:pt modelId="{AE481106-4273-4FC0-9984-7A9884EF72FB}" type="pres">
      <dgm:prSet presAssocID="{08D5883A-779C-48F2-94AF-902D1DBD4AB1}" presName="node" presStyleLbl="node1" presStyleIdx="3" presStyleCnt="7">
        <dgm:presLayoutVars>
          <dgm:bulletEnabled val="1"/>
        </dgm:presLayoutVars>
      </dgm:prSet>
      <dgm:spPr/>
    </dgm:pt>
    <dgm:pt modelId="{968AB1D8-29F0-48E3-8553-FE3978D70379}" type="pres">
      <dgm:prSet presAssocID="{66CC0727-3168-4305-900B-65543E73E46D}" presName="sibTrans" presStyleLbl="sibTrans1D1" presStyleIdx="3" presStyleCnt="6"/>
      <dgm:spPr/>
    </dgm:pt>
    <dgm:pt modelId="{1C492F30-EB00-4C4A-88E4-296AE9CCB6A2}" type="pres">
      <dgm:prSet presAssocID="{66CC0727-3168-4305-900B-65543E73E46D}" presName="connectorText" presStyleLbl="sibTrans1D1" presStyleIdx="3" presStyleCnt="6"/>
      <dgm:spPr/>
    </dgm:pt>
    <dgm:pt modelId="{AA0D95FC-AA37-4FA2-9DD4-A9EE0CB40C24}" type="pres">
      <dgm:prSet presAssocID="{B29607F6-8109-4A04-A90A-DC8FA2301760}" presName="node" presStyleLbl="node1" presStyleIdx="4" presStyleCnt="7">
        <dgm:presLayoutVars>
          <dgm:bulletEnabled val="1"/>
        </dgm:presLayoutVars>
      </dgm:prSet>
      <dgm:spPr/>
    </dgm:pt>
    <dgm:pt modelId="{2CF360F5-BC80-4E58-A6C3-59E11E84E6EA}" type="pres">
      <dgm:prSet presAssocID="{1246D846-6ABF-4AE1-9687-6A1C75BE7165}" presName="sibTrans" presStyleLbl="sibTrans1D1" presStyleIdx="4" presStyleCnt="6"/>
      <dgm:spPr/>
    </dgm:pt>
    <dgm:pt modelId="{BCC7228D-3C42-4790-90D7-3DC34174DB5F}" type="pres">
      <dgm:prSet presAssocID="{1246D846-6ABF-4AE1-9687-6A1C75BE7165}" presName="connectorText" presStyleLbl="sibTrans1D1" presStyleIdx="4" presStyleCnt="6"/>
      <dgm:spPr/>
    </dgm:pt>
    <dgm:pt modelId="{A8D779FD-9E84-41E6-B36F-EB81AEC256DB}" type="pres">
      <dgm:prSet presAssocID="{923382C7-3DEC-4B5C-BF7F-745A75EA2F3D}" presName="node" presStyleLbl="node1" presStyleIdx="5" presStyleCnt="7">
        <dgm:presLayoutVars>
          <dgm:bulletEnabled val="1"/>
        </dgm:presLayoutVars>
      </dgm:prSet>
      <dgm:spPr/>
    </dgm:pt>
    <dgm:pt modelId="{F5DF37D4-340D-424E-971D-5BC6F1467B93}" type="pres">
      <dgm:prSet presAssocID="{82E3487E-0B66-4ADF-96F5-7FF95D5FF1C0}" presName="sibTrans" presStyleLbl="sibTrans1D1" presStyleIdx="5" presStyleCnt="6"/>
      <dgm:spPr/>
    </dgm:pt>
    <dgm:pt modelId="{849FB77C-9AC3-4473-9141-9F860227B5AD}" type="pres">
      <dgm:prSet presAssocID="{82E3487E-0B66-4ADF-96F5-7FF95D5FF1C0}" presName="connectorText" presStyleLbl="sibTrans1D1" presStyleIdx="5" presStyleCnt="6"/>
      <dgm:spPr/>
    </dgm:pt>
    <dgm:pt modelId="{D5CDF4E8-81BB-4DDA-8ACD-C69BD3970CEB}" type="pres">
      <dgm:prSet presAssocID="{46AE060B-364B-4810-8115-0A516597F758}" presName="node" presStyleLbl="node1" presStyleIdx="6" presStyleCnt="7">
        <dgm:presLayoutVars>
          <dgm:bulletEnabled val="1"/>
        </dgm:presLayoutVars>
      </dgm:prSet>
      <dgm:spPr/>
    </dgm:pt>
  </dgm:ptLst>
  <dgm:cxnLst>
    <dgm:cxn modelId="{1489B105-325E-412D-A37E-A0ADBD015F11}" type="presOf" srcId="{1246D846-6ABF-4AE1-9687-6A1C75BE7165}" destId="{BCC7228D-3C42-4790-90D7-3DC34174DB5F}" srcOrd="1" destOrd="0" presId="urn:microsoft.com/office/officeart/2016/7/layout/RepeatingBendingProcessNew"/>
    <dgm:cxn modelId="{23D83A0F-76C8-4098-9E66-61AB44B2F8DB}" type="presOf" srcId="{FEE04694-AB3B-4800-AC25-7C05D820CE84}" destId="{B65436BE-01DE-4CFA-93F9-A0E3F227D684}" srcOrd="0" destOrd="0" presId="urn:microsoft.com/office/officeart/2016/7/layout/RepeatingBendingProcessNew"/>
    <dgm:cxn modelId="{0C0C5920-FFAE-456F-AF27-F3886EE23734}" type="presOf" srcId="{AC70D30C-5D1D-416C-9EA8-E71C9B47209F}" destId="{2E6F94DB-5040-46F7-B1EE-E687F2143473}" srcOrd="1" destOrd="0" presId="urn:microsoft.com/office/officeart/2016/7/layout/RepeatingBendingProcessNew"/>
    <dgm:cxn modelId="{0E3F7922-213E-4172-9CAE-F46FB55CCCC9}" type="presOf" srcId="{B5B277C7-A4F3-46BE-807D-FD01200CE89C}" destId="{BFBB0E8F-526B-44B5-89F4-5B21CE31D928}" srcOrd="0" destOrd="0" presId="urn:microsoft.com/office/officeart/2016/7/layout/RepeatingBendingProcessNew"/>
    <dgm:cxn modelId="{6433AF23-F8D5-424B-9B3B-1F0B852F7061}" type="presOf" srcId="{82E3487E-0B66-4ADF-96F5-7FF95D5FF1C0}" destId="{849FB77C-9AC3-4473-9141-9F860227B5AD}" srcOrd="1" destOrd="0" presId="urn:microsoft.com/office/officeart/2016/7/layout/RepeatingBendingProcessNew"/>
    <dgm:cxn modelId="{0492E527-482A-45A5-AFA0-93F63C5E2779}" type="presOf" srcId="{AC70D30C-5D1D-416C-9EA8-E71C9B47209F}" destId="{D191C350-6E86-4F6A-A2C9-9B369AA191BD}" srcOrd="0" destOrd="0" presId="urn:microsoft.com/office/officeart/2016/7/layout/RepeatingBendingProcessNew"/>
    <dgm:cxn modelId="{78692629-5454-4487-A80E-A92B5FBC9F73}" type="presOf" srcId="{FEE04694-AB3B-4800-AC25-7C05D820CE84}" destId="{CBC7B129-8E98-45D6-ABCA-31438083144D}" srcOrd="1" destOrd="0" presId="urn:microsoft.com/office/officeart/2016/7/layout/RepeatingBendingProcessNew"/>
    <dgm:cxn modelId="{6E88CE34-822D-43F0-B66A-19BBF2FA9DBB}" type="presOf" srcId="{923382C7-3DEC-4B5C-BF7F-745A75EA2F3D}" destId="{A8D779FD-9E84-41E6-B36F-EB81AEC256DB}" srcOrd="0" destOrd="0" presId="urn:microsoft.com/office/officeart/2016/7/layout/RepeatingBendingProcessNew"/>
    <dgm:cxn modelId="{BE3E5F3A-2C10-40EB-813B-A3A6EC7FCC60}" type="presOf" srcId="{D607DF46-5586-4108-9F91-105EDFF8A4A1}" destId="{2F0960CE-3279-431A-BCDA-4494B9ED0A39}" srcOrd="0" destOrd="0" presId="urn:microsoft.com/office/officeart/2016/7/layout/RepeatingBendingProcessNew"/>
    <dgm:cxn modelId="{86CEA95D-094F-4CE4-A199-9013D83A2EB8}" srcId="{67225F3A-3BDB-471F-8E16-41EBC775C2E2}" destId="{D607DF46-5586-4108-9F91-105EDFF8A4A1}" srcOrd="1" destOrd="0" parTransId="{08D9BD6B-58EC-4ACE-9D6B-ED87560EE12F}" sibTransId="{FEE04694-AB3B-4800-AC25-7C05D820CE84}"/>
    <dgm:cxn modelId="{B1A21966-E82F-4CF2-8E5A-2A6A782E71DC}" srcId="{67225F3A-3BDB-471F-8E16-41EBC775C2E2}" destId="{46AE060B-364B-4810-8115-0A516597F758}" srcOrd="6" destOrd="0" parTransId="{C83EA575-3045-49BC-8101-DC970839709F}" sibTransId="{6C80D547-1011-48D4-8EEB-C53C3CB4D307}"/>
    <dgm:cxn modelId="{C2501248-1DCB-4426-9ED0-517721E754B0}" type="presOf" srcId="{08D5883A-779C-48F2-94AF-902D1DBD4AB1}" destId="{AE481106-4273-4FC0-9984-7A9884EF72FB}" srcOrd="0" destOrd="0" presId="urn:microsoft.com/office/officeart/2016/7/layout/RepeatingBendingProcessNew"/>
    <dgm:cxn modelId="{DB299A6C-CA77-46B8-AF83-5A9BC7DF385A}" type="presOf" srcId="{67225F3A-3BDB-471F-8E16-41EBC775C2E2}" destId="{9DE21E2E-4F62-4E42-91B7-C7DFF6ED6BD9}" srcOrd="0" destOrd="0" presId="urn:microsoft.com/office/officeart/2016/7/layout/RepeatingBendingProcessNew"/>
    <dgm:cxn modelId="{A62C724E-AEFE-4357-8A3D-28E5B1A14D23}" type="presOf" srcId="{A26ABECB-2449-4CC2-A1BF-FCE0EDC1ABA8}" destId="{935CF3F0-3A50-4418-A54D-34B088BC6695}" srcOrd="0" destOrd="0" presId="urn:microsoft.com/office/officeart/2016/7/layout/RepeatingBendingProcessNew"/>
    <dgm:cxn modelId="{8CB00081-6876-4536-A2A9-5A8417CFEDBA}" type="presOf" srcId="{A26ABECB-2449-4CC2-A1BF-FCE0EDC1ABA8}" destId="{7BF5A9C8-A2F6-4BE4-B3A6-497514126EC0}" srcOrd="1" destOrd="0" presId="urn:microsoft.com/office/officeart/2016/7/layout/RepeatingBendingProcessNew"/>
    <dgm:cxn modelId="{5B68258A-8C09-4355-93AB-4E8C24592891}" srcId="{67225F3A-3BDB-471F-8E16-41EBC775C2E2}" destId="{B29607F6-8109-4A04-A90A-DC8FA2301760}" srcOrd="4" destOrd="0" parTransId="{ED14B33F-C633-460B-BB45-E6E5FC641AF8}" sibTransId="{1246D846-6ABF-4AE1-9687-6A1C75BE7165}"/>
    <dgm:cxn modelId="{F386B08A-A891-4984-9222-F70FBD370AC8}" type="presOf" srcId="{DA037536-B9D7-454C-87E3-5F63327A15D5}" destId="{43FC1E6F-BD69-43FD-BE02-68D942989535}" srcOrd="0" destOrd="0" presId="urn:microsoft.com/office/officeart/2016/7/layout/RepeatingBendingProcessNew"/>
    <dgm:cxn modelId="{41DD8BA3-A375-496E-861B-0FE46AE818AD}" type="presOf" srcId="{82E3487E-0B66-4ADF-96F5-7FF95D5FF1C0}" destId="{F5DF37D4-340D-424E-971D-5BC6F1467B93}" srcOrd="0" destOrd="0" presId="urn:microsoft.com/office/officeart/2016/7/layout/RepeatingBendingProcessNew"/>
    <dgm:cxn modelId="{7D6DAEBA-CAC3-4DD6-956B-34352A46A72F}" type="presOf" srcId="{66CC0727-3168-4305-900B-65543E73E46D}" destId="{968AB1D8-29F0-48E3-8553-FE3978D70379}" srcOrd="0" destOrd="0" presId="urn:microsoft.com/office/officeart/2016/7/layout/RepeatingBendingProcessNew"/>
    <dgm:cxn modelId="{A52D8DBC-21DA-4474-BA80-677553B4E213}" srcId="{67225F3A-3BDB-471F-8E16-41EBC775C2E2}" destId="{923382C7-3DEC-4B5C-BF7F-745A75EA2F3D}" srcOrd="5" destOrd="0" parTransId="{0CAED3FA-9B7D-4E33-9E65-BFE5786B08A3}" sibTransId="{82E3487E-0B66-4ADF-96F5-7FF95D5FF1C0}"/>
    <dgm:cxn modelId="{C43A73BF-0ECB-464E-97AF-11DFD6109061}" srcId="{67225F3A-3BDB-471F-8E16-41EBC775C2E2}" destId="{B5B277C7-A4F3-46BE-807D-FD01200CE89C}" srcOrd="0" destOrd="0" parTransId="{DE1B4098-76C4-46DB-B607-9866A5BC0072}" sibTransId="{AC70D30C-5D1D-416C-9EA8-E71C9B47209F}"/>
    <dgm:cxn modelId="{9E6938C2-D55D-4D8E-BB57-C260204334B2}" type="presOf" srcId="{66CC0727-3168-4305-900B-65543E73E46D}" destId="{1C492F30-EB00-4C4A-88E4-296AE9CCB6A2}" srcOrd="1" destOrd="0" presId="urn:microsoft.com/office/officeart/2016/7/layout/RepeatingBendingProcessNew"/>
    <dgm:cxn modelId="{71C693D5-9134-4F16-BBB6-E2FDC0E07D55}" type="presOf" srcId="{1246D846-6ABF-4AE1-9687-6A1C75BE7165}" destId="{2CF360F5-BC80-4E58-A6C3-59E11E84E6EA}" srcOrd="0" destOrd="0" presId="urn:microsoft.com/office/officeart/2016/7/layout/RepeatingBendingProcessNew"/>
    <dgm:cxn modelId="{BE1DC2EB-F828-40E7-AAC0-0B69BECF584B}" srcId="{67225F3A-3BDB-471F-8E16-41EBC775C2E2}" destId="{DA037536-B9D7-454C-87E3-5F63327A15D5}" srcOrd="2" destOrd="0" parTransId="{C84C1EFA-09C7-4E18-B639-F0C0429C72C6}" sibTransId="{A26ABECB-2449-4CC2-A1BF-FCE0EDC1ABA8}"/>
    <dgm:cxn modelId="{BF17C6ED-AC06-42CC-8595-3F4AE8DC89CC}" srcId="{67225F3A-3BDB-471F-8E16-41EBC775C2E2}" destId="{08D5883A-779C-48F2-94AF-902D1DBD4AB1}" srcOrd="3" destOrd="0" parTransId="{02577070-970C-421A-BCB5-5F38F5B376EC}" sibTransId="{66CC0727-3168-4305-900B-65543E73E46D}"/>
    <dgm:cxn modelId="{F52D3EF0-8A0E-4E9E-B6C7-E18BE5562576}" type="presOf" srcId="{46AE060B-364B-4810-8115-0A516597F758}" destId="{D5CDF4E8-81BB-4DDA-8ACD-C69BD3970CEB}" srcOrd="0" destOrd="0" presId="urn:microsoft.com/office/officeart/2016/7/layout/RepeatingBendingProcessNew"/>
    <dgm:cxn modelId="{7A1D4DFA-2DD7-4A11-A81E-222651EA7CF8}" type="presOf" srcId="{B29607F6-8109-4A04-A90A-DC8FA2301760}" destId="{AA0D95FC-AA37-4FA2-9DD4-A9EE0CB40C24}" srcOrd="0" destOrd="0" presId="urn:microsoft.com/office/officeart/2016/7/layout/RepeatingBendingProcessNew"/>
    <dgm:cxn modelId="{FAB167D9-2C58-46AA-81F1-2D11E427B910}" type="presParOf" srcId="{9DE21E2E-4F62-4E42-91B7-C7DFF6ED6BD9}" destId="{BFBB0E8F-526B-44B5-89F4-5B21CE31D928}" srcOrd="0" destOrd="0" presId="urn:microsoft.com/office/officeart/2016/7/layout/RepeatingBendingProcessNew"/>
    <dgm:cxn modelId="{AB0AE399-85D8-49A9-B3E4-A0636CA28147}" type="presParOf" srcId="{9DE21E2E-4F62-4E42-91B7-C7DFF6ED6BD9}" destId="{D191C350-6E86-4F6A-A2C9-9B369AA191BD}" srcOrd="1" destOrd="0" presId="urn:microsoft.com/office/officeart/2016/7/layout/RepeatingBendingProcessNew"/>
    <dgm:cxn modelId="{DE4D77E6-5AC9-4B75-AC47-0A66805613F0}" type="presParOf" srcId="{D191C350-6E86-4F6A-A2C9-9B369AA191BD}" destId="{2E6F94DB-5040-46F7-B1EE-E687F2143473}" srcOrd="0" destOrd="0" presId="urn:microsoft.com/office/officeart/2016/7/layout/RepeatingBendingProcessNew"/>
    <dgm:cxn modelId="{B7BEAD34-AE48-4B66-AB11-99A55A4CAC10}" type="presParOf" srcId="{9DE21E2E-4F62-4E42-91B7-C7DFF6ED6BD9}" destId="{2F0960CE-3279-431A-BCDA-4494B9ED0A39}" srcOrd="2" destOrd="0" presId="urn:microsoft.com/office/officeart/2016/7/layout/RepeatingBendingProcessNew"/>
    <dgm:cxn modelId="{E73001C2-4C79-4F6B-BD52-26CDB3FD1AC0}" type="presParOf" srcId="{9DE21E2E-4F62-4E42-91B7-C7DFF6ED6BD9}" destId="{B65436BE-01DE-4CFA-93F9-A0E3F227D684}" srcOrd="3" destOrd="0" presId="urn:microsoft.com/office/officeart/2016/7/layout/RepeatingBendingProcessNew"/>
    <dgm:cxn modelId="{13E628F4-881F-4585-B028-3AEA750320AF}" type="presParOf" srcId="{B65436BE-01DE-4CFA-93F9-A0E3F227D684}" destId="{CBC7B129-8E98-45D6-ABCA-31438083144D}" srcOrd="0" destOrd="0" presId="urn:microsoft.com/office/officeart/2016/7/layout/RepeatingBendingProcessNew"/>
    <dgm:cxn modelId="{A204285B-C984-4341-B576-5F0207F6296C}" type="presParOf" srcId="{9DE21E2E-4F62-4E42-91B7-C7DFF6ED6BD9}" destId="{43FC1E6F-BD69-43FD-BE02-68D942989535}" srcOrd="4" destOrd="0" presId="urn:microsoft.com/office/officeart/2016/7/layout/RepeatingBendingProcessNew"/>
    <dgm:cxn modelId="{DD1601A6-1038-43DE-9D89-A0A724AADD87}" type="presParOf" srcId="{9DE21E2E-4F62-4E42-91B7-C7DFF6ED6BD9}" destId="{935CF3F0-3A50-4418-A54D-34B088BC6695}" srcOrd="5" destOrd="0" presId="urn:microsoft.com/office/officeart/2016/7/layout/RepeatingBendingProcessNew"/>
    <dgm:cxn modelId="{3B9F6780-DB11-478E-BE20-4720FFA94EC8}" type="presParOf" srcId="{935CF3F0-3A50-4418-A54D-34B088BC6695}" destId="{7BF5A9C8-A2F6-4BE4-B3A6-497514126EC0}" srcOrd="0" destOrd="0" presId="urn:microsoft.com/office/officeart/2016/7/layout/RepeatingBendingProcessNew"/>
    <dgm:cxn modelId="{66C343E9-6296-425C-A34F-238C91DE2CFE}" type="presParOf" srcId="{9DE21E2E-4F62-4E42-91B7-C7DFF6ED6BD9}" destId="{AE481106-4273-4FC0-9984-7A9884EF72FB}" srcOrd="6" destOrd="0" presId="urn:microsoft.com/office/officeart/2016/7/layout/RepeatingBendingProcessNew"/>
    <dgm:cxn modelId="{775F5967-7F7D-45A5-A6D0-8B9792D3BD85}" type="presParOf" srcId="{9DE21E2E-4F62-4E42-91B7-C7DFF6ED6BD9}" destId="{968AB1D8-29F0-48E3-8553-FE3978D70379}" srcOrd="7" destOrd="0" presId="urn:microsoft.com/office/officeart/2016/7/layout/RepeatingBendingProcessNew"/>
    <dgm:cxn modelId="{031D680A-E2DF-468C-AE02-D34005CE375E}" type="presParOf" srcId="{968AB1D8-29F0-48E3-8553-FE3978D70379}" destId="{1C492F30-EB00-4C4A-88E4-296AE9CCB6A2}" srcOrd="0" destOrd="0" presId="urn:microsoft.com/office/officeart/2016/7/layout/RepeatingBendingProcessNew"/>
    <dgm:cxn modelId="{09762AC4-38D2-44CC-8A16-20EA93A01A19}" type="presParOf" srcId="{9DE21E2E-4F62-4E42-91B7-C7DFF6ED6BD9}" destId="{AA0D95FC-AA37-4FA2-9DD4-A9EE0CB40C24}" srcOrd="8" destOrd="0" presId="urn:microsoft.com/office/officeart/2016/7/layout/RepeatingBendingProcessNew"/>
    <dgm:cxn modelId="{0AFC536E-7119-4AF2-B36D-F61A6355660B}" type="presParOf" srcId="{9DE21E2E-4F62-4E42-91B7-C7DFF6ED6BD9}" destId="{2CF360F5-BC80-4E58-A6C3-59E11E84E6EA}" srcOrd="9" destOrd="0" presId="urn:microsoft.com/office/officeart/2016/7/layout/RepeatingBendingProcessNew"/>
    <dgm:cxn modelId="{C6C334EE-86D0-45FE-8A1B-0F3B736CBED5}" type="presParOf" srcId="{2CF360F5-BC80-4E58-A6C3-59E11E84E6EA}" destId="{BCC7228D-3C42-4790-90D7-3DC34174DB5F}" srcOrd="0" destOrd="0" presId="urn:microsoft.com/office/officeart/2016/7/layout/RepeatingBendingProcessNew"/>
    <dgm:cxn modelId="{67F3DE6C-B19E-4B88-921D-14A7A4E3AFB1}" type="presParOf" srcId="{9DE21E2E-4F62-4E42-91B7-C7DFF6ED6BD9}" destId="{A8D779FD-9E84-41E6-B36F-EB81AEC256DB}" srcOrd="10" destOrd="0" presId="urn:microsoft.com/office/officeart/2016/7/layout/RepeatingBendingProcessNew"/>
    <dgm:cxn modelId="{F9B1B75D-328A-4B5D-AF77-7CC55E62F7FD}" type="presParOf" srcId="{9DE21E2E-4F62-4E42-91B7-C7DFF6ED6BD9}" destId="{F5DF37D4-340D-424E-971D-5BC6F1467B93}" srcOrd="11" destOrd="0" presId="urn:microsoft.com/office/officeart/2016/7/layout/RepeatingBendingProcessNew"/>
    <dgm:cxn modelId="{4088F835-4056-4AC7-B5D6-145D68FF54CC}" type="presParOf" srcId="{F5DF37D4-340D-424E-971D-5BC6F1467B93}" destId="{849FB77C-9AC3-4473-9141-9F860227B5AD}" srcOrd="0" destOrd="0" presId="urn:microsoft.com/office/officeart/2016/7/layout/RepeatingBendingProcessNew"/>
    <dgm:cxn modelId="{53F6F771-B7CC-4E96-B754-BAAD92A926BA}" type="presParOf" srcId="{9DE21E2E-4F62-4E42-91B7-C7DFF6ED6BD9}" destId="{D5CDF4E8-81BB-4DDA-8ACD-C69BD3970CE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A2B91D-C5DA-44E9-A0FB-8276333393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D4F23B8-6648-41FC-867B-B15B8FF2EB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Imbalance in the classes will effect the performance of the models.</a:t>
          </a:r>
          <a:endParaRPr lang="en-US"/>
        </a:p>
      </dgm:t>
    </dgm:pt>
    <dgm:pt modelId="{C5CA7E4C-854F-4DC5-9FC0-1D965CC8D563}" type="parTrans" cxnId="{D7B5B618-6F86-48B6-8ECF-8851DC3CBE7B}">
      <dgm:prSet/>
      <dgm:spPr/>
      <dgm:t>
        <a:bodyPr/>
        <a:lstStyle/>
        <a:p>
          <a:endParaRPr lang="en-US"/>
        </a:p>
      </dgm:t>
    </dgm:pt>
    <dgm:pt modelId="{CCCB1CC7-6659-49C0-822C-2306F773007F}" type="sibTrans" cxnId="{D7B5B618-6F86-48B6-8ECF-8851DC3CBE7B}">
      <dgm:prSet/>
      <dgm:spPr/>
      <dgm:t>
        <a:bodyPr/>
        <a:lstStyle/>
        <a:p>
          <a:endParaRPr lang="en-US"/>
        </a:p>
      </dgm:t>
    </dgm:pt>
    <dgm:pt modelId="{8DBBA42B-FA51-4FEF-ADD3-6D07097118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is a good practice to deal with class imbalance before training models.</a:t>
          </a:r>
          <a:endParaRPr lang="en-US"/>
        </a:p>
      </dgm:t>
    </dgm:pt>
    <dgm:pt modelId="{528DE901-97D8-49BA-AE65-AF0011EA6459}" type="parTrans" cxnId="{E33D52EE-D836-4EB8-84DD-01995D53C7B3}">
      <dgm:prSet/>
      <dgm:spPr/>
      <dgm:t>
        <a:bodyPr/>
        <a:lstStyle/>
        <a:p>
          <a:endParaRPr lang="en-US"/>
        </a:p>
      </dgm:t>
    </dgm:pt>
    <dgm:pt modelId="{24B18936-299C-4A3C-A09E-F277510C4097}" type="sibTrans" cxnId="{E33D52EE-D836-4EB8-84DD-01995D53C7B3}">
      <dgm:prSet/>
      <dgm:spPr/>
      <dgm:t>
        <a:bodyPr/>
        <a:lstStyle/>
        <a:p>
          <a:endParaRPr lang="en-US"/>
        </a:p>
      </dgm:t>
    </dgm:pt>
    <dgm:pt modelId="{4AC2165F-EB7B-4006-9150-4BE6840D256E}" type="pres">
      <dgm:prSet presAssocID="{7DA2B91D-C5DA-44E9-A0FB-827633339334}" presName="root" presStyleCnt="0">
        <dgm:presLayoutVars>
          <dgm:dir/>
          <dgm:resizeHandles val="exact"/>
        </dgm:presLayoutVars>
      </dgm:prSet>
      <dgm:spPr/>
    </dgm:pt>
    <dgm:pt modelId="{E2257884-A047-459C-9C7D-F0FFA0818406}" type="pres">
      <dgm:prSet presAssocID="{1D4F23B8-6648-41FC-867B-B15B8FF2EB75}" presName="compNode" presStyleCnt="0"/>
      <dgm:spPr/>
    </dgm:pt>
    <dgm:pt modelId="{65599E20-59F8-4B48-B5CF-F3C49D01C82C}" type="pres">
      <dgm:prSet presAssocID="{1D4F23B8-6648-41FC-867B-B15B8FF2EB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cycle"/>
        </a:ext>
      </dgm:extLst>
    </dgm:pt>
    <dgm:pt modelId="{6A76EBD7-B7D3-4C91-950A-ECC4C18846A0}" type="pres">
      <dgm:prSet presAssocID="{1D4F23B8-6648-41FC-867B-B15B8FF2EB75}" presName="spaceRect" presStyleCnt="0"/>
      <dgm:spPr/>
    </dgm:pt>
    <dgm:pt modelId="{AB4F30AB-BE59-47CC-AF25-1C8BC821F045}" type="pres">
      <dgm:prSet presAssocID="{1D4F23B8-6648-41FC-867B-B15B8FF2EB75}" presName="textRect" presStyleLbl="revTx" presStyleIdx="0" presStyleCnt="2">
        <dgm:presLayoutVars>
          <dgm:chMax val="1"/>
          <dgm:chPref val="1"/>
        </dgm:presLayoutVars>
      </dgm:prSet>
      <dgm:spPr/>
    </dgm:pt>
    <dgm:pt modelId="{1B899E1F-8495-4FDA-B668-60156D6AFD87}" type="pres">
      <dgm:prSet presAssocID="{CCCB1CC7-6659-49C0-822C-2306F773007F}" presName="sibTrans" presStyleCnt="0"/>
      <dgm:spPr/>
    </dgm:pt>
    <dgm:pt modelId="{6C420301-2532-4DB4-9A37-C378642B30C0}" type="pres">
      <dgm:prSet presAssocID="{8DBBA42B-FA51-4FEF-ADD3-6D0709711868}" presName="compNode" presStyleCnt="0"/>
      <dgm:spPr/>
    </dgm:pt>
    <dgm:pt modelId="{030D256B-6186-49E4-883D-998EBD7D1A64}" type="pres">
      <dgm:prSet presAssocID="{8DBBA42B-FA51-4FEF-ADD3-6D07097118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B180EC5-D7AB-4A7D-9981-2C137796D327}" type="pres">
      <dgm:prSet presAssocID="{8DBBA42B-FA51-4FEF-ADD3-6D0709711868}" presName="spaceRect" presStyleCnt="0"/>
      <dgm:spPr/>
    </dgm:pt>
    <dgm:pt modelId="{8E3368C5-D898-4BB8-8EF0-F4FC98379697}" type="pres">
      <dgm:prSet presAssocID="{8DBBA42B-FA51-4FEF-ADD3-6D07097118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7B5B618-6F86-48B6-8ECF-8851DC3CBE7B}" srcId="{7DA2B91D-C5DA-44E9-A0FB-827633339334}" destId="{1D4F23B8-6648-41FC-867B-B15B8FF2EB75}" srcOrd="0" destOrd="0" parTransId="{C5CA7E4C-854F-4DC5-9FC0-1D965CC8D563}" sibTransId="{CCCB1CC7-6659-49C0-822C-2306F773007F}"/>
    <dgm:cxn modelId="{B2299D91-DE75-4062-8EC9-6036C804E982}" type="presOf" srcId="{7DA2B91D-C5DA-44E9-A0FB-827633339334}" destId="{4AC2165F-EB7B-4006-9150-4BE6840D256E}" srcOrd="0" destOrd="0" presId="urn:microsoft.com/office/officeart/2018/2/layout/IconLabelList"/>
    <dgm:cxn modelId="{24DA6CAA-CB85-4080-942A-9BA2C0422597}" type="presOf" srcId="{8DBBA42B-FA51-4FEF-ADD3-6D0709711868}" destId="{8E3368C5-D898-4BB8-8EF0-F4FC98379697}" srcOrd="0" destOrd="0" presId="urn:microsoft.com/office/officeart/2018/2/layout/IconLabelList"/>
    <dgm:cxn modelId="{F4133DB6-994C-45D3-91E7-4040185B89B9}" type="presOf" srcId="{1D4F23B8-6648-41FC-867B-B15B8FF2EB75}" destId="{AB4F30AB-BE59-47CC-AF25-1C8BC821F045}" srcOrd="0" destOrd="0" presId="urn:microsoft.com/office/officeart/2018/2/layout/IconLabelList"/>
    <dgm:cxn modelId="{E33D52EE-D836-4EB8-84DD-01995D53C7B3}" srcId="{7DA2B91D-C5DA-44E9-A0FB-827633339334}" destId="{8DBBA42B-FA51-4FEF-ADD3-6D0709711868}" srcOrd="1" destOrd="0" parTransId="{528DE901-97D8-49BA-AE65-AF0011EA6459}" sibTransId="{24B18936-299C-4A3C-A09E-F277510C4097}"/>
    <dgm:cxn modelId="{D64AA2F9-9A60-43F3-955D-C0B32FC63643}" type="presParOf" srcId="{4AC2165F-EB7B-4006-9150-4BE6840D256E}" destId="{E2257884-A047-459C-9C7D-F0FFA0818406}" srcOrd="0" destOrd="0" presId="urn:microsoft.com/office/officeart/2018/2/layout/IconLabelList"/>
    <dgm:cxn modelId="{465BCA5F-8E86-40AC-A549-3C43D29ACBE0}" type="presParOf" srcId="{E2257884-A047-459C-9C7D-F0FFA0818406}" destId="{65599E20-59F8-4B48-B5CF-F3C49D01C82C}" srcOrd="0" destOrd="0" presId="urn:microsoft.com/office/officeart/2018/2/layout/IconLabelList"/>
    <dgm:cxn modelId="{76F39F11-5417-4FB9-9432-C2499B5B422A}" type="presParOf" srcId="{E2257884-A047-459C-9C7D-F0FFA0818406}" destId="{6A76EBD7-B7D3-4C91-950A-ECC4C18846A0}" srcOrd="1" destOrd="0" presId="urn:microsoft.com/office/officeart/2018/2/layout/IconLabelList"/>
    <dgm:cxn modelId="{B2B78997-196F-488E-A1A9-87EBFA13BD0E}" type="presParOf" srcId="{E2257884-A047-459C-9C7D-F0FFA0818406}" destId="{AB4F30AB-BE59-47CC-AF25-1C8BC821F045}" srcOrd="2" destOrd="0" presId="urn:microsoft.com/office/officeart/2018/2/layout/IconLabelList"/>
    <dgm:cxn modelId="{37A80841-62E2-46B0-891B-0159FBD35320}" type="presParOf" srcId="{4AC2165F-EB7B-4006-9150-4BE6840D256E}" destId="{1B899E1F-8495-4FDA-B668-60156D6AFD87}" srcOrd="1" destOrd="0" presId="urn:microsoft.com/office/officeart/2018/2/layout/IconLabelList"/>
    <dgm:cxn modelId="{41984584-9ABA-44D4-A8DC-B541701B520E}" type="presParOf" srcId="{4AC2165F-EB7B-4006-9150-4BE6840D256E}" destId="{6C420301-2532-4DB4-9A37-C378642B30C0}" srcOrd="2" destOrd="0" presId="urn:microsoft.com/office/officeart/2018/2/layout/IconLabelList"/>
    <dgm:cxn modelId="{62425A24-B513-46F0-8189-6BE36F035AC0}" type="presParOf" srcId="{6C420301-2532-4DB4-9A37-C378642B30C0}" destId="{030D256B-6186-49E4-883D-998EBD7D1A64}" srcOrd="0" destOrd="0" presId="urn:microsoft.com/office/officeart/2018/2/layout/IconLabelList"/>
    <dgm:cxn modelId="{31157CB9-F33F-4E0B-A26F-8C939FA2DD9A}" type="presParOf" srcId="{6C420301-2532-4DB4-9A37-C378642B30C0}" destId="{FB180EC5-D7AB-4A7D-9981-2C137796D327}" srcOrd="1" destOrd="0" presId="urn:microsoft.com/office/officeart/2018/2/layout/IconLabelList"/>
    <dgm:cxn modelId="{48FD6B3D-D9DF-4B99-9025-083B594BF4AB}" type="presParOf" srcId="{6C420301-2532-4DB4-9A37-C378642B30C0}" destId="{8E3368C5-D898-4BB8-8EF0-F4FC983796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0CAE-1010-48D9-914B-E1A2B5696578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88469-CDB1-481A-8552-878E7833314D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Project is first built in the local machine.</a:t>
          </a:r>
          <a:endParaRPr lang="en-US" sz="2600" kern="1200"/>
        </a:p>
      </dsp:txBody>
      <dsp:txXfrm>
        <a:off x="255000" y="2418512"/>
        <a:ext cx="4320000" cy="720000"/>
      </dsp:txXfrm>
    </dsp:sp>
    <dsp:sp modelId="{F2BFF7B5-4F80-4AE8-897D-ED2A632BDE7D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25CDB-6CE5-4BD0-9E51-D7D257809A37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 spark session is created on which the project runs.</a:t>
          </a:r>
          <a:endParaRPr lang="en-US" sz="2600" kern="1200"/>
        </a:p>
      </dsp:txBody>
      <dsp:txXfrm>
        <a:off x="5331000" y="24185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A8DAA-63A9-457F-B1AC-C25D40D154B1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691A6-3D7C-4DC0-BECF-499FECB7137B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Apply feature scaling</a:t>
          </a:r>
          <a:endParaRPr lang="en-US" sz="2600" kern="1200"/>
        </a:p>
      </dsp:txBody>
      <dsp:txXfrm>
        <a:off x="240806" y="2019646"/>
        <a:ext cx="2813250" cy="720000"/>
      </dsp:txXfrm>
    </dsp:sp>
    <dsp:sp modelId="{E47112DF-B468-42D7-8762-2B75FCE9783B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CD729-5937-403C-9D4E-1E85FA9CF011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Split data for training and testing</a:t>
          </a:r>
          <a:endParaRPr lang="en-US" sz="2600" kern="1200"/>
        </a:p>
      </dsp:txBody>
      <dsp:txXfrm>
        <a:off x="3546375" y="2019646"/>
        <a:ext cx="2813250" cy="720000"/>
      </dsp:txXfrm>
    </dsp:sp>
    <dsp:sp modelId="{D6B69028-C9D7-4402-BE12-2FFD6FF22FD0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A76B-E9B0-462B-95A1-D2443D8E01E3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Trained three models </a:t>
          </a:r>
          <a:endParaRPr lang="en-US" sz="2600" kern="1200"/>
        </a:p>
      </dsp:txBody>
      <dsp:txXfrm>
        <a:off x="6851943" y="2019646"/>
        <a:ext cx="2813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1C350-6E86-4F6A-A2C9-9B369AA191BD}">
      <dsp:nvSpPr>
        <dsp:cNvPr id="0" name=""/>
        <dsp:cNvSpPr/>
      </dsp:nvSpPr>
      <dsp:spPr>
        <a:xfrm>
          <a:off x="2111484" y="649445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692737"/>
        <a:ext cx="24280" cy="4856"/>
      </dsp:txXfrm>
    </dsp:sp>
    <dsp:sp modelId="{BFBB0E8F-526B-44B5-89F4-5B21CE31D928}">
      <dsp:nvSpPr>
        <dsp:cNvPr id="0" name=""/>
        <dsp:cNvSpPr/>
      </dsp:nvSpPr>
      <dsp:spPr>
        <a:xfrm>
          <a:off x="1971" y="61771"/>
          <a:ext cx="2111312" cy="1266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Google Cloud Platform (GCP)</a:t>
          </a:r>
          <a:endParaRPr lang="en-US" sz="1800" kern="1200"/>
        </a:p>
      </dsp:txBody>
      <dsp:txXfrm>
        <a:off x="1971" y="61771"/>
        <a:ext cx="2111312" cy="1266787"/>
      </dsp:txXfrm>
    </dsp:sp>
    <dsp:sp modelId="{B65436BE-01DE-4CFA-93F9-A0E3F227D684}">
      <dsp:nvSpPr>
        <dsp:cNvPr id="0" name=""/>
        <dsp:cNvSpPr/>
      </dsp:nvSpPr>
      <dsp:spPr>
        <a:xfrm>
          <a:off x="4708399" y="649445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692737"/>
        <a:ext cx="24280" cy="4856"/>
      </dsp:txXfrm>
    </dsp:sp>
    <dsp:sp modelId="{2F0960CE-3279-431A-BCDA-4494B9ED0A39}">
      <dsp:nvSpPr>
        <dsp:cNvPr id="0" name=""/>
        <dsp:cNvSpPr/>
      </dsp:nvSpPr>
      <dsp:spPr>
        <a:xfrm>
          <a:off x="2598886" y="61771"/>
          <a:ext cx="2111312" cy="1266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Created a new project.</a:t>
          </a:r>
          <a:endParaRPr lang="en-US" sz="1800" kern="1200"/>
        </a:p>
      </dsp:txBody>
      <dsp:txXfrm>
        <a:off x="2598886" y="61771"/>
        <a:ext cx="2111312" cy="1266787"/>
      </dsp:txXfrm>
    </dsp:sp>
    <dsp:sp modelId="{935CF3F0-3A50-4418-A54D-34B088BC6695}">
      <dsp:nvSpPr>
        <dsp:cNvPr id="0" name=""/>
        <dsp:cNvSpPr/>
      </dsp:nvSpPr>
      <dsp:spPr>
        <a:xfrm>
          <a:off x="7305313" y="649445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692737"/>
        <a:ext cx="24280" cy="4856"/>
      </dsp:txXfrm>
    </dsp:sp>
    <dsp:sp modelId="{43FC1E6F-BD69-43FD-BE02-68D942989535}">
      <dsp:nvSpPr>
        <dsp:cNvPr id="0" name=""/>
        <dsp:cNvSpPr/>
      </dsp:nvSpPr>
      <dsp:spPr>
        <a:xfrm>
          <a:off x="5195800" y="61771"/>
          <a:ext cx="2111312" cy="1266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Enabled two API’s namely Compute engine and Storage.</a:t>
          </a:r>
          <a:endParaRPr lang="en-US" sz="1800" kern="1200"/>
        </a:p>
      </dsp:txBody>
      <dsp:txXfrm>
        <a:off x="5195800" y="61771"/>
        <a:ext cx="2111312" cy="1266787"/>
      </dsp:txXfrm>
    </dsp:sp>
    <dsp:sp modelId="{968AB1D8-29F0-48E3-8553-FE3978D70379}">
      <dsp:nvSpPr>
        <dsp:cNvPr id="0" name=""/>
        <dsp:cNvSpPr/>
      </dsp:nvSpPr>
      <dsp:spPr>
        <a:xfrm>
          <a:off x="1057627" y="1326759"/>
          <a:ext cx="7790744" cy="455001"/>
        </a:xfrm>
        <a:custGeom>
          <a:avLst/>
          <a:gdLst/>
          <a:ahLst/>
          <a:cxnLst/>
          <a:rect l="0" t="0" r="0" b="0"/>
          <a:pathLst>
            <a:path>
              <a:moveTo>
                <a:pt x="7790744" y="0"/>
              </a:moveTo>
              <a:lnTo>
                <a:pt x="7790744" y="244600"/>
              </a:lnTo>
              <a:lnTo>
                <a:pt x="0" y="244600"/>
              </a:lnTo>
              <a:lnTo>
                <a:pt x="0" y="45500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853" y="1551832"/>
        <a:ext cx="390293" cy="4856"/>
      </dsp:txXfrm>
    </dsp:sp>
    <dsp:sp modelId="{AE481106-4273-4FC0-9984-7A9884EF72FB}">
      <dsp:nvSpPr>
        <dsp:cNvPr id="0" name=""/>
        <dsp:cNvSpPr/>
      </dsp:nvSpPr>
      <dsp:spPr>
        <a:xfrm>
          <a:off x="7792715" y="61771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Upload project files to cloud storage.</a:t>
          </a:r>
          <a:endParaRPr lang="en-US" sz="1800" kern="1200"/>
        </a:p>
      </dsp:txBody>
      <dsp:txXfrm>
        <a:off x="7792715" y="61771"/>
        <a:ext cx="2111312" cy="1266787"/>
      </dsp:txXfrm>
    </dsp:sp>
    <dsp:sp modelId="{2CF360F5-BC80-4E58-A6C3-59E11E84E6EA}">
      <dsp:nvSpPr>
        <dsp:cNvPr id="0" name=""/>
        <dsp:cNvSpPr/>
      </dsp:nvSpPr>
      <dsp:spPr>
        <a:xfrm>
          <a:off x="2111484" y="2401835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2445127"/>
        <a:ext cx="24280" cy="4856"/>
      </dsp:txXfrm>
    </dsp:sp>
    <dsp:sp modelId="{AA0D95FC-AA37-4FA2-9DD4-A9EE0CB40C24}">
      <dsp:nvSpPr>
        <dsp:cNvPr id="0" name=""/>
        <dsp:cNvSpPr/>
      </dsp:nvSpPr>
      <dsp:spPr>
        <a:xfrm>
          <a:off x="1971" y="1814161"/>
          <a:ext cx="2111312" cy="12667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Created a cluster using Dataproc API to run the project file.</a:t>
          </a:r>
          <a:endParaRPr lang="en-US" sz="1800" kern="1200"/>
        </a:p>
      </dsp:txBody>
      <dsp:txXfrm>
        <a:off x="1971" y="1814161"/>
        <a:ext cx="2111312" cy="1266787"/>
      </dsp:txXfrm>
    </dsp:sp>
    <dsp:sp modelId="{F5DF37D4-340D-424E-971D-5BC6F1467B93}">
      <dsp:nvSpPr>
        <dsp:cNvPr id="0" name=""/>
        <dsp:cNvSpPr/>
      </dsp:nvSpPr>
      <dsp:spPr>
        <a:xfrm>
          <a:off x="4708399" y="2401835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2445127"/>
        <a:ext cx="24280" cy="4856"/>
      </dsp:txXfrm>
    </dsp:sp>
    <dsp:sp modelId="{A8D779FD-9E84-41E6-B36F-EB81AEC256DB}">
      <dsp:nvSpPr>
        <dsp:cNvPr id="0" name=""/>
        <dsp:cNvSpPr/>
      </dsp:nvSpPr>
      <dsp:spPr>
        <a:xfrm>
          <a:off x="2598886" y="1814161"/>
          <a:ext cx="2111312" cy="1266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Cluster has 1 master node and 2 worker nodes.</a:t>
          </a:r>
          <a:endParaRPr lang="en-US" sz="1800" kern="1200"/>
        </a:p>
      </dsp:txBody>
      <dsp:txXfrm>
        <a:off x="2598886" y="1814161"/>
        <a:ext cx="2111312" cy="1266787"/>
      </dsp:txXfrm>
    </dsp:sp>
    <dsp:sp modelId="{D5CDF4E8-81BB-4DDA-8ACD-C69BD3970CEB}">
      <dsp:nvSpPr>
        <dsp:cNvPr id="0" name=""/>
        <dsp:cNvSpPr/>
      </dsp:nvSpPr>
      <dsp:spPr>
        <a:xfrm>
          <a:off x="5195800" y="1814161"/>
          <a:ext cx="2111312" cy="1266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Submit project file as job in the cluster to get the results</a:t>
          </a:r>
          <a:endParaRPr lang="en-US" sz="1800" kern="1200"/>
        </a:p>
      </dsp:txBody>
      <dsp:txXfrm>
        <a:off x="5195800" y="1814161"/>
        <a:ext cx="2111312" cy="1266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9E20-59F8-4B48-B5CF-F3C49D01C82C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F30AB-BE59-47CC-AF25-1C8BC821F045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Imbalance in the classes will effect the performance of the models.</a:t>
          </a:r>
          <a:endParaRPr lang="en-US" sz="2200" kern="1200"/>
        </a:p>
      </dsp:txBody>
      <dsp:txXfrm>
        <a:off x="255000" y="2418512"/>
        <a:ext cx="4320000" cy="720000"/>
      </dsp:txXfrm>
    </dsp:sp>
    <dsp:sp modelId="{030D256B-6186-49E4-883D-998EBD7D1A64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368C5-D898-4BB8-8EF0-F4FC98379697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is a good practice to deal with class imbalance before training models.</a:t>
          </a:r>
          <a:endParaRPr lang="en-US" sz="2200" kern="1200"/>
        </a:p>
      </dsp:txBody>
      <dsp:txXfrm>
        <a:off x="5331000" y="24185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389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437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6663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25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940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802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7308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8745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0048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627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8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945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074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97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712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304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526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D405-C25D-4D37-9EF9-3D3D3475227C}" type="datetimeFigureOut">
              <a:rPr lang="en-ZW" smtClean="0"/>
              <a:t>5/6/2020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2CB-B620-4193-BE4E-A95957EEE2E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098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DAE-35E1-4B6B-9CF2-9987A0FEC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BDPP Project Presentation</a:t>
            </a:r>
            <a:endParaRPr lang="en-Z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54DF-8B61-494E-93A2-32C98955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Abdul Rehman Basith Shajahan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78143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5189-33C3-46F5-B61D-BC8E982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imbalanced classes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BE91-2D25-4276-BB5E-B4CB7F4B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There are three ways we can handle imbalance in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Up-sampling: Increase minority class by replicating them number of times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Down-sampling: Remove rows with majority class so that it matches with the count of minority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Assigning weights: Penalize majority class by assigning less weight and increase the value of minority class by assigning more weight.</a:t>
            </a:r>
          </a:p>
          <a:p>
            <a:r>
              <a:rPr lang="en-GB" dirty="0"/>
              <a:t>I used assigning weights to deal the imbalance. Created a column which has 0.85 and 0.15 values.</a:t>
            </a:r>
          </a:p>
          <a:p>
            <a:r>
              <a:rPr lang="en-GB" dirty="0"/>
              <a:t>0.85 is assigned to class ‘1’ and 0.15 is assigned to class ‘0’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1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461-BD51-4416-B1DE-C216B8A6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Model training</a:t>
            </a:r>
            <a:endParaRPr lang="en-ZW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B81B6-6B3F-408E-9FEF-7A54F1B8C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98040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078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83B1-E0DF-4505-9364-2FE27762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Deploying project in cloud</a:t>
            </a:r>
            <a:endParaRPr lang="en-ZW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FA3AD1-0C60-42F7-8B6E-93BCD4A0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5025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79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E227-6B15-4A76-A757-7FAB4A44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Z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B3B43B-245C-4C35-9E63-C506B232F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15438"/>
              </p:ext>
            </p:extLst>
          </p:nvPr>
        </p:nvGraphicFramePr>
        <p:xfrm>
          <a:off x="1141413" y="2249488"/>
          <a:ext cx="9905996" cy="32359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476499">
                  <a:extLst>
                    <a:ext uri="{9D8B030D-6E8A-4147-A177-3AD203B41FA5}">
                      <a16:colId xmlns:a16="http://schemas.microsoft.com/office/drawing/2014/main" val="720790097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1826004492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2405582215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77290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Before dealing with imbalanced classes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Best model with parameter tuning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After assigning weights to classes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832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ROC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ROC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ROC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980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55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0.761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497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ZW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863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0.266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5938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0113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Random Forest 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0.776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0.776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0.999</a:t>
                      </a:r>
                      <a:endParaRPr lang="en-ZW" dirty="0"/>
                    </a:p>
                  </a:txBody>
                  <a:tcPr marL="86139" marR="86139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981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6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8DE7-C000-4F0B-A300-78F52C95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ZW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59345-FC26-4783-8622-C6752FA2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08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29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68B7-2AC7-4B91-8BA0-1A4394B44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744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8458-4D95-4089-9D84-0EED2BE6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0207-6AF3-4F50-BBBB-621566B9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GB" dirty="0"/>
              <a:t>Building project in local machine with PySpark</a:t>
            </a:r>
          </a:p>
          <a:p>
            <a:r>
              <a:rPr lang="en-US" dirty="0"/>
              <a:t>Deploying in the cloud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09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EB8-50BE-4AF0-8AB9-7E185F8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873C-7880-4E18-ADF2-54901461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project on predicting credit card client’s default payment status.</a:t>
            </a:r>
          </a:p>
          <a:p>
            <a:r>
              <a:rPr lang="en-GB" dirty="0"/>
              <a:t>Two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Built project on PySpark (python API to support Spark)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Deploying the project in cloud (GCP)</a:t>
            </a:r>
          </a:p>
        </p:txBody>
      </p:sp>
    </p:spTree>
    <p:extLst>
      <p:ext uri="{BB962C8B-B14F-4D97-AF65-F5344CB8AC3E}">
        <p14:creationId xmlns:p14="http://schemas.microsoft.com/office/powerpoint/2010/main" val="355168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7178-F82C-4DEE-9F79-C2E6F0CF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6C0A-318F-415E-8796-C90397CE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credit client’s dataset</a:t>
            </a:r>
          </a:p>
          <a:p>
            <a:r>
              <a:rPr lang="en-GB" dirty="0"/>
              <a:t>Dataset has 25 features/attributes</a:t>
            </a:r>
          </a:p>
          <a:p>
            <a:r>
              <a:rPr lang="en-GB" dirty="0"/>
              <a:t>It has 30000 entries or samples.</a:t>
            </a:r>
            <a:endParaRPr lang="en-ZW" dirty="0"/>
          </a:p>
          <a:p>
            <a:r>
              <a:rPr lang="en-ZW" dirty="0"/>
              <a:t>All the features are numeric type.</a:t>
            </a:r>
          </a:p>
          <a:p>
            <a:r>
              <a:rPr lang="en-ZW" dirty="0"/>
              <a:t>DEFAULT is the target feature which has two classes 1 &amp; 0 which means Yes and No respectively.</a:t>
            </a:r>
          </a:p>
          <a:p>
            <a:pPr marL="0" indent="0">
              <a:buNone/>
            </a:pPr>
            <a:endParaRPr lang="en-ZW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92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76F6-C4D1-471F-A502-485E23EE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Building project in local machine with PySpark</a:t>
            </a:r>
            <a:endParaRPr lang="en-ZW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35951-39F7-4DBD-A47F-AE6EBBF56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664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90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3CEA-CC3C-4D53-9A66-08A3BE65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GB"/>
              <a:t>Flaws in the data: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A89D-0316-4790-AF26-A20EBA64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endParaRPr lang="en-GB" sz="2300"/>
          </a:p>
          <a:p>
            <a:pPr marL="0" indent="0">
              <a:buNone/>
            </a:pPr>
            <a:endParaRPr lang="en-GB" sz="2300"/>
          </a:p>
          <a:p>
            <a:pPr marL="0" indent="0">
              <a:buNone/>
            </a:pPr>
            <a:endParaRPr lang="en-GB" sz="2300"/>
          </a:p>
          <a:p>
            <a:endParaRPr lang="en-GB" sz="2300"/>
          </a:p>
          <a:p>
            <a:pPr marL="0" indent="0">
              <a:buNone/>
            </a:pPr>
            <a:endParaRPr lang="en-GB" sz="2300"/>
          </a:p>
          <a:p>
            <a:pPr marL="0" indent="0">
              <a:buNone/>
            </a:pPr>
            <a:endParaRPr lang="en-GB" sz="2300"/>
          </a:p>
          <a:p>
            <a:endParaRPr lang="en-ZW" sz="2300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A70784-5162-427F-AD32-6677AAA0A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26" y="1731636"/>
            <a:ext cx="2955325" cy="251202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76E459-F0F0-4FA8-AF2F-54DB3304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09" y="2273616"/>
            <a:ext cx="3038870" cy="192968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8BA3C0-F9B2-4558-9EE5-955B49951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26" y="4437647"/>
            <a:ext cx="2955326" cy="192968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557F83-17A6-4580-ADF9-87E0A380C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09" y="4422386"/>
            <a:ext cx="3038870" cy="19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435B-BA6A-4590-8B6B-D14101D5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76DE-ECCB-470F-A05F-409D8FC6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Assigned all ‘0’ in Marriage to ‘3’</a:t>
            </a:r>
          </a:p>
          <a:p>
            <a:r>
              <a:rPr lang="en-GB" dirty="0"/>
              <a:t>Assigned all ‘0’ ‘5’ &amp; ‘6’ in Education to ‘4’</a:t>
            </a:r>
          </a:p>
          <a:p>
            <a:r>
              <a:rPr lang="en-GB" dirty="0"/>
              <a:t>Assigned ‘-2’ &amp; ‘-1’ in Pay_0 - Pay_6 to ‘0’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92967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B5E5-E01F-4E57-A5BE-1DB99DF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Feature scaling</a:t>
            </a:r>
            <a:endParaRPr lang="en-ZW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308B6-A613-4D1F-8F69-DF3B0363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958460"/>
            <a:ext cx="3494597" cy="21317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DC2B-4534-4E75-BB6B-DE6186AA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GB" dirty="0"/>
              <a:t>Used a VectorAssembler to combine all the features into a single vector.</a:t>
            </a:r>
          </a:p>
          <a:p>
            <a:r>
              <a:rPr lang="en-GB" dirty="0"/>
              <a:t>Then used a StandardScaler to features in the vector.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1569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5189-33C3-46F5-B61D-BC8E982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BE91-2D25-4276-BB5E-B4CB7F4B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Divided the data into 80% and 20% for training and testing respectively.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Trained and tested three algorithms namely Logistic regression, Decision trees and Random Forest.</a:t>
            </a:r>
          </a:p>
          <a:p>
            <a:r>
              <a:rPr lang="en-GB" dirty="0"/>
              <a:t>Initially trained the models on imbalanced data and then with the help of parameter tuning got the best models for Logistic regression and Random forest.</a:t>
            </a:r>
          </a:p>
          <a:p>
            <a:r>
              <a:rPr lang="en-GB" dirty="0"/>
              <a:t>Used ROC as metric for evaluating the performance of the models.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AAF295F-8C79-4E26-9367-E234A875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24" y="2782807"/>
            <a:ext cx="4084984" cy="7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6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532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BDPP Project Presentation</vt:lpstr>
      <vt:lpstr>Agenda</vt:lpstr>
      <vt:lpstr>Introduction</vt:lpstr>
      <vt:lpstr>Dataset</vt:lpstr>
      <vt:lpstr>Building project in local machine with PySpark</vt:lpstr>
      <vt:lpstr>Flaws in the data:</vt:lpstr>
      <vt:lpstr>Data cleaning</vt:lpstr>
      <vt:lpstr>Feature scaling</vt:lpstr>
      <vt:lpstr>Model training</vt:lpstr>
      <vt:lpstr>Handling imbalanced classes</vt:lpstr>
      <vt:lpstr>Model training</vt:lpstr>
      <vt:lpstr>Deploying project in cloud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BDPP Project Presentation</dc:title>
  <dc:creator>Abdul Basith</dc:creator>
  <cp:lastModifiedBy>Abdul Basith</cp:lastModifiedBy>
  <cp:revision>2</cp:revision>
  <dcterms:created xsi:type="dcterms:W3CDTF">2020-06-04T23:16:47Z</dcterms:created>
  <dcterms:modified xsi:type="dcterms:W3CDTF">2020-06-04T23:48:00Z</dcterms:modified>
</cp:coreProperties>
</file>