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59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kedList" id="{6E870E6C-624E-4303-B377-A2C3FEE10F6B}">
          <p14:sldIdLst>
            <p14:sldId id="256"/>
            <p14:sldId id="257"/>
            <p14:sldId id="271"/>
            <p14:sldId id="272"/>
            <p14:sldId id="273"/>
            <p14:sldId id="274"/>
          </p14:sldIdLst>
        </p14:section>
        <p14:section name="ReversableLL" id="{9A3F25DA-F42A-4C2D-B228-FEE7BEA1101D}">
          <p14:sldIdLst>
            <p14:sldId id="259"/>
          </p14:sldIdLst>
        </p14:section>
        <p14:section name="SortedLinkedList" id="{8F68EFA1-DA13-4CBC-96D3-76FFA9A6E5D6}">
          <p14:sldIdLst>
            <p14:sldId id="265"/>
          </p14:sldIdLst>
        </p14:section>
        <p14:section name="UniqueLinkedList" id="{EDD15347-1251-44DE-8E76-E8628F22C084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926660-A179-41FD-9225-3D3098A0A844}" v="48" dt="2024-02-06T02:57:29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6327"/>
  </p:normalViewPr>
  <p:slideViewPr>
    <p:cSldViewPr snapToGrid="0">
      <p:cViewPr varScale="1">
        <p:scale>
          <a:sx n="125" d="100"/>
          <a:sy n="12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C1B330C4-DCEE-1E4E-843F-6834C0676982}"/>
    <pc:docChg chg="delSld delSection modSection">
      <pc:chgData name="Scoggin, Jake" userId="5ad58cec-b21c-486a-b6f0-9ede36b8ce4c" providerId="ADAL" clId="{C1B330C4-DCEE-1E4E-843F-6834C0676982}" dt="2024-02-06T16:55:26.407" v="14" actId="2696"/>
      <pc:docMkLst>
        <pc:docMk/>
      </pc:docMkLst>
      <pc:sldChg chg="del">
        <pc:chgData name="Scoggin, Jake" userId="5ad58cec-b21c-486a-b6f0-9ede36b8ce4c" providerId="ADAL" clId="{C1B330C4-DCEE-1E4E-843F-6834C0676982}" dt="2024-02-06T16:54:59.693" v="1" actId="2696"/>
        <pc:sldMkLst>
          <pc:docMk/>
          <pc:sldMk cId="4126182499" sldId="258"/>
        </pc:sldMkLst>
      </pc:sldChg>
      <pc:sldChg chg="del">
        <pc:chgData name="Scoggin, Jake" userId="5ad58cec-b21c-486a-b6f0-9ede36b8ce4c" providerId="ADAL" clId="{C1B330C4-DCEE-1E4E-843F-6834C0676982}" dt="2024-02-06T16:54:56.245" v="0" actId="2696"/>
        <pc:sldMkLst>
          <pc:docMk/>
          <pc:sldMk cId="171310075" sldId="260"/>
        </pc:sldMkLst>
      </pc:sldChg>
      <pc:sldChg chg="del">
        <pc:chgData name="Scoggin, Jake" userId="5ad58cec-b21c-486a-b6f0-9ede36b8ce4c" providerId="ADAL" clId="{C1B330C4-DCEE-1E4E-843F-6834C0676982}" dt="2024-02-06T16:55:09.416" v="8" actId="2696"/>
        <pc:sldMkLst>
          <pc:docMk/>
          <pc:sldMk cId="1362676564" sldId="261"/>
        </pc:sldMkLst>
      </pc:sldChg>
      <pc:sldChg chg="del">
        <pc:chgData name="Scoggin, Jake" userId="5ad58cec-b21c-486a-b6f0-9ede36b8ce4c" providerId="ADAL" clId="{C1B330C4-DCEE-1E4E-843F-6834C0676982}" dt="2024-02-06T16:55:10.746" v="9" actId="2696"/>
        <pc:sldMkLst>
          <pc:docMk/>
          <pc:sldMk cId="1304475400" sldId="263"/>
        </pc:sldMkLst>
      </pc:sldChg>
      <pc:sldChg chg="del">
        <pc:chgData name="Scoggin, Jake" userId="5ad58cec-b21c-486a-b6f0-9ede36b8ce4c" providerId="ADAL" clId="{C1B330C4-DCEE-1E4E-843F-6834C0676982}" dt="2024-02-06T16:55:05.518" v="5" actId="2696"/>
        <pc:sldMkLst>
          <pc:docMk/>
          <pc:sldMk cId="4020699998" sldId="264"/>
        </pc:sldMkLst>
      </pc:sldChg>
      <pc:sldChg chg="del">
        <pc:chgData name="Scoggin, Jake" userId="5ad58cec-b21c-486a-b6f0-9ede36b8ce4c" providerId="ADAL" clId="{C1B330C4-DCEE-1E4E-843F-6834C0676982}" dt="2024-02-06T16:55:07.154" v="6" actId="2696"/>
        <pc:sldMkLst>
          <pc:docMk/>
          <pc:sldMk cId="2211158583" sldId="266"/>
        </pc:sldMkLst>
      </pc:sldChg>
      <pc:sldChg chg="del">
        <pc:chgData name="Scoggin, Jake" userId="5ad58cec-b21c-486a-b6f0-9ede36b8ce4c" providerId="ADAL" clId="{C1B330C4-DCEE-1E4E-843F-6834C0676982}" dt="2024-02-06T16:55:12.156" v="10" actId="2696"/>
        <pc:sldMkLst>
          <pc:docMk/>
          <pc:sldMk cId="333860776" sldId="267"/>
        </pc:sldMkLst>
      </pc:sldChg>
      <pc:sldChg chg="del">
        <pc:chgData name="Scoggin, Jake" userId="5ad58cec-b21c-486a-b6f0-9ede36b8ce4c" providerId="ADAL" clId="{C1B330C4-DCEE-1E4E-843F-6834C0676982}" dt="2024-02-06T16:55:12.436" v="11" actId="2696"/>
        <pc:sldMkLst>
          <pc:docMk/>
          <pc:sldMk cId="3424187798" sldId="268"/>
        </pc:sldMkLst>
      </pc:sldChg>
      <pc:sldChg chg="del">
        <pc:chgData name="Scoggin, Jake" userId="5ad58cec-b21c-486a-b6f0-9ede36b8ce4c" providerId="ADAL" clId="{C1B330C4-DCEE-1E4E-843F-6834C0676982}" dt="2024-02-06T16:55:12.788" v="12" actId="2696"/>
        <pc:sldMkLst>
          <pc:docMk/>
          <pc:sldMk cId="541948299" sldId="269"/>
        </pc:sldMkLst>
      </pc:sldChg>
      <pc:sldChg chg="del">
        <pc:chgData name="Scoggin, Jake" userId="5ad58cec-b21c-486a-b6f0-9ede36b8ce4c" providerId="ADAL" clId="{C1B330C4-DCEE-1E4E-843F-6834C0676982}" dt="2024-02-06T16:55:02.985" v="3" actId="2696"/>
        <pc:sldMkLst>
          <pc:docMk/>
          <pc:sldMk cId="4016759266" sldId="270"/>
        </pc:sldMkLst>
      </pc:sldChg>
      <pc:sldChg chg="del">
        <pc:chgData name="Scoggin, Jake" userId="5ad58cec-b21c-486a-b6f0-9ede36b8ce4c" providerId="ADAL" clId="{C1B330C4-DCEE-1E4E-843F-6834C0676982}" dt="2024-02-06T16:55:01.135" v="2" actId="2696"/>
        <pc:sldMkLst>
          <pc:docMk/>
          <pc:sldMk cId="1594540667" sldId="275"/>
        </pc:sldMkLst>
      </pc:sldChg>
      <pc:sldChg chg="del">
        <pc:chgData name="Scoggin, Jake" userId="5ad58cec-b21c-486a-b6f0-9ede36b8ce4c" providerId="ADAL" clId="{C1B330C4-DCEE-1E4E-843F-6834C0676982}" dt="2024-02-06T16:55:08.093" v="7" actId="2696"/>
        <pc:sldMkLst>
          <pc:docMk/>
          <pc:sldMk cId="1721315984" sldId="276"/>
        </pc:sldMkLst>
      </pc:sldChg>
      <pc:sldChg chg="del">
        <pc:chgData name="Scoggin, Jake" userId="5ad58cec-b21c-486a-b6f0-9ede36b8ce4c" providerId="ADAL" clId="{C1B330C4-DCEE-1E4E-843F-6834C0676982}" dt="2024-02-06T16:55:04.420" v="4" actId="2696"/>
        <pc:sldMkLst>
          <pc:docMk/>
          <pc:sldMk cId="2791892719" sldId="277"/>
        </pc:sldMkLst>
      </pc:sldChg>
      <pc:sldChg chg="del">
        <pc:chgData name="Scoggin, Jake" userId="5ad58cec-b21c-486a-b6f0-9ede36b8ce4c" providerId="ADAL" clId="{C1B330C4-DCEE-1E4E-843F-6834C0676982}" dt="2024-02-06T16:55:26.407" v="14" actId="2696"/>
        <pc:sldMkLst>
          <pc:docMk/>
          <pc:sldMk cId="852594397" sldId="278"/>
        </pc:sldMkLst>
      </pc:sldChg>
    </pc:docChg>
  </pc:docChgLst>
  <pc:docChgLst>
    <pc:chgData name="Scoggin, Jake" userId="5ad58cec-b21c-486a-b6f0-9ede36b8ce4c" providerId="ADAL" clId="{3F926660-A179-41FD-9225-3D3098A0A844}"/>
    <pc:docChg chg="undo redo custSel addSld modSld sldOrd modSection">
      <pc:chgData name="Scoggin, Jake" userId="5ad58cec-b21c-486a-b6f0-9ede36b8ce4c" providerId="ADAL" clId="{3F926660-A179-41FD-9225-3D3098A0A844}" dt="2024-02-06T02:57:50.045" v="1541" actId="1035"/>
      <pc:docMkLst>
        <pc:docMk/>
      </pc:docMkLst>
      <pc:sldChg chg="modSp add mod">
        <pc:chgData name="Scoggin, Jake" userId="5ad58cec-b21c-486a-b6f0-9ede36b8ce4c" providerId="ADAL" clId="{3F926660-A179-41FD-9225-3D3098A0A844}" dt="2024-02-05T22:22:19.603" v="6" actId="20577"/>
        <pc:sldMkLst>
          <pc:docMk/>
          <pc:sldMk cId="4126182499" sldId="258"/>
        </pc:sldMkLst>
        <pc:spChg chg="mod">
          <ac:chgData name="Scoggin, Jake" userId="5ad58cec-b21c-486a-b6f0-9ede36b8ce4c" providerId="ADAL" clId="{3F926660-A179-41FD-9225-3D3098A0A844}" dt="2024-02-05T22:22:19.603" v="6" actId="20577"/>
          <ac:spMkLst>
            <pc:docMk/>
            <pc:sldMk cId="4126182499" sldId="258"/>
            <ac:spMk id="5" creationId="{FE9EB032-C41A-820C-A728-18F46CF96F5A}"/>
          </ac:spMkLst>
        </pc:spChg>
      </pc:sldChg>
      <pc:sldChg chg="addSp delSp modSp add mod">
        <pc:chgData name="Scoggin, Jake" userId="5ad58cec-b21c-486a-b6f0-9ede36b8ce4c" providerId="ADAL" clId="{3F926660-A179-41FD-9225-3D3098A0A844}" dt="2024-02-05T22:59:49.627" v="676" actId="1076"/>
        <pc:sldMkLst>
          <pc:docMk/>
          <pc:sldMk cId="1477823399" sldId="259"/>
        </pc:sldMkLst>
        <pc:spChg chg="mod">
          <ac:chgData name="Scoggin, Jake" userId="5ad58cec-b21c-486a-b6f0-9ede36b8ce4c" providerId="ADAL" clId="{3F926660-A179-41FD-9225-3D3098A0A844}" dt="2024-02-05T22:55:47.961" v="566" actId="14100"/>
          <ac:spMkLst>
            <pc:docMk/>
            <pc:sldMk cId="1477823399" sldId="259"/>
            <ac:spMk id="3" creationId="{A02F3427-A5F5-E630-2CE2-28B7AAAFC65C}"/>
          </ac:spMkLst>
        </pc:spChg>
        <pc:spChg chg="mod">
          <ac:chgData name="Scoggin, Jake" userId="5ad58cec-b21c-486a-b6f0-9ede36b8ce4c" providerId="ADAL" clId="{3F926660-A179-41FD-9225-3D3098A0A844}" dt="2024-02-05T22:55:44.465" v="565" actId="14100"/>
          <ac:spMkLst>
            <pc:docMk/>
            <pc:sldMk cId="1477823399" sldId="259"/>
            <ac:spMk id="4" creationId="{A7698D94-EEBA-191A-52AA-3DB96F6F3CA5}"/>
          </ac:spMkLst>
        </pc:spChg>
        <pc:spChg chg="mod">
          <ac:chgData name="Scoggin, Jake" userId="5ad58cec-b21c-486a-b6f0-9ede36b8ce4c" providerId="ADAL" clId="{3F926660-A179-41FD-9225-3D3098A0A844}" dt="2024-02-05T22:22:36.395" v="18" actId="20577"/>
          <ac:spMkLst>
            <pc:docMk/>
            <pc:sldMk cId="1477823399" sldId="259"/>
            <ac:spMk id="5" creationId="{FE9EB032-C41A-820C-A728-18F46CF96F5A}"/>
          </ac:spMkLst>
        </pc:spChg>
        <pc:spChg chg="del">
          <ac:chgData name="Scoggin, Jake" userId="5ad58cec-b21c-486a-b6f0-9ede36b8ce4c" providerId="ADAL" clId="{3F926660-A179-41FD-9225-3D3098A0A844}" dt="2024-02-05T22:55:29.547" v="557" actId="478"/>
          <ac:spMkLst>
            <pc:docMk/>
            <pc:sldMk cId="1477823399" sldId="259"/>
            <ac:spMk id="8" creationId="{BCF9DBE2-4766-5CB3-5975-1AD9E55DF633}"/>
          </ac:spMkLst>
        </pc:spChg>
        <pc:spChg chg="mod">
          <ac:chgData name="Scoggin, Jake" userId="5ad58cec-b21c-486a-b6f0-9ede36b8ce4c" providerId="ADAL" clId="{3F926660-A179-41FD-9225-3D3098A0A844}" dt="2024-02-05T22:22:39.256" v="23" actId="20577"/>
          <ac:spMkLst>
            <pc:docMk/>
            <pc:sldMk cId="1477823399" sldId="259"/>
            <ac:spMk id="9" creationId="{708AF2A2-D25C-85C9-1B94-2E1B79E56E96}"/>
          </ac:spMkLst>
        </pc:spChg>
        <pc:spChg chg="del">
          <ac:chgData name="Scoggin, Jake" userId="5ad58cec-b21c-486a-b6f0-9ede36b8ce4c" providerId="ADAL" clId="{3F926660-A179-41FD-9225-3D3098A0A844}" dt="2024-02-05T22:55:34.964" v="560" actId="478"/>
          <ac:spMkLst>
            <pc:docMk/>
            <pc:sldMk cId="1477823399" sldId="259"/>
            <ac:spMk id="15" creationId="{AA731C7D-08B4-9464-C5E9-9067B1882A50}"/>
          </ac:spMkLst>
        </pc:spChg>
        <pc:spChg chg="mod">
          <ac:chgData name="Scoggin, Jake" userId="5ad58cec-b21c-486a-b6f0-9ede36b8ce4c" providerId="ADAL" clId="{3F926660-A179-41FD-9225-3D3098A0A844}" dt="2024-02-05T22:53:36.271" v="519" actId="164"/>
          <ac:spMkLst>
            <pc:docMk/>
            <pc:sldMk cId="1477823399" sldId="259"/>
            <ac:spMk id="16" creationId="{FA4D6DF7-9F73-755E-C5D0-028EEB5C82F7}"/>
          </ac:spMkLst>
        </pc:spChg>
        <pc:spChg chg="mod">
          <ac:chgData name="Scoggin, Jake" userId="5ad58cec-b21c-486a-b6f0-9ede36b8ce4c" providerId="ADAL" clId="{3F926660-A179-41FD-9225-3D3098A0A844}" dt="2024-02-05T22:55:18.768" v="555" actId="20577"/>
          <ac:spMkLst>
            <pc:docMk/>
            <pc:sldMk cId="1477823399" sldId="259"/>
            <ac:spMk id="17" creationId="{615D06CC-CD98-0889-DE30-2C21016A7F5C}"/>
          </ac:spMkLst>
        </pc:spChg>
        <pc:spChg chg="mod">
          <ac:chgData name="Scoggin, Jake" userId="5ad58cec-b21c-486a-b6f0-9ede36b8ce4c" providerId="ADAL" clId="{3F926660-A179-41FD-9225-3D3098A0A844}" dt="2024-02-05T22:53:36.271" v="519" actId="164"/>
          <ac:spMkLst>
            <pc:docMk/>
            <pc:sldMk cId="1477823399" sldId="259"/>
            <ac:spMk id="18" creationId="{E8CC2C1F-0180-98EB-AB0C-BF6A6E0C1823}"/>
          </ac:spMkLst>
        </pc:spChg>
        <pc:spChg chg="mod">
          <ac:chgData name="Scoggin, Jake" userId="5ad58cec-b21c-486a-b6f0-9ede36b8ce4c" providerId="ADAL" clId="{3F926660-A179-41FD-9225-3D3098A0A844}" dt="2024-02-05T22:53:36.271" v="519" actId="164"/>
          <ac:spMkLst>
            <pc:docMk/>
            <pc:sldMk cId="1477823399" sldId="259"/>
            <ac:spMk id="19" creationId="{83FD31BF-ADE5-0361-AA8D-8878535C8529}"/>
          </ac:spMkLst>
        </pc:spChg>
        <pc:spChg chg="del">
          <ac:chgData name="Scoggin, Jake" userId="5ad58cec-b21c-486a-b6f0-9ede36b8ce4c" providerId="ADAL" clId="{3F926660-A179-41FD-9225-3D3098A0A844}" dt="2024-02-05T22:53:05.446" v="510" actId="478"/>
          <ac:spMkLst>
            <pc:docMk/>
            <pc:sldMk cId="1477823399" sldId="259"/>
            <ac:spMk id="20" creationId="{304FFBD2-DDF8-C7CD-AE1E-916E5918305A}"/>
          </ac:spMkLst>
        </pc:spChg>
        <pc:spChg chg="del mod">
          <ac:chgData name="Scoggin, Jake" userId="5ad58cec-b21c-486a-b6f0-9ede36b8ce4c" providerId="ADAL" clId="{3F926660-A179-41FD-9225-3D3098A0A844}" dt="2024-02-05T22:53:21.191" v="517" actId="478"/>
          <ac:spMkLst>
            <pc:docMk/>
            <pc:sldMk cId="1477823399" sldId="259"/>
            <ac:spMk id="23" creationId="{F6AD3833-2A52-C5F4-20F4-CDA9DE68AC8E}"/>
          </ac:spMkLst>
        </pc:spChg>
        <pc:spChg chg="del mod">
          <ac:chgData name="Scoggin, Jake" userId="5ad58cec-b21c-486a-b6f0-9ede36b8ce4c" providerId="ADAL" clId="{3F926660-A179-41FD-9225-3D3098A0A844}" dt="2024-02-05T22:53:04.076" v="509" actId="478"/>
          <ac:spMkLst>
            <pc:docMk/>
            <pc:sldMk cId="1477823399" sldId="259"/>
            <ac:spMk id="24" creationId="{86651CC3-3396-8DD3-EA3B-368BF39D77CC}"/>
          </ac:spMkLst>
        </pc:spChg>
        <pc:spChg chg="del">
          <ac:chgData name="Scoggin, Jake" userId="5ad58cec-b21c-486a-b6f0-9ede36b8ce4c" providerId="ADAL" clId="{3F926660-A179-41FD-9225-3D3098A0A844}" dt="2024-02-05T22:53:07.844" v="511" actId="478"/>
          <ac:spMkLst>
            <pc:docMk/>
            <pc:sldMk cId="1477823399" sldId="259"/>
            <ac:spMk id="25" creationId="{BF3D71E8-5F4E-FC08-FDB8-D230E888CC8D}"/>
          </ac:spMkLst>
        </pc:spChg>
        <pc:spChg chg="del">
          <ac:chgData name="Scoggin, Jake" userId="5ad58cec-b21c-486a-b6f0-9ede36b8ce4c" providerId="ADAL" clId="{3F926660-A179-41FD-9225-3D3098A0A844}" dt="2024-02-05T22:53:08.484" v="512" actId="478"/>
          <ac:spMkLst>
            <pc:docMk/>
            <pc:sldMk cId="1477823399" sldId="259"/>
            <ac:spMk id="27" creationId="{72E7C552-7B4A-B1D0-0E4C-7191321440B9}"/>
          </ac:spMkLst>
        </pc:spChg>
        <pc:spChg chg="mod">
          <ac:chgData name="Scoggin, Jake" userId="5ad58cec-b21c-486a-b6f0-9ede36b8ce4c" providerId="ADAL" clId="{3F926660-A179-41FD-9225-3D3098A0A844}" dt="2024-02-05T22:55:50.894" v="567" actId="14100"/>
          <ac:spMkLst>
            <pc:docMk/>
            <pc:sldMk cId="1477823399" sldId="259"/>
            <ac:spMk id="36" creationId="{1F8A0231-27E6-579F-7C4E-C7DCABBA4B09}"/>
          </ac:spMkLst>
        </pc:spChg>
        <pc:spChg chg="mod">
          <ac:chgData name="Scoggin, Jake" userId="5ad58cec-b21c-486a-b6f0-9ede36b8ce4c" providerId="ADAL" clId="{3F926660-A179-41FD-9225-3D3098A0A844}" dt="2024-02-05T22:22:42.274" v="28" actId="20577"/>
          <ac:spMkLst>
            <pc:docMk/>
            <pc:sldMk cId="1477823399" sldId="259"/>
            <ac:spMk id="37" creationId="{FC986136-1B74-85BF-19D4-4177011E4A4A}"/>
          </ac:spMkLst>
        </pc:spChg>
        <pc:spChg chg="del">
          <ac:chgData name="Scoggin, Jake" userId="5ad58cec-b21c-486a-b6f0-9ede36b8ce4c" providerId="ADAL" clId="{3F926660-A179-41FD-9225-3D3098A0A844}" dt="2024-02-05T22:55:38.110" v="562" actId="478"/>
          <ac:spMkLst>
            <pc:docMk/>
            <pc:sldMk cId="1477823399" sldId="259"/>
            <ac:spMk id="40" creationId="{8586096E-7B48-5498-663A-727F7BB73B21}"/>
          </ac:spMkLst>
        </pc:spChg>
        <pc:spChg chg="mod">
          <ac:chgData name="Scoggin, Jake" userId="5ad58cec-b21c-486a-b6f0-9ede36b8ce4c" providerId="ADAL" clId="{3F926660-A179-41FD-9225-3D3098A0A844}" dt="2024-02-05T22:55:57.691" v="568" actId="14100"/>
          <ac:spMkLst>
            <pc:docMk/>
            <pc:sldMk cId="1477823399" sldId="259"/>
            <ac:spMk id="44" creationId="{82380645-70E5-25E5-634F-48D69EE886F8}"/>
          </ac:spMkLst>
        </pc:spChg>
        <pc:spChg chg="mod">
          <ac:chgData name="Scoggin, Jake" userId="5ad58cec-b21c-486a-b6f0-9ede36b8ce4c" providerId="ADAL" clId="{3F926660-A179-41FD-9225-3D3098A0A844}" dt="2024-02-05T22:22:45.163" v="33" actId="20577"/>
          <ac:spMkLst>
            <pc:docMk/>
            <pc:sldMk cId="1477823399" sldId="259"/>
            <ac:spMk id="45" creationId="{B30DAC62-416D-7317-A219-4CE21B60045A}"/>
          </ac:spMkLst>
        </pc:spChg>
        <pc:spChg chg="del">
          <ac:chgData name="Scoggin, Jake" userId="5ad58cec-b21c-486a-b6f0-9ede36b8ce4c" providerId="ADAL" clId="{3F926660-A179-41FD-9225-3D3098A0A844}" dt="2024-02-05T22:55:40.705" v="564" actId="478"/>
          <ac:spMkLst>
            <pc:docMk/>
            <pc:sldMk cId="1477823399" sldId="259"/>
            <ac:spMk id="48" creationId="{B22CDE4A-E7F2-1241-72AD-76704E5C2886}"/>
          </ac:spMkLst>
        </pc:spChg>
        <pc:spChg chg="mod">
          <ac:chgData name="Scoggin, Jake" userId="5ad58cec-b21c-486a-b6f0-9ede36b8ce4c" providerId="ADAL" clId="{3F926660-A179-41FD-9225-3D3098A0A844}" dt="2024-02-05T22:59:47.134" v="675" actId="164"/>
          <ac:spMkLst>
            <pc:docMk/>
            <pc:sldMk cId="1477823399" sldId="259"/>
            <ac:spMk id="53" creationId="{330F3D17-E2F9-1D29-D1B5-DE336D2BC8D0}"/>
          </ac:spMkLst>
        </pc:spChg>
        <pc:spChg chg="del">
          <ac:chgData name="Scoggin, Jake" userId="5ad58cec-b21c-486a-b6f0-9ede36b8ce4c" providerId="ADAL" clId="{3F926660-A179-41FD-9225-3D3098A0A844}" dt="2024-02-05T22:53:11.357" v="513" actId="478"/>
          <ac:spMkLst>
            <pc:docMk/>
            <pc:sldMk cId="1477823399" sldId="259"/>
            <ac:spMk id="54" creationId="{5F3CB316-B294-086A-7517-9AB92BA12DFE}"/>
          </ac:spMkLst>
        </pc:spChg>
        <pc:spChg chg="mod">
          <ac:chgData name="Scoggin, Jake" userId="5ad58cec-b21c-486a-b6f0-9ede36b8ce4c" providerId="ADAL" clId="{3F926660-A179-41FD-9225-3D3098A0A844}" dt="2024-02-05T22:59:47.134" v="675" actId="164"/>
          <ac:spMkLst>
            <pc:docMk/>
            <pc:sldMk cId="1477823399" sldId="259"/>
            <ac:spMk id="72" creationId="{7C7D2282-F0C2-26E1-2710-CD2430958812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78" creationId="{4B25F371-561A-07A1-029A-CB5DBE3F41C8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79" creationId="{573DF515-B66C-B09B-4CA1-21284EFA045E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80" creationId="{FE2C8169-52A4-2B0E-AFEF-4B6C2E3A7B48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81" creationId="{162424A3-0950-8FD9-FC5D-AA5AE995A392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84" creationId="{B92F6606-1E5D-4880-254D-2FE0DCC1FE75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85" creationId="{C9304EE8-318A-83D5-00B8-4713A621DA00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86" creationId="{CE8326B6-63B4-972D-D627-C2C0AE0F8529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87" creationId="{F1F3988F-C763-4113-6695-D786FEBD7435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90" creationId="{1BA9626C-8F11-A6D8-F460-DCD2B14FFE6D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91" creationId="{EF88E6A2-42DB-5DB4-23E7-62AB981724F6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92" creationId="{64A74124-DAD2-8645-6E05-2C67F6E81DE9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93" creationId="{467AE10A-715C-D42E-5A86-D981CB9D1E65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98" creationId="{D57BF280-11DF-18B1-41A6-8C1D05570433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99" creationId="{BEEA0539-7A12-EACB-1B14-49CDD5382B64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100" creationId="{E6DB819A-1ED2-D839-0213-49C30BD35736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101" creationId="{C1903EDD-AE50-907F-03B7-ADD61B3B5DFB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104" creationId="{7A02F4B9-7270-6AC1-95EC-986491196E68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105" creationId="{03239087-EB1E-05B5-42CC-82DC22CF7633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106" creationId="{838F7B27-3F65-F1F8-C741-C24150820EE5}"/>
          </ac:spMkLst>
        </pc:spChg>
        <pc:spChg chg="mod">
          <ac:chgData name="Scoggin, Jake" userId="5ad58cec-b21c-486a-b6f0-9ede36b8ce4c" providerId="ADAL" clId="{3F926660-A179-41FD-9225-3D3098A0A844}" dt="2024-02-05T22:57:29.485" v="596" actId="571"/>
          <ac:spMkLst>
            <pc:docMk/>
            <pc:sldMk cId="1477823399" sldId="259"/>
            <ac:spMk id="107" creationId="{C02B0A7D-1527-474B-BBB9-016889EEEAA8}"/>
          </ac:spMkLst>
        </pc:spChg>
        <pc:spChg chg="add mod">
          <ac:chgData name="Scoggin, Jake" userId="5ad58cec-b21c-486a-b6f0-9ede36b8ce4c" providerId="ADAL" clId="{3F926660-A179-41FD-9225-3D3098A0A844}" dt="2024-02-05T22:59:20.919" v="670" actId="164"/>
          <ac:spMkLst>
            <pc:docMk/>
            <pc:sldMk cId="1477823399" sldId="259"/>
            <ac:spMk id="111" creationId="{9C4706B6-5777-2714-015D-BDDF2D55D351}"/>
          </ac:spMkLst>
        </pc:spChg>
        <pc:spChg chg="add mod">
          <ac:chgData name="Scoggin, Jake" userId="5ad58cec-b21c-486a-b6f0-9ede36b8ce4c" providerId="ADAL" clId="{3F926660-A179-41FD-9225-3D3098A0A844}" dt="2024-02-05T22:59:20.919" v="670" actId="164"/>
          <ac:spMkLst>
            <pc:docMk/>
            <pc:sldMk cId="1477823399" sldId="259"/>
            <ac:spMk id="112" creationId="{9FD0BB56-E228-E190-35C6-682743BADB6C}"/>
          </ac:spMkLst>
        </pc:spChg>
        <pc:grpChg chg="mod">
          <ac:chgData name="Scoggin, Jake" userId="5ad58cec-b21c-486a-b6f0-9ede36b8ce4c" providerId="ADAL" clId="{3F926660-A179-41FD-9225-3D3098A0A844}" dt="2024-02-05T22:59:47.134" v="675" actId="164"/>
          <ac:grpSpMkLst>
            <pc:docMk/>
            <pc:sldMk cId="1477823399" sldId="259"/>
            <ac:grpSpMk id="2" creationId="{9291E0BE-FDF5-ECF2-F83D-282376919E84}"/>
          </ac:grpSpMkLst>
        </pc:grpChg>
        <pc:grpChg chg="mod">
          <ac:chgData name="Scoggin, Jake" userId="5ad58cec-b21c-486a-b6f0-9ede36b8ce4c" providerId="ADAL" clId="{3F926660-A179-41FD-9225-3D3098A0A844}" dt="2024-02-05T22:59:47.134" v="675" actId="164"/>
          <ac:grpSpMkLst>
            <pc:docMk/>
            <pc:sldMk cId="1477823399" sldId="259"/>
            <ac:grpSpMk id="14" creationId="{3EF667E2-EAA8-676F-C7E8-E192DD02690D}"/>
          </ac:grpSpMkLst>
        </pc:grpChg>
        <pc:grpChg chg="add mod">
          <ac:chgData name="Scoggin, Jake" userId="5ad58cec-b21c-486a-b6f0-9ede36b8ce4c" providerId="ADAL" clId="{3F926660-A179-41FD-9225-3D3098A0A844}" dt="2024-02-05T22:59:47.134" v="675" actId="164"/>
          <ac:grpSpMkLst>
            <pc:docMk/>
            <pc:sldMk cId="1477823399" sldId="259"/>
            <ac:grpSpMk id="26" creationId="{A562B992-2DDB-BB97-8D74-57A8F816CDBE}"/>
          </ac:grpSpMkLst>
        </pc:grpChg>
        <pc:grpChg chg="mod">
          <ac:chgData name="Scoggin, Jake" userId="5ad58cec-b21c-486a-b6f0-9ede36b8ce4c" providerId="ADAL" clId="{3F926660-A179-41FD-9225-3D3098A0A844}" dt="2024-02-05T22:59:47.134" v="675" actId="164"/>
          <ac:grpSpMkLst>
            <pc:docMk/>
            <pc:sldMk cId="1477823399" sldId="259"/>
            <ac:grpSpMk id="35" creationId="{9D241C2F-0871-A0BF-8E3E-B9F8439DD075}"/>
          </ac:grpSpMkLst>
        </pc:grpChg>
        <pc:grpChg chg="mod">
          <ac:chgData name="Scoggin, Jake" userId="5ad58cec-b21c-486a-b6f0-9ede36b8ce4c" providerId="ADAL" clId="{3F926660-A179-41FD-9225-3D3098A0A844}" dt="2024-02-05T22:59:47.134" v="675" actId="164"/>
          <ac:grpSpMkLst>
            <pc:docMk/>
            <pc:sldMk cId="1477823399" sldId="259"/>
            <ac:grpSpMk id="43" creationId="{D009CF80-C58E-AF58-686F-A510B4109E07}"/>
          </ac:grpSpMkLst>
        </pc:grpChg>
        <pc:grpChg chg="add mod">
          <ac:chgData name="Scoggin, Jake" userId="5ad58cec-b21c-486a-b6f0-9ede36b8ce4c" providerId="ADAL" clId="{3F926660-A179-41FD-9225-3D3098A0A844}" dt="2024-02-05T22:59:20.919" v="670" actId="164"/>
          <ac:grpSpMkLst>
            <pc:docMk/>
            <pc:sldMk cId="1477823399" sldId="259"/>
            <ac:grpSpMk id="77" creationId="{5A6E9D81-6954-93FD-0148-F079740A2B88}"/>
          </ac:grpSpMkLst>
        </pc:grpChg>
        <pc:grpChg chg="add mod">
          <ac:chgData name="Scoggin, Jake" userId="5ad58cec-b21c-486a-b6f0-9ede36b8ce4c" providerId="ADAL" clId="{3F926660-A179-41FD-9225-3D3098A0A844}" dt="2024-02-05T22:59:20.919" v="670" actId="164"/>
          <ac:grpSpMkLst>
            <pc:docMk/>
            <pc:sldMk cId="1477823399" sldId="259"/>
            <ac:grpSpMk id="83" creationId="{524BEC96-05C8-7595-76CD-80AE75FCADA9}"/>
          </ac:grpSpMkLst>
        </pc:grpChg>
        <pc:grpChg chg="add mod">
          <ac:chgData name="Scoggin, Jake" userId="5ad58cec-b21c-486a-b6f0-9ede36b8ce4c" providerId="ADAL" clId="{3F926660-A179-41FD-9225-3D3098A0A844}" dt="2024-02-05T22:59:20.919" v="670" actId="164"/>
          <ac:grpSpMkLst>
            <pc:docMk/>
            <pc:sldMk cId="1477823399" sldId="259"/>
            <ac:grpSpMk id="89" creationId="{E9CEA4CD-ABF0-261A-E21B-E8E711BA34CF}"/>
          </ac:grpSpMkLst>
        </pc:grpChg>
        <pc:grpChg chg="add mod">
          <ac:chgData name="Scoggin, Jake" userId="5ad58cec-b21c-486a-b6f0-9ede36b8ce4c" providerId="ADAL" clId="{3F926660-A179-41FD-9225-3D3098A0A844}" dt="2024-02-05T22:59:20.919" v="670" actId="164"/>
          <ac:grpSpMkLst>
            <pc:docMk/>
            <pc:sldMk cId="1477823399" sldId="259"/>
            <ac:grpSpMk id="97" creationId="{8AD00998-2D11-6BBE-53B1-E4E6B26E6F6D}"/>
          </ac:grpSpMkLst>
        </pc:grpChg>
        <pc:grpChg chg="add mod">
          <ac:chgData name="Scoggin, Jake" userId="5ad58cec-b21c-486a-b6f0-9ede36b8ce4c" providerId="ADAL" clId="{3F926660-A179-41FD-9225-3D3098A0A844}" dt="2024-02-05T22:59:20.919" v="670" actId="164"/>
          <ac:grpSpMkLst>
            <pc:docMk/>
            <pc:sldMk cId="1477823399" sldId="259"/>
            <ac:grpSpMk id="103" creationId="{F91DD11C-B8C2-B07A-D923-E55335F106CE}"/>
          </ac:grpSpMkLst>
        </pc:grpChg>
        <pc:grpChg chg="add mod">
          <ac:chgData name="Scoggin, Jake" userId="5ad58cec-b21c-486a-b6f0-9ede36b8ce4c" providerId="ADAL" clId="{3F926660-A179-41FD-9225-3D3098A0A844}" dt="2024-02-05T22:59:31.306" v="672" actId="1076"/>
          <ac:grpSpMkLst>
            <pc:docMk/>
            <pc:sldMk cId="1477823399" sldId="259"/>
            <ac:grpSpMk id="123" creationId="{D4CC1D8E-A1F3-D11E-E89D-B1C132DDB591}"/>
          </ac:grpSpMkLst>
        </pc:grpChg>
        <pc:grpChg chg="add mod">
          <ac:chgData name="Scoggin, Jake" userId="5ad58cec-b21c-486a-b6f0-9ede36b8ce4c" providerId="ADAL" clId="{3F926660-A179-41FD-9225-3D3098A0A844}" dt="2024-02-05T22:59:49.627" v="676" actId="1076"/>
          <ac:grpSpMkLst>
            <pc:docMk/>
            <pc:sldMk cId="1477823399" sldId="259"/>
            <ac:grpSpMk id="125" creationId="{DC1A5D14-A000-BD2B-FA41-1AE4898BE70B}"/>
          </ac:grpSpMkLst>
        </pc:grpChg>
        <pc:cxnChg chg="del">
          <ac:chgData name="Scoggin, Jake" userId="5ad58cec-b21c-486a-b6f0-9ede36b8ce4c" providerId="ADAL" clId="{3F926660-A179-41FD-9225-3D3098A0A844}" dt="2024-02-05T22:55:32.313" v="558" actId="478"/>
          <ac:cxnSpMkLst>
            <pc:docMk/>
            <pc:sldMk cId="1477823399" sldId="259"/>
            <ac:cxnSpMk id="11" creationId="{75537E53-D5D6-A4F9-224E-42A38853D95E}"/>
          </ac:cxnSpMkLst>
        </pc:cxnChg>
        <pc:cxnChg chg="mod">
          <ac:chgData name="Scoggin, Jake" userId="5ad58cec-b21c-486a-b6f0-9ede36b8ce4c" providerId="ADAL" clId="{3F926660-A179-41FD-9225-3D3098A0A844}" dt="2024-02-05T22:53:36.271" v="519" actId="164"/>
          <ac:cxnSpMkLst>
            <pc:docMk/>
            <pc:sldMk cId="1477823399" sldId="259"/>
            <ac:cxnSpMk id="21" creationId="{8EF5C12E-B7CD-603C-6E90-386B1EDA1189}"/>
          </ac:cxnSpMkLst>
        </pc:cxnChg>
        <pc:cxnChg chg="del">
          <ac:chgData name="Scoggin, Jake" userId="5ad58cec-b21c-486a-b6f0-9ede36b8ce4c" providerId="ADAL" clId="{3F926660-A179-41FD-9225-3D3098A0A844}" dt="2024-02-05T22:53:15.835" v="515" actId="478"/>
          <ac:cxnSpMkLst>
            <pc:docMk/>
            <pc:sldMk cId="1477823399" sldId="259"/>
            <ac:cxnSpMk id="22" creationId="{14BB78C9-608D-E80A-705B-7E2B0E53D6B4}"/>
          </ac:cxnSpMkLst>
        </pc:cxnChg>
        <pc:cxnChg chg="del">
          <ac:chgData name="Scoggin, Jake" userId="5ad58cec-b21c-486a-b6f0-9ede36b8ce4c" providerId="ADAL" clId="{3F926660-A179-41FD-9225-3D3098A0A844}" dt="2024-02-05T22:55:33.677" v="559" actId="478"/>
          <ac:cxnSpMkLst>
            <pc:docMk/>
            <pc:sldMk cId="1477823399" sldId="259"/>
            <ac:cxnSpMk id="30" creationId="{D70265DE-0A17-C216-C178-5FBE918847B2}"/>
          </ac:cxnSpMkLst>
        </pc:cxnChg>
        <pc:cxnChg chg="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32" creationId="{61437AB3-B55A-D50B-29F7-2C0246A6426A}"/>
          </ac:cxnSpMkLst>
        </pc:cxnChg>
        <pc:cxnChg chg="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34" creationId="{77BCB831-F896-075A-81AA-BAD2A91FB442}"/>
          </ac:cxnSpMkLst>
        </pc:cxnChg>
        <pc:cxnChg chg="del">
          <ac:chgData name="Scoggin, Jake" userId="5ad58cec-b21c-486a-b6f0-9ede36b8ce4c" providerId="ADAL" clId="{3F926660-A179-41FD-9225-3D3098A0A844}" dt="2024-02-05T22:55:36.315" v="561" actId="478"/>
          <ac:cxnSpMkLst>
            <pc:docMk/>
            <pc:sldMk cId="1477823399" sldId="259"/>
            <ac:cxnSpMk id="42" creationId="{BAAB2A86-6B86-EB54-DC0C-CD63AB5EC89D}"/>
          </ac:cxnSpMkLst>
        </pc:cxnChg>
        <pc:cxnChg chg="del">
          <ac:chgData name="Scoggin, Jake" userId="5ad58cec-b21c-486a-b6f0-9ede36b8ce4c" providerId="ADAL" clId="{3F926660-A179-41FD-9225-3D3098A0A844}" dt="2024-02-05T22:55:39.461" v="563" actId="478"/>
          <ac:cxnSpMkLst>
            <pc:docMk/>
            <pc:sldMk cId="1477823399" sldId="259"/>
            <ac:cxnSpMk id="50" creationId="{76F06973-2FD9-B930-EF58-E63C635BF486}"/>
          </ac:cxnSpMkLst>
        </pc:cxnChg>
        <pc:cxnChg chg="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51" creationId="{FB5CFFCC-8E11-CEB3-881B-4135B5595D15}"/>
          </ac:cxnSpMkLst>
        </pc:cxnChg>
        <pc:cxnChg chg="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52" creationId="{BA83A26E-4F40-F49E-CDE8-684905DC1E3B}"/>
          </ac:cxnSpMkLst>
        </pc:cxnChg>
        <pc:cxnChg chg="del mod">
          <ac:chgData name="Scoggin, Jake" userId="5ad58cec-b21c-486a-b6f0-9ede36b8ce4c" providerId="ADAL" clId="{3F926660-A179-41FD-9225-3D3098A0A844}" dt="2024-02-05T22:54:07.534" v="525" actId="478"/>
          <ac:cxnSpMkLst>
            <pc:docMk/>
            <pc:sldMk cId="1477823399" sldId="259"/>
            <ac:cxnSpMk id="55" creationId="{6B49FB21-2117-CE78-924C-7E47784C0C99}"/>
          </ac:cxnSpMkLst>
        </pc:cxnChg>
        <pc:cxnChg chg="add del mod">
          <ac:chgData name="Scoggin, Jake" userId="5ad58cec-b21c-486a-b6f0-9ede36b8ce4c" providerId="ADAL" clId="{3F926660-A179-41FD-9225-3D3098A0A844}" dt="2024-02-05T22:54:51.666" v="532" actId="478"/>
          <ac:cxnSpMkLst>
            <pc:docMk/>
            <pc:sldMk cId="1477823399" sldId="259"/>
            <ac:cxnSpMk id="57" creationId="{3FBF8C86-8DC5-6B1A-9140-61B78A90473D}"/>
          </ac:cxnSpMkLst>
        </pc:cxnChg>
        <pc:cxnChg chg="del mod">
          <ac:chgData name="Scoggin, Jake" userId="5ad58cec-b21c-486a-b6f0-9ede36b8ce4c" providerId="ADAL" clId="{3F926660-A179-41FD-9225-3D3098A0A844}" dt="2024-02-05T22:54:07.106" v="524" actId="478"/>
          <ac:cxnSpMkLst>
            <pc:docMk/>
            <pc:sldMk cId="1477823399" sldId="259"/>
            <ac:cxnSpMk id="59" creationId="{1985059F-AEF4-BFC1-563B-2A57422760A8}"/>
          </ac:cxnSpMkLst>
        </pc:cxnChg>
        <pc:cxnChg chg="add 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63" creationId="{F56B8F98-B35C-67DF-C0AD-FDE5994E63C7}"/>
          </ac:cxnSpMkLst>
        </pc:cxnChg>
        <pc:cxnChg chg="add 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64" creationId="{76B9005C-D498-1AA8-3963-3FBDCE8AB604}"/>
          </ac:cxnSpMkLst>
        </pc:cxnChg>
        <pc:cxnChg chg="del mod">
          <ac:chgData name="Scoggin, Jake" userId="5ad58cec-b21c-486a-b6f0-9ede36b8ce4c" providerId="ADAL" clId="{3F926660-A179-41FD-9225-3D3098A0A844}" dt="2024-02-05T22:54:08.054" v="526" actId="478"/>
          <ac:cxnSpMkLst>
            <pc:docMk/>
            <pc:sldMk cId="1477823399" sldId="259"/>
            <ac:cxnSpMk id="66" creationId="{156C853F-3593-DF56-46B4-E6A506D70644}"/>
          </ac:cxnSpMkLst>
        </pc:cxnChg>
        <pc:cxnChg chg="del">
          <ac:chgData name="Scoggin, Jake" userId="5ad58cec-b21c-486a-b6f0-9ede36b8ce4c" providerId="ADAL" clId="{3F926660-A179-41FD-9225-3D3098A0A844}" dt="2024-02-05T22:54:09.099" v="527" actId="478"/>
          <ac:cxnSpMkLst>
            <pc:docMk/>
            <pc:sldMk cId="1477823399" sldId="259"/>
            <ac:cxnSpMk id="67" creationId="{62253F2F-ED4D-17BC-0092-30D87CF7FABB}"/>
          </ac:cxnSpMkLst>
        </pc:cxnChg>
        <pc:cxnChg chg="add 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69" creationId="{443F502E-9229-076A-9174-B82848413CD4}"/>
          </ac:cxnSpMkLst>
        </pc:cxnChg>
        <pc:cxnChg chg="add 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73" creationId="{EC1CC1AE-7B26-CA0E-279D-ACEF4EFF7DA6}"/>
          </ac:cxnSpMkLst>
        </pc:cxnChg>
        <pc:cxnChg chg="add mod">
          <ac:chgData name="Scoggin, Jake" userId="5ad58cec-b21c-486a-b6f0-9ede36b8ce4c" providerId="ADAL" clId="{3F926660-A179-41FD-9225-3D3098A0A844}" dt="2024-02-05T22:59:47.134" v="675" actId="164"/>
          <ac:cxnSpMkLst>
            <pc:docMk/>
            <pc:sldMk cId="1477823399" sldId="259"/>
            <ac:cxnSpMk id="74" creationId="{9FC946CE-8967-7A6D-236C-4A9DC6E6C1A1}"/>
          </ac:cxnSpMkLst>
        </pc:cxnChg>
        <pc:cxnChg chg="mod">
          <ac:chgData name="Scoggin, Jake" userId="5ad58cec-b21c-486a-b6f0-9ede36b8ce4c" providerId="ADAL" clId="{3F926660-A179-41FD-9225-3D3098A0A844}" dt="2024-02-05T22:57:29.485" v="596" actId="571"/>
          <ac:cxnSpMkLst>
            <pc:docMk/>
            <pc:sldMk cId="1477823399" sldId="259"/>
            <ac:cxnSpMk id="82" creationId="{AC41A2E1-3D37-3D87-A76E-84FACBF62A23}"/>
          </ac:cxnSpMkLst>
        </pc:cxnChg>
        <pc:cxnChg chg="mod">
          <ac:chgData name="Scoggin, Jake" userId="5ad58cec-b21c-486a-b6f0-9ede36b8ce4c" providerId="ADAL" clId="{3F926660-A179-41FD-9225-3D3098A0A844}" dt="2024-02-05T22:57:29.485" v="596" actId="571"/>
          <ac:cxnSpMkLst>
            <pc:docMk/>
            <pc:sldMk cId="1477823399" sldId="259"/>
            <ac:cxnSpMk id="88" creationId="{87D73456-40F3-BEE2-F1DA-49BC851F0101}"/>
          </ac:cxnSpMkLst>
        </pc:cxnChg>
        <pc:cxnChg chg="mod">
          <ac:chgData name="Scoggin, Jake" userId="5ad58cec-b21c-486a-b6f0-9ede36b8ce4c" providerId="ADAL" clId="{3F926660-A179-41FD-9225-3D3098A0A844}" dt="2024-02-05T22:57:29.485" v="596" actId="571"/>
          <ac:cxnSpMkLst>
            <pc:docMk/>
            <pc:sldMk cId="1477823399" sldId="259"/>
            <ac:cxnSpMk id="94" creationId="{2EEB06E3-6A60-42FA-FDAD-A8C7969CEADD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95" creationId="{7EAD360D-C604-84AB-8823-0A64C55CEA17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96" creationId="{FE1C71A8-3F4F-67D0-840B-8E611F4A74B7}"/>
          </ac:cxnSpMkLst>
        </pc:cxnChg>
        <pc:cxnChg chg="mod">
          <ac:chgData name="Scoggin, Jake" userId="5ad58cec-b21c-486a-b6f0-9ede36b8ce4c" providerId="ADAL" clId="{3F926660-A179-41FD-9225-3D3098A0A844}" dt="2024-02-05T22:57:29.485" v="596" actId="571"/>
          <ac:cxnSpMkLst>
            <pc:docMk/>
            <pc:sldMk cId="1477823399" sldId="259"/>
            <ac:cxnSpMk id="102" creationId="{D44BAB39-9BC3-B991-8BFC-2E4EFAE2946A}"/>
          </ac:cxnSpMkLst>
        </pc:cxnChg>
        <pc:cxnChg chg="mod">
          <ac:chgData name="Scoggin, Jake" userId="5ad58cec-b21c-486a-b6f0-9ede36b8ce4c" providerId="ADAL" clId="{3F926660-A179-41FD-9225-3D3098A0A844}" dt="2024-02-05T22:57:29.485" v="596" actId="571"/>
          <ac:cxnSpMkLst>
            <pc:docMk/>
            <pc:sldMk cId="1477823399" sldId="259"/>
            <ac:cxnSpMk id="108" creationId="{ACD738BC-276E-8EF6-AF0E-29BDC171C930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109" creationId="{55B035AB-9841-4BF3-EB2D-91ECB85C656C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110" creationId="{E58AE183-B19C-879C-C7E7-084E61B567B1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113" creationId="{15015B1D-EB01-2F00-EBF6-FAF0E8AC22BF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114" creationId="{3BB85AAB-0501-6B25-B747-A66A82272DCA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115" creationId="{A797F9AA-41C8-5A71-E539-D05A7716F011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116" creationId="{E3236261-A0DC-697E-44CC-65486D97B3F5}"/>
          </ac:cxnSpMkLst>
        </pc:cxnChg>
        <pc:cxnChg chg="add mod">
          <ac:chgData name="Scoggin, Jake" userId="5ad58cec-b21c-486a-b6f0-9ede36b8ce4c" providerId="ADAL" clId="{3F926660-A179-41FD-9225-3D3098A0A844}" dt="2024-02-05T22:59:20.919" v="670" actId="164"/>
          <ac:cxnSpMkLst>
            <pc:docMk/>
            <pc:sldMk cId="1477823399" sldId="259"/>
            <ac:cxnSpMk id="117" creationId="{633BD9F0-CCA8-DB84-BE9F-BE28A20C76F2}"/>
          </ac:cxnSpMkLst>
        </pc:cxnChg>
      </pc:sldChg>
      <pc:sldChg chg="add">
        <pc:chgData name="Scoggin, Jake" userId="5ad58cec-b21c-486a-b6f0-9ede36b8ce4c" providerId="ADAL" clId="{3F926660-A179-41FD-9225-3D3098A0A844}" dt="2024-02-05T22:21:51.574" v="0"/>
        <pc:sldMkLst>
          <pc:docMk/>
          <pc:sldMk cId="171310075" sldId="260"/>
        </pc:sldMkLst>
      </pc:sldChg>
      <pc:sldChg chg="add">
        <pc:chgData name="Scoggin, Jake" userId="5ad58cec-b21c-486a-b6f0-9ede36b8ce4c" providerId="ADAL" clId="{3F926660-A179-41FD-9225-3D3098A0A844}" dt="2024-02-05T22:21:51.574" v="0"/>
        <pc:sldMkLst>
          <pc:docMk/>
          <pc:sldMk cId="1362676564" sldId="261"/>
        </pc:sldMkLst>
      </pc:sldChg>
      <pc:sldChg chg="addSp delSp modSp add mod">
        <pc:chgData name="Scoggin, Jake" userId="5ad58cec-b21c-486a-b6f0-9ede36b8ce4c" providerId="ADAL" clId="{3F926660-A179-41FD-9225-3D3098A0A844}" dt="2024-02-06T02:57:50.045" v="1541" actId="1035"/>
        <pc:sldMkLst>
          <pc:docMk/>
          <pc:sldMk cId="2492443402" sldId="262"/>
        </pc:sldMkLst>
        <pc:spChg chg="mod">
          <ac:chgData name="Scoggin, Jake" userId="5ad58cec-b21c-486a-b6f0-9ede36b8ce4c" providerId="ADAL" clId="{3F926660-A179-41FD-9225-3D3098A0A844}" dt="2024-02-06T02:57:29.713" v="1531" actId="571"/>
          <ac:spMkLst>
            <pc:docMk/>
            <pc:sldMk cId="2492443402" sldId="262"/>
            <ac:spMk id="7" creationId="{76A9109A-36B3-99E6-FABE-33C56F5484D4}"/>
          </ac:spMkLst>
        </pc:spChg>
        <pc:spChg chg="mod">
          <ac:chgData name="Scoggin, Jake" userId="5ad58cec-b21c-486a-b6f0-9ede36b8ce4c" providerId="ADAL" clId="{3F926660-A179-41FD-9225-3D3098A0A844}" dt="2024-02-06T02:57:29.713" v="1531" actId="571"/>
          <ac:spMkLst>
            <pc:docMk/>
            <pc:sldMk cId="2492443402" sldId="262"/>
            <ac:spMk id="8" creationId="{A43EFB25-F891-4F3C-62F5-EB5FCA8460B4}"/>
          </ac:spMkLst>
        </pc:spChg>
        <pc:spChg chg="mod">
          <ac:chgData name="Scoggin, Jake" userId="5ad58cec-b21c-486a-b6f0-9ede36b8ce4c" providerId="ADAL" clId="{3F926660-A179-41FD-9225-3D3098A0A844}" dt="2024-02-06T02:57:29.713" v="1531" actId="571"/>
          <ac:spMkLst>
            <pc:docMk/>
            <pc:sldMk cId="2492443402" sldId="262"/>
            <ac:spMk id="9" creationId="{FDBFBE82-F5FC-BE31-A849-78DAF6B4B89E}"/>
          </ac:spMkLst>
        </pc:spChg>
        <pc:spChg chg="mod">
          <ac:chgData name="Scoggin, Jake" userId="5ad58cec-b21c-486a-b6f0-9ede36b8ce4c" providerId="ADAL" clId="{3F926660-A179-41FD-9225-3D3098A0A844}" dt="2024-02-06T02:57:29.713" v="1531" actId="571"/>
          <ac:spMkLst>
            <pc:docMk/>
            <pc:sldMk cId="2492443402" sldId="262"/>
            <ac:spMk id="10" creationId="{A37B59BA-95A8-2C64-059B-F60971291FD4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13" creationId="{0C596734-63ED-0985-B013-E4D335263D36}"/>
          </ac:spMkLst>
        </pc:spChg>
        <pc:spChg chg="mod">
          <ac:chgData name="Scoggin, Jake" userId="5ad58cec-b21c-486a-b6f0-9ede36b8ce4c" providerId="ADAL" clId="{3F926660-A179-41FD-9225-3D3098A0A844}" dt="2024-02-06T02:56:24.408" v="1493" actId="164"/>
          <ac:spMkLst>
            <pc:docMk/>
            <pc:sldMk cId="2492443402" sldId="262"/>
            <ac:spMk id="16" creationId="{FA4D6DF7-9F73-755E-C5D0-028EEB5C82F7}"/>
          </ac:spMkLst>
        </pc:spChg>
        <pc:spChg chg="mod">
          <ac:chgData name="Scoggin, Jake" userId="5ad58cec-b21c-486a-b6f0-9ede36b8ce4c" providerId="ADAL" clId="{3F926660-A179-41FD-9225-3D3098A0A844}" dt="2024-02-06T02:56:24.408" v="1493" actId="164"/>
          <ac:spMkLst>
            <pc:docMk/>
            <pc:sldMk cId="2492443402" sldId="262"/>
            <ac:spMk id="17" creationId="{615D06CC-CD98-0889-DE30-2C21016A7F5C}"/>
          </ac:spMkLst>
        </pc:spChg>
        <pc:spChg chg="mod">
          <ac:chgData name="Scoggin, Jake" userId="5ad58cec-b21c-486a-b6f0-9ede36b8ce4c" providerId="ADAL" clId="{3F926660-A179-41FD-9225-3D3098A0A844}" dt="2024-02-06T02:56:24.408" v="1493" actId="164"/>
          <ac:spMkLst>
            <pc:docMk/>
            <pc:sldMk cId="2492443402" sldId="262"/>
            <ac:spMk id="18" creationId="{E8CC2C1F-0180-98EB-AB0C-BF6A6E0C1823}"/>
          </ac:spMkLst>
        </pc:spChg>
        <pc:spChg chg="mod">
          <ac:chgData name="Scoggin, Jake" userId="5ad58cec-b21c-486a-b6f0-9ede36b8ce4c" providerId="ADAL" clId="{3F926660-A179-41FD-9225-3D3098A0A844}" dt="2024-02-06T02:56:24.408" v="1493" actId="164"/>
          <ac:spMkLst>
            <pc:docMk/>
            <pc:sldMk cId="2492443402" sldId="262"/>
            <ac:spMk id="19" creationId="{83FD31BF-ADE5-0361-AA8D-8878535C8529}"/>
          </ac:spMkLst>
        </pc:spChg>
        <pc:spChg chg="del">
          <ac:chgData name="Scoggin, Jake" userId="5ad58cec-b21c-486a-b6f0-9ede36b8ce4c" providerId="ADAL" clId="{3F926660-A179-41FD-9225-3D3098A0A844}" dt="2024-02-06T02:55:47.201" v="1482" actId="478"/>
          <ac:spMkLst>
            <pc:docMk/>
            <pc:sldMk cId="2492443402" sldId="262"/>
            <ac:spMk id="20" creationId="{304FFBD2-DDF8-C7CD-AE1E-916E5918305A}"/>
          </ac:spMkLst>
        </pc:spChg>
        <pc:spChg chg="del">
          <ac:chgData name="Scoggin, Jake" userId="5ad58cec-b21c-486a-b6f0-9ede36b8ce4c" providerId="ADAL" clId="{3F926660-A179-41FD-9225-3D3098A0A844}" dt="2024-02-06T02:55:49.104" v="1484" actId="478"/>
          <ac:spMkLst>
            <pc:docMk/>
            <pc:sldMk cId="2492443402" sldId="262"/>
            <ac:spMk id="23" creationId="{F6AD3833-2A52-C5F4-20F4-CDA9DE68AC8E}"/>
          </ac:spMkLst>
        </pc:spChg>
        <pc:spChg chg="del">
          <ac:chgData name="Scoggin, Jake" userId="5ad58cec-b21c-486a-b6f0-9ede36b8ce4c" providerId="ADAL" clId="{3F926660-A179-41FD-9225-3D3098A0A844}" dt="2024-02-06T02:55:47.201" v="1482" actId="478"/>
          <ac:spMkLst>
            <pc:docMk/>
            <pc:sldMk cId="2492443402" sldId="262"/>
            <ac:spMk id="24" creationId="{86651CC3-3396-8DD3-EA3B-368BF39D77CC}"/>
          </ac:spMkLst>
        </pc:spChg>
        <pc:spChg chg="del">
          <ac:chgData name="Scoggin, Jake" userId="5ad58cec-b21c-486a-b6f0-9ede36b8ce4c" providerId="ADAL" clId="{3F926660-A179-41FD-9225-3D3098A0A844}" dt="2024-02-06T02:55:47.201" v="1482" actId="478"/>
          <ac:spMkLst>
            <pc:docMk/>
            <pc:sldMk cId="2492443402" sldId="262"/>
            <ac:spMk id="25" creationId="{BF3D71E8-5F4E-FC08-FDB8-D230E888CC8D}"/>
          </ac:spMkLst>
        </pc:spChg>
        <pc:spChg chg="del">
          <ac:chgData name="Scoggin, Jake" userId="5ad58cec-b21c-486a-b6f0-9ede36b8ce4c" providerId="ADAL" clId="{3F926660-A179-41FD-9225-3D3098A0A844}" dt="2024-02-06T02:55:47.201" v="1482" actId="478"/>
          <ac:spMkLst>
            <pc:docMk/>
            <pc:sldMk cId="2492443402" sldId="262"/>
            <ac:spMk id="27" creationId="{72E7C552-7B4A-B1D0-0E4C-7191321440B9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28" creationId="{41ACE5AE-054C-A0FC-6A4C-E772FAFEF459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29" creationId="{ADFBD32D-647A-87A5-D72E-00BB3A76871E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30" creationId="{2C34004E-555F-50A3-4706-F83FD7A8A205}"/>
          </ac:spMkLst>
        </pc:spChg>
        <pc:spChg chg="mod topLvl">
          <ac:chgData name="Scoggin, Jake" userId="5ad58cec-b21c-486a-b6f0-9ede36b8ce4c" providerId="ADAL" clId="{3F926660-A179-41FD-9225-3D3098A0A844}" dt="2024-02-06T02:56:17.115" v="1492" actId="14100"/>
          <ac:spMkLst>
            <pc:docMk/>
            <pc:sldMk cId="2492443402" sldId="262"/>
            <ac:spMk id="33" creationId="{81183A67-EAEB-6909-09AB-A991A4BFB84A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34" creationId="{0D9D6827-FBEE-F7B0-DD75-497B8A91DF29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35" creationId="{A9B9EB7C-AB86-8D33-CFD3-E1EFE156E8C2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38" creationId="{251E46AA-D4F6-A118-6C3E-A32CD226E99F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39" creationId="{9B0AEE25-84E6-8A75-D333-CF633AF05296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40" creationId="{B394A47A-B999-8CF6-4FB2-B6DE7217B317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41" creationId="{FD17675C-46F3-D988-3649-842AAC421AD1}"/>
          </ac:spMkLst>
        </pc:spChg>
        <pc:spChg chg="add del mod">
          <ac:chgData name="Scoggin, Jake" userId="5ad58cec-b21c-486a-b6f0-9ede36b8ce4c" providerId="ADAL" clId="{3F926660-A179-41FD-9225-3D3098A0A844}" dt="2024-02-06T02:57:39.971" v="1537" actId="478"/>
          <ac:spMkLst>
            <pc:docMk/>
            <pc:sldMk cId="2492443402" sldId="262"/>
            <ac:spMk id="44" creationId="{5235BDCA-4350-9D95-E321-8FAE010B3AD7}"/>
          </ac:spMkLst>
        </pc:spChg>
        <pc:spChg chg="add del mod">
          <ac:chgData name="Scoggin, Jake" userId="5ad58cec-b21c-486a-b6f0-9ede36b8ce4c" providerId="ADAL" clId="{3F926660-A179-41FD-9225-3D3098A0A844}" dt="2024-02-06T02:57:39.971" v="1537" actId="478"/>
          <ac:spMkLst>
            <pc:docMk/>
            <pc:sldMk cId="2492443402" sldId="262"/>
            <ac:spMk id="45" creationId="{1DFAD7E4-782B-060C-7BAA-E693BBF2E2C2}"/>
          </ac:spMkLst>
        </pc:spChg>
        <pc:spChg chg="add del mod">
          <ac:chgData name="Scoggin, Jake" userId="5ad58cec-b21c-486a-b6f0-9ede36b8ce4c" providerId="ADAL" clId="{3F926660-A179-41FD-9225-3D3098A0A844}" dt="2024-02-06T02:57:39.971" v="1537" actId="478"/>
          <ac:spMkLst>
            <pc:docMk/>
            <pc:sldMk cId="2492443402" sldId="262"/>
            <ac:spMk id="46" creationId="{046610B5-B0D0-B1AA-E723-F5AF9DD22A6D}"/>
          </ac:spMkLst>
        </pc:spChg>
        <pc:spChg chg="add del mod">
          <ac:chgData name="Scoggin, Jake" userId="5ad58cec-b21c-486a-b6f0-9ede36b8ce4c" providerId="ADAL" clId="{3F926660-A179-41FD-9225-3D3098A0A844}" dt="2024-02-06T02:57:39.971" v="1537" actId="478"/>
          <ac:spMkLst>
            <pc:docMk/>
            <pc:sldMk cId="2492443402" sldId="262"/>
            <ac:spMk id="47" creationId="{117FA1C4-E364-53D0-88F8-96377E2A80A8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50" creationId="{EDE85AD5-8462-3CF4-EABA-4497937FE631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51" creationId="{32947B54-23B8-347A-04BF-51FFACB9EB9F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52" creationId="{4B530891-557D-1374-76E7-9895949C3569}"/>
          </ac:spMkLst>
        </pc:spChg>
        <pc:spChg chg="del">
          <ac:chgData name="Scoggin, Jake" userId="5ad58cec-b21c-486a-b6f0-9ede36b8ce4c" providerId="ADAL" clId="{3F926660-A179-41FD-9225-3D3098A0A844}" dt="2024-02-06T02:55:47.201" v="1482" actId="478"/>
          <ac:spMkLst>
            <pc:docMk/>
            <pc:sldMk cId="2492443402" sldId="262"/>
            <ac:spMk id="54" creationId="{5F3CB316-B294-086A-7517-9AB92BA12DFE}"/>
          </ac:spMkLst>
        </pc:spChg>
        <pc:spChg chg="mod topLvl">
          <ac:chgData name="Scoggin, Jake" userId="5ad58cec-b21c-486a-b6f0-9ede36b8ce4c" providerId="ADAL" clId="{3F926660-A179-41FD-9225-3D3098A0A844}" dt="2024-02-06T02:57:15.386" v="1515" actId="20577"/>
          <ac:spMkLst>
            <pc:docMk/>
            <pc:sldMk cId="2492443402" sldId="262"/>
            <ac:spMk id="56" creationId="{631EB6F9-005B-0028-C0C4-48AF0EFA73A2}"/>
          </ac:spMkLst>
        </pc:spChg>
        <pc:spChg chg="mod topLvl">
          <ac:chgData name="Scoggin, Jake" userId="5ad58cec-b21c-486a-b6f0-9ede36b8ce4c" providerId="ADAL" clId="{3F926660-A179-41FD-9225-3D3098A0A844}" dt="2024-02-06T02:56:33.720" v="1496" actId="1076"/>
          <ac:spMkLst>
            <pc:docMk/>
            <pc:sldMk cId="2492443402" sldId="262"/>
            <ac:spMk id="57" creationId="{9CD7B06F-3C98-654C-BE2E-EB861FC30AF6}"/>
          </ac:spMkLst>
        </pc:spChg>
        <pc:spChg chg="mod topLvl">
          <ac:chgData name="Scoggin, Jake" userId="5ad58cec-b21c-486a-b6f0-9ede36b8ce4c" providerId="ADAL" clId="{3F926660-A179-41FD-9225-3D3098A0A844}" dt="2024-02-06T02:56:01.137" v="1489" actId="165"/>
          <ac:spMkLst>
            <pc:docMk/>
            <pc:sldMk cId="2492443402" sldId="262"/>
            <ac:spMk id="58" creationId="{F2A5EC6F-11B9-CDC0-C0F8-CBD468223833}"/>
          </ac:spMkLst>
        </pc:spChg>
        <pc:spChg chg="del mod topLvl">
          <ac:chgData name="Scoggin, Jake" userId="5ad58cec-b21c-486a-b6f0-9ede36b8ce4c" providerId="ADAL" clId="{3F926660-A179-41FD-9225-3D3098A0A844}" dt="2024-02-06T02:56:07.748" v="1490" actId="478"/>
          <ac:spMkLst>
            <pc:docMk/>
            <pc:sldMk cId="2492443402" sldId="262"/>
            <ac:spMk id="60" creationId="{DB11A7AB-C3B6-D2E0-D257-FEECB03B509C}"/>
          </ac:spMkLst>
        </pc:spChg>
        <pc:spChg chg="del mod topLvl">
          <ac:chgData name="Scoggin, Jake" userId="5ad58cec-b21c-486a-b6f0-9ede36b8ce4c" providerId="ADAL" clId="{3F926660-A179-41FD-9225-3D3098A0A844}" dt="2024-02-06T02:56:07.748" v="1490" actId="478"/>
          <ac:spMkLst>
            <pc:docMk/>
            <pc:sldMk cId="2492443402" sldId="262"/>
            <ac:spMk id="63" creationId="{42F873D1-31E7-4A63-3E80-DB8957C695CE}"/>
          </ac:spMkLst>
        </pc:spChg>
        <pc:spChg chg="mod topLvl">
          <ac:chgData name="Scoggin, Jake" userId="5ad58cec-b21c-486a-b6f0-9ede36b8ce4c" providerId="ADAL" clId="{3F926660-A179-41FD-9225-3D3098A0A844}" dt="2024-02-06T02:56:17.115" v="1492" actId="14100"/>
          <ac:spMkLst>
            <pc:docMk/>
            <pc:sldMk cId="2492443402" sldId="262"/>
            <ac:spMk id="69" creationId="{9AA59C7B-6FAD-DFAA-D0FA-0D3F385E4A58}"/>
          </ac:spMkLst>
        </pc:spChg>
        <pc:spChg chg="mod topLvl">
          <ac:chgData name="Scoggin, Jake" userId="5ad58cec-b21c-486a-b6f0-9ede36b8ce4c" providerId="ADAL" clId="{3F926660-A179-41FD-9225-3D3098A0A844}" dt="2024-02-06T02:57:18.146" v="1520" actId="20577"/>
          <ac:spMkLst>
            <pc:docMk/>
            <pc:sldMk cId="2492443402" sldId="262"/>
            <ac:spMk id="70" creationId="{816A84CF-8B48-A99D-2DD7-56B46AE9FE47}"/>
          </ac:spMkLst>
        </pc:spChg>
        <pc:spChg chg="mod topLvl">
          <ac:chgData name="Scoggin, Jake" userId="5ad58cec-b21c-486a-b6f0-9ede36b8ce4c" providerId="ADAL" clId="{3F926660-A179-41FD-9225-3D3098A0A844}" dt="2024-02-06T02:56:01.137" v="1489" actId="165"/>
          <ac:spMkLst>
            <pc:docMk/>
            <pc:sldMk cId="2492443402" sldId="262"/>
            <ac:spMk id="71" creationId="{63E9089B-5DC5-C4C7-C77B-9FC432924440}"/>
          </ac:spMkLst>
        </pc:spChg>
        <pc:spChg chg="mod topLvl">
          <ac:chgData name="Scoggin, Jake" userId="5ad58cec-b21c-486a-b6f0-9ede36b8ce4c" providerId="ADAL" clId="{3F926660-A179-41FD-9225-3D3098A0A844}" dt="2024-02-06T02:56:01.137" v="1489" actId="165"/>
          <ac:spMkLst>
            <pc:docMk/>
            <pc:sldMk cId="2492443402" sldId="262"/>
            <ac:spMk id="73" creationId="{B028EC60-C6BA-5D74-AAE3-7C0D1E6EC803}"/>
          </ac:spMkLst>
        </pc:spChg>
        <pc:spChg chg="del mod topLvl">
          <ac:chgData name="Scoggin, Jake" userId="5ad58cec-b21c-486a-b6f0-9ede36b8ce4c" providerId="ADAL" clId="{3F926660-A179-41FD-9225-3D3098A0A844}" dt="2024-02-06T02:56:07.748" v="1490" actId="478"/>
          <ac:spMkLst>
            <pc:docMk/>
            <pc:sldMk cId="2492443402" sldId="262"/>
            <ac:spMk id="74" creationId="{282A8EC4-A796-1230-ED12-F67781EFF796}"/>
          </ac:spMkLst>
        </pc:spChg>
        <pc:spChg chg="del mod topLvl">
          <ac:chgData name="Scoggin, Jake" userId="5ad58cec-b21c-486a-b6f0-9ede36b8ce4c" providerId="ADAL" clId="{3F926660-A179-41FD-9225-3D3098A0A844}" dt="2024-02-06T02:56:07.748" v="1490" actId="478"/>
          <ac:spMkLst>
            <pc:docMk/>
            <pc:sldMk cId="2492443402" sldId="262"/>
            <ac:spMk id="77" creationId="{957C9A01-1645-5271-B209-65FC2DB94DAF}"/>
          </ac:spMkLst>
        </pc:spChg>
        <pc:spChg chg="add mod">
          <ac:chgData name="Scoggin, Jake" userId="5ad58cec-b21c-486a-b6f0-9ede36b8ce4c" providerId="ADAL" clId="{3F926660-A179-41FD-9225-3D3098A0A844}" dt="2024-02-06T02:57:50.045" v="1541" actId="1035"/>
          <ac:spMkLst>
            <pc:docMk/>
            <pc:sldMk cId="2492443402" sldId="262"/>
            <ac:spMk id="79" creationId="{A97ACCC6-7D23-458B-04BF-7BC80EF615D5}"/>
          </ac:spMkLst>
        </pc:spChg>
        <pc:spChg chg="mod topLvl">
          <ac:chgData name="Scoggin, Jake" userId="5ad58cec-b21c-486a-b6f0-9ede36b8ce4c" providerId="ADAL" clId="{3F926660-A179-41FD-9225-3D3098A0A844}" dt="2024-02-06T02:56:17.115" v="1492" actId="14100"/>
          <ac:spMkLst>
            <pc:docMk/>
            <pc:sldMk cId="2492443402" sldId="262"/>
            <ac:spMk id="92" creationId="{37C86627-9DD5-DECB-F832-E917622826B0}"/>
          </ac:spMkLst>
        </pc:spChg>
        <pc:spChg chg="mod topLvl">
          <ac:chgData name="Scoggin, Jake" userId="5ad58cec-b21c-486a-b6f0-9ede36b8ce4c" providerId="ADAL" clId="{3F926660-A179-41FD-9225-3D3098A0A844}" dt="2024-02-06T02:57:20.816" v="1525" actId="20577"/>
          <ac:spMkLst>
            <pc:docMk/>
            <pc:sldMk cId="2492443402" sldId="262"/>
            <ac:spMk id="93" creationId="{314AAB82-95A9-54CE-9D60-4B8D8602D9AE}"/>
          </ac:spMkLst>
        </pc:spChg>
        <pc:spChg chg="mod topLvl">
          <ac:chgData name="Scoggin, Jake" userId="5ad58cec-b21c-486a-b6f0-9ede36b8ce4c" providerId="ADAL" clId="{3F926660-A179-41FD-9225-3D3098A0A844}" dt="2024-02-06T02:56:01.137" v="1489" actId="165"/>
          <ac:spMkLst>
            <pc:docMk/>
            <pc:sldMk cId="2492443402" sldId="262"/>
            <ac:spMk id="94" creationId="{28260F39-7C43-8050-BCBF-131C8934DAFA}"/>
          </ac:spMkLst>
        </pc:spChg>
        <pc:spChg chg="mod topLvl">
          <ac:chgData name="Scoggin, Jake" userId="5ad58cec-b21c-486a-b6f0-9ede36b8ce4c" providerId="ADAL" clId="{3F926660-A179-41FD-9225-3D3098A0A844}" dt="2024-02-06T02:56:01.137" v="1489" actId="165"/>
          <ac:spMkLst>
            <pc:docMk/>
            <pc:sldMk cId="2492443402" sldId="262"/>
            <ac:spMk id="95" creationId="{AE84522E-4033-BB6B-D917-8011E1A051CA}"/>
          </ac:spMkLst>
        </pc:spChg>
        <pc:spChg chg="del mod topLvl">
          <ac:chgData name="Scoggin, Jake" userId="5ad58cec-b21c-486a-b6f0-9ede36b8ce4c" providerId="ADAL" clId="{3F926660-A179-41FD-9225-3D3098A0A844}" dt="2024-02-06T02:56:07.748" v="1490" actId="478"/>
          <ac:spMkLst>
            <pc:docMk/>
            <pc:sldMk cId="2492443402" sldId="262"/>
            <ac:spMk id="96" creationId="{CF560077-074D-165F-B672-BEAD2249B245}"/>
          </ac:spMkLst>
        </pc:spChg>
        <pc:spChg chg="del mod topLvl">
          <ac:chgData name="Scoggin, Jake" userId="5ad58cec-b21c-486a-b6f0-9ede36b8ce4c" providerId="ADAL" clId="{3F926660-A179-41FD-9225-3D3098A0A844}" dt="2024-02-06T02:56:07.748" v="1490" actId="478"/>
          <ac:spMkLst>
            <pc:docMk/>
            <pc:sldMk cId="2492443402" sldId="262"/>
            <ac:spMk id="99" creationId="{BD2EE751-382F-5308-AA67-DF39BEC3AA2A}"/>
          </ac:spMkLst>
        </pc:spChg>
        <pc:spChg chg="mod topLvl">
          <ac:chgData name="Scoggin, Jake" userId="5ad58cec-b21c-486a-b6f0-9ede36b8ce4c" providerId="ADAL" clId="{3F926660-A179-41FD-9225-3D3098A0A844}" dt="2024-02-06T02:56:17.115" v="1492" actId="14100"/>
          <ac:spMkLst>
            <pc:docMk/>
            <pc:sldMk cId="2492443402" sldId="262"/>
            <ac:spMk id="103" creationId="{7302D181-A3B1-5F6E-BBBD-ACCC6D85DCB8}"/>
          </ac:spMkLst>
        </pc:spChg>
        <pc:spChg chg="mod topLvl">
          <ac:chgData name="Scoggin, Jake" userId="5ad58cec-b21c-486a-b6f0-9ede36b8ce4c" providerId="ADAL" clId="{3F926660-A179-41FD-9225-3D3098A0A844}" dt="2024-02-06T02:57:23.546" v="1530" actId="20577"/>
          <ac:spMkLst>
            <pc:docMk/>
            <pc:sldMk cId="2492443402" sldId="262"/>
            <ac:spMk id="104" creationId="{6CFBC4A0-CBA6-4473-50E0-A74D823BA223}"/>
          </ac:spMkLst>
        </pc:spChg>
        <pc:spChg chg="mod topLvl">
          <ac:chgData name="Scoggin, Jake" userId="5ad58cec-b21c-486a-b6f0-9ede36b8ce4c" providerId="ADAL" clId="{3F926660-A179-41FD-9225-3D3098A0A844}" dt="2024-02-06T02:56:01.137" v="1489" actId="165"/>
          <ac:spMkLst>
            <pc:docMk/>
            <pc:sldMk cId="2492443402" sldId="262"/>
            <ac:spMk id="105" creationId="{AED420B5-A19A-BF3D-9211-59A27940E80C}"/>
          </ac:spMkLst>
        </pc:spChg>
        <pc:spChg chg="mod topLvl">
          <ac:chgData name="Scoggin, Jake" userId="5ad58cec-b21c-486a-b6f0-9ede36b8ce4c" providerId="ADAL" clId="{3F926660-A179-41FD-9225-3D3098A0A844}" dt="2024-02-06T02:56:01.137" v="1489" actId="165"/>
          <ac:spMkLst>
            <pc:docMk/>
            <pc:sldMk cId="2492443402" sldId="262"/>
            <ac:spMk id="106" creationId="{A4EF8C8D-7480-AE20-8255-CC7B4A437075}"/>
          </ac:spMkLst>
        </pc:spChg>
        <pc:spChg chg="del mod topLvl">
          <ac:chgData name="Scoggin, Jake" userId="5ad58cec-b21c-486a-b6f0-9ede36b8ce4c" providerId="ADAL" clId="{3F926660-A179-41FD-9225-3D3098A0A844}" dt="2024-02-06T02:56:07.748" v="1490" actId="478"/>
          <ac:spMkLst>
            <pc:docMk/>
            <pc:sldMk cId="2492443402" sldId="262"/>
            <ac:spMk id="107" creationId="{99458583-DF5B-645B-4157-2A0937C8667A}"/>
          </ac:spMkLst>
        </pc:spChg>
        <pc:spChg chg="del mod topLvl">
          <ac:chgData name="Scoggin, Jake" userId="5ad58cec-b21c-486a-b6f0-9ede36b8ce4c" providerId="ADAL" clId="{3F926660-A179-41FD-9225-3D3098A0A844}" dt="2024-02-06T02:56:07.748" v="1490" actId="478"/>
          <ac:spMkLst>
            <pc:docMk/>
            <pc:sldMk cId="2492443402" sldId="262"/>
            <ac:spMk id="110" creationId="{934F6502-2310-A46E-BBBE-351ABD52892D}"/>
          </ac:spMkLst>
        </pc:spChg>
        <pc:spChg chg="del">
          <ac:chgData name="Scoggin, Jake" userId="5ad58cec-b21c-486a-b6f0-9ede36b8ce4c" providerId="ADAL" clId="{3F926660-A179-41FD-9225-3D3098A0A844}" dt="2024-02-06T02:56:12.241" v="1491" actId="478"/>
          <ac:spMkLst>
            <pc:docMk/>
            <pc:sldMk cId="2492443402" sldId="262"/>
            <ac:spMk id="112" creationId="{E61A66F7-DF9C-4F16-8E89-47B5BCEDC060}"/>
          </ac:spMkLst>
        </pc:spChg>
        <pc:grpChg chg="add mod">
          <ac:chgData name="Scoggin, Jake" userId="5ad58cec-b21c-486a-b6f0-9ede36b8ce4c" providerId="ADAL" clId="{3F926660-A179-41FD-9225-3D3098A0A844}" dt="2024-02-06T02:56:29.897" v="1494" actId="1076"/>
          <ac:grpSpMkLst>
            <pc:docMk/>
            <pc:sldMk cId="2492443402" sldId="262"/>
            <ac:grpSpMk id="2" creationId="{9EDEE6AB-2DCB-660E-EBA6-739DC2479AE5}"/>
          </ac:grpSpMkLst>
        </pc:grpChg>
        <pc:grpChg chg="add mod">
          <ac:chgData name="Scoggin, Jake" userId="5ad58cec-b21c-486a-b6f0-9ede36b8ce4c" providerId="ADAL" clId="{3F926660-A179-41FD-9225-3D3098A0A844}" dt="2024-02-06T02:57:50.045" v="1541" actId="1035"/>
          <ac:grpSpMkLst>
            <pc:docMk/>
            <pc:sldMk cId="2492443402" sldId="262"/>
            <ac:grpSpMk id="6" creationId="{E8D17BAC-0177-1B26-39BF-F58AFC8B929B}"/>
          </ac:grpSpMkLst>
        </pc:grpChg>
        <pc:grpChg chg="del">
          <ac:chgData name="Scoggin, Jake" userId="5ad58cec-b21c-486a-b6f0-9ede36b8ce4c" providerId="ADAL" clId="{3F926660-A179-41FD-9225-3D3098A0A844}" dt="2024-02-06T02:56:01.137" v="1489" actId="165"/>
          <ac:grpSpMkLst>
            <pc:docMk/>
            <pc:sldMk cId="2492443402" sldId="262"/>
            <ac:grpSpMk id="31" creationId="{7422687D-FA67-1237-9F29-B26AF41F9DC3}"/>
          </ac:grpSpMkLst>
        </pc:grpChg>
        <pc:grpChg chg="del">
          <ac:chgData name="Scoggin, Jake" userId="5ad58cec-b21c-486a-b6f0-9ede36b8ce4c" providerId="ADAL" clId="{3F926660-A179-41FD-9225-3D3098A0A844}" dt="2024-02-06T02:56:01.137" v="1489" actId="165"/>
          <ac:grpSpMkLst>
            <pc:docMk/>
            <pc:sldMk cId="2492443402" sldId="262"/>
            <ac:grpSpMk id="68" creationId="{DDCADC22-6687-F1AF-131A-8D332F0E48D4}"/>
          </ac:grpSpMkLst>
        </pc:grpChg>
        <pc:grpChg chg="del">
          <ac:chgData name="Scoggin, Jake" userId="5ad58cec-b21c-486a-b6f0-9ede36b8ce4c" providerId="ADAL" clId="{3F926660-A179-41FD-9225-3D3098A0A844}" dt="2024-02-06T02:56:01.137" v="1489" actId="165"/>
          <ac:grpSpMkLst>
            <pc:docMk/>
            <pc:sldMk cId="2492443402" sldId="262"/>
            <ac:grpSpMk id="91" creationId="{EB0CA61D-F0A8-FD19-A653-B4CC2771D2AE}"/>
          </ac:grpSpMkLst>
        </pc:grpChg>
        <pc:grpChg chg="del">
          <ac:chgData name="Scoggin, Jake" userId="5ad58cec-b21c-486a-b6f0-9ede36b8ce4c" providerId="ADAL" clId="{3F926660-A179-41FD-9225-3D3098A0A844}" dt="2024-02-06T02:56:01.137" v="1489" actId="165"/>
          <ac:grpSpMkLst>
            <pc:docMk/>
            <pc:sldMk cId="2492443402" sldId="262"/>
            <ac:grpSpMk id="102" creationId="{66B85688-28D0-856C-83E4-89870995302B}"/>
          </ac:grpSpMkLst>
        </pc:grpChg>
        <pc:cxnChg chg="mod">
          <ac:chgData name="Scoggin, Jake" userId="5ad58cec-b21c-486a-b6f0-9ede36b8ce4c" providerId="ADAL" clId="{3F926660-A179-41FD-9225-3D3098A0A844}" dt="2024-02-06T02:57:29.713" v="1531" actId="571"/>
          <ac:cxnSpMkLst>
            <pc:docMk/>
            <pc:sldMk cId="2492443402" sldId="262"/>
            <ac:cxnSpMk id="11" creationId="{026EDE03-A761-A328-ECB9-15F0EE3005C4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12" creationId="{98C2BEB6-DE00-AB20-4589-CB7240C03947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14" creationId="{511863B4-DC6A-CF10-C609-62DE2A7CDC93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15" creationId="{74586594-FDD6-3700-0E2B-C14F6273A135}"/>
          </ac:cxnSpMkLst>
        </pc:cxnChg>
        <pc:cxnChg chg="mod">
          <ac:chgData name="Scoggin, Jake" userId="5ad58cec-b21c-486a-b6f0-9ede36b8ce4c" providerId="ADAL" clId="{3F926660-A179-41FD-9225-3D3098A0A844}" dt="2024-02-06T02:56:24.408" v="1493" actId="164"/>
          <ac:cxnSpMkLst>
            <pc:docMk/>
            <pc:sldMk cId="2492443402" sldId="262"/>
            <ac:cxnSpMk id="21" creationId="{8EF5C12E-B7CD-603C-6E90-386B1EDA1189}"/>
          </ac:cxnSpMkLst>
        </pc:cxnChg>
        <pc:cxnChg chg="del">
          <ac:chgData name="Scoggin, Jake" userId="5ad58cec-b21c-486a-b6f0-9ede36b8ce4c" providerId="ADAL" clId="{3F926660-A179-41FD-9225-3D3098A0A844}" dt="2024-02-06T02:55:48.420" v="1483" actId="478"/>
          <ac:cxnSpMkLst>
            <pc:docMk/>
            <pc:sldMk cId="2492443402" sldId="262"/>
            <ac:cxnSpMk id="22" creationId="{14BB78C9-608D-E80A-705B-7E2B0E53D6B4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26" creationId="{7DF379BC-A8D8-374F-D82D-90D77496B064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36" creationId="{4F665799-2963-16E1-9135-7CF148A9417A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37" creationId="{839A0356-4DDE-0C31-3784-AC6E76915498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42" creationId="{9F53AFFD-F6E8-EBFF-A58D-28FD2896C5C5}"/>
          </ac:cxnSpMkLst>
        </pc:cxnChg>
        <pc:cxnChg chg="add del mod">
          <ac:chgData name="Scoggin, Jake" userId="5ad58cec-b21c-486a-b6f0-9ede36b8ce4c" providerId="ADAL" clId="{3F926660-A179-41FD-9225-3D3098A0A844}" dt="2024-02-06T02:57:39.971" v="1537" actId="478"/>
          <ac:cxnSpMkLst>
            <pc:docMk/>
            <pc:sldMk cId="2492443402" sldId="262"/>
            <ac:cxnSpMk id="43" creationId="{BAD874E6-E44B-E8DD-AF0A-7BB0D5BC031C}"/>
          </ac:cxnSpMkLst>
        </pc:cxnChg>
        <pc:cxnChg chg="add del mod">
          <ac:chgData name="Scoggin, Jake" userId="5ad58cec-b21c-486a-b6f0-9ede36b8ce4c" providerId="ADAL" clId="{3F926660-A179-41FD-9225-3D3098A0A844}" dt="2024-02-06T02:57:39.971" v="1537" actId="478"/>
          <ac:cxnSpMkLst>
            <pc:docMk/>
            <pc:sldMk cId="2492443402" sldId="262"/>
            <ac:cxnSpMk id="48" creationId="{13EE3532-0FE0-B0DA-00A6-E805DC943BD8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49" creationId="{B79541C0-AEB5-B600-491C-D9CCD0D1F59D}"/>
          </ac:cxnSpMkLst>
        </pc:cxnChg>
        <pc:cxnChg chg="mod">
          <ac:chgData name="Scoggin, Jake" userId="5ad58cec-b21c-486a-b6f0-9ede36b8ce4c" providerId="ADAL" clId="{3F926660-A179-41FD-9225-3D3098A0A844}" dt="2024-02-06T02:56:44.337" v="1499"/>
          <ac:cxnSpMkLst>
            <pc:docMk/>
            <pc:sldMk cId="2492443402" sldId="262"/>
            <ac:cxnSpMk id="55" creationId="{6B49FB21-2117-CE78-924C-7E47784C0C99}"/>
          </ac:cxnSpMkLst>
        </pc:cxnChg>
        <pc:cxnChg chg="del">
          <ac:chgData name="Scoggin, Jake" userId="5ad58cec-b21c-486a-b6f0-9ede36b8ce4c" providerId="ADAL" clId="{3F926660-A179-41FD-9225-3D3098A0A844}" dt="2024-02-06T02:57:11.913" v="1510" actId="478"/>
          <ac:cxnSpMkLst>
            <pc:docMk/>
            <pc:sldMk cId="2492443402" sldId="262"/>
            <ac:cxnSpMk id="59" creationId="{1985059F-AEF4-BFC1-563B-2A57422760A8}"/>
          </ac:cxnSpMkLst>
        </pc:cxnChg>
        <pc:cxnChg chg="mod topLvl">
          <ac:chgData name="Scoggin, Jake" userId="5ad58cec-b21c-486a-b6f0-9ede36b8ce4c" providerId="ADAL" clId="{3F926660-A179-41FD-9225-3D3098A0A844}" dt="2024-02-06T02:56:01.137" v="1489" actId="165"/>
          <ac:cxnSpMkLst>
            <pc:docMk/>
            <pc:sldMk cId="2492443402" sldId="262"/>
            <ac:cxnSpMk id="61" creationId="{1582B438-9A31-3C7B-03EA-148BCA38C40C}"/>
          </ac:cxnSpMkLst>
        </pc:cxnChg>
        <pc:cxnChg chg="del mod topLvl">
          <ac:chgData name="Scoggin, Jake" userId="5ad58cec-b21c-486a-b6f0-9ede36b8ce4c" providerId="ADAL" clId="{3F926660-A179-41FD-9225-3D3098A0A844}" dt="2024-02-06T02:56:07.748" v="1490" actId="478"/>
          <ac:cxnSpMkLst>
            <pc:docMk/>
            <pc:sldMk cId="2492443402" sldId="262"/>
            <ac:cxnSpMk id="62" creationId="{555953B5-4D04-E3AC-487A-F213B180A5CD}"/>
          </ac:cxnSpMkLst>
        </pc:cxnChg>
        <pc:cxnChg chg="del">
          <ac:chgData name="Scoggin, Jake" userId="5ad58cec-b21c-486a-b6f0-9ede36b8ce4c" providerId="ADAL" clId="{3F926660-A179-41FD-9225-3D3098A0A844}" dt="2024-02-06T02:56:12.241" v="1491" actId="478"/>
          <ac:cxnSpMkLst>
            <pc:docMk/>
            <pc:sldMk cId="2492443402" sldId="262"/>
            <ac:cxnSpMk id="64" creationId="{669FF5A6-080A-928E-A141-3EA4C9923C9F}"/>
          </ac:cxnSpMkLst>
        </pc:cxnChg>
        <pc:cxnChg chg="mod">
          <ac:chgData name="Scoggin, Jake" userId="5ad58cec-b21c-486a-b6f0-9ede36b8ce4c" providerId="ADAL" clId="{3F926660-A179-41FD-9225-3D3098A0A844}" dt="2024-02-06T02:56:51.803" v="1501" actId="14100"/>
          <ac:cxnSpMkLst>
            <pc:docMk/>
            <pc:sldMk cId="2492443402" sldId="262"/>
            <ac:cxnSpMk id="66" creationId="{156C853F-3593-DF56-46B4-E6A506D70644}"/>
          </ac:cxnSpMkLst>
        </pc:cxnChg>
        <pc:cxnChg chg="mod">
          <ac:chgData name="Scoggin, Jake" userId="5ad58cec-b21c-486a-b6f0-9ede36b8ce4c" providerId="ADAL" clId="{3F926660-A179-41FD-9225-3D3098A0A844}" dt="2024-02-06T02:57:08.946" v="1509" actId="1038"/>
          <ac:cxnSpMkLst>
            <pc:docMk/>
            <pc:sldMk cId="2492443402" sldId="262"/>
            <ac:cxnSpMk id="67" creationId="{62253F2F-ED4D-17BC-0092-30D87CF7FABB}"/>
          </ac:cxnSpMkLst>
        </pc:cxnChg>
        <pc:cxnChg chg="mod topLvl">
          <ac:chgData name="Scoggin, Jake" userId="5ad58cec-b21c-486a-b6f0-9ede36b8ce4c" providerId="ADAL" clId="{3F926660-A179-41FD-9225-3D3098A0A844}" dt="2024-02-06T02:56:01.137" v="1489" actId="165"/>
          <ac:cxnSpMkLst>
            <pc:docMk/>
            <pc:sldMk cId="2492443402" sldId="262"/>
            <ac:cxnSpMk id="75" creationId="{C97AD9A1-89B2-6133-100F-E57B733627CA}"/>
          </ac:cxnSpMkLst>
        </pc:cxnChg>
        <pc:cxnChg chg="del mod topLvl">
          <ac:chgData name="Scoggin, Jake" userId="5ad58cec-b21c-486a-b6f0-9ede36b8ce4c" providerId="ADAL" clId="{3F926660-A179-41FD-9225-3D3098A0A844}" dt="2024-02-06T02:56:07.748" v="1490" actId="478"/>
          <ac:cxnSpMkLst>
            <pc:docMk/>
            <pc:sldMk cId="2492443402" sldId="262"/>
            <ac:cxnSpMk id="76" creationId="{B6268936-4C7A-4C23-407C-3DEF4ABB2031}"/>
          </ac:cxnSpMkLst>
        </pc:cxnChg>
        <pc:cxnChg chg="del">
          <ac:chgData name="Scoggin, Jake" userId="5ad58cec-b21c-486a-b6f0-9ede36b8ce4c" providerId="ADAL" clId="{3F926660-A179-41FD-9225-3D3098A0A844}" dt="2024-02-06T02:56:12.241" v="1491" actId="478"/>
          <ac:cxnSpMkLst>
            <pc:docMk/>
            <pc:sldMk cId="2492443402" sldId="262"/>
            <ac:cxnSpMk id="78" creationId="{8243A347-B574-A43D-9E03-DAE414884AB6}"/>
          </ac:cxnSpMkLst>
        </pc:cxnChg>
        <pc:cxnChg chg="add mod">
          <ac:chgData name="Scoggin, Jake" userId="5ad58cec-b21c-486a-b6f0-9ede36b8ce4c" providerId="ADAL" clId="{3F926660-A179-41FD-9225-3D3098A0A844}" dt="2024-02-06T02:57:50.045" v="1541" actId="1035"/>
          <ac:cxnSpMkLst>
            <pc:docMk/>
            <pc:sldMk cId="2492443402" sldId="262"/>
            <ac:cxnSpMk id="80" creationId="{3E0704EF-7057-A0FD-9584-82BDAD44CC02}"/>
          </ac:cxnSpMkLst>
        </pc:cxnChg>
        <pc:cxnChg chg="mod topLvl">
          <ac:chgData name="Scoggin, Jake" userId="5ad58cec-b21c-486a-b6f0-9ede36b8ce4c" providerId="ADAL" clId="{3F926660-A179-41FD-9225-3D3098A0A844}" dt="2024-02-06T02:56:01.137" v="1489" actId="165"/>
          <ac:cxnSpMkLst>
            <pc:docMk/>
            <pc:sldMk cId="2492443402" sldId="262"/>
            <ac:cxnSpMk id="97" creationId="{D5C4C76E-DAA3-DA9D-A9E2-60F93467E31C}"/>
          </ac:cxnSpMkLst>
        </pc:cxnChg>
        <pc:cxnChg chg="del mod topLvl">
          <ac:chgData name="Scoggin, Jake" userId="5ad58cec-b21c-486a-b6f0-9ede36b8ce4c" providerId="ADAL" clId="{3F926660-A179-41FD-9225-3D3098A0A844}" dt="2024-02-06T02:56:07.748" v="1490" actId="478"/>
          <ac:cxnSpMkLst>
            <pc:docMk/>
            <pc:sldMk cId="2492443402" sldId="262"/>
            <ac:cxnSpMk id="98" creationId="{B8EC7118-9DE1-D1C1-9A98-7AB9CB99E08A}"/>
          </ac:cxnSpMkLst>
        </pc:cxnChg>
        <pc:cxnChg chg="del">
          <ac:chgData name="Scoggin, Jake" userId="5ad58cec-b21c-486a-b6f0-9ede36b8ce4c" providerId="ADAL" clId="{3F926660-A179-41FD-9225-3D3098A0A844}" dt="2024-02-06T02:56:07.748" v="1490" actId="478"/>
          <ac:cxnSpMkLst>
            <pc:docMk/>
            <pc:sldMk cId="2492443402" sldId="262"/>
            <ac:cxnSpMk id="100" creationId="{EA4A4580-B4F9-CC83-708F-FBC27780163A}"/>
          </ac:cxnSpMkLst>
        </pc:cxnChg>
        <pc:cxnChg chg="mod topLvl">
          <ac:chgData name="Scoggin, Jake" userId="5ad58cec-b21c-486a-b6f0-9ede36b8ce4c" providerId="ADAL" clId="{3F926660-A179-41FD-9225-3D3098A0A844}" dt="2024-02-06T02:56:01.137" v="1489" actId="165"/>
          <ac:cxnSpMkLst>
            <pc:docMk/>
            <pc:sldMk cId="2492443402" sldId="262"/>
            <ac:cxnSpMk id="108" creationId="{781F5D26-6ACA-207D-11D0-02E74C437D78}"/>
          </ac:cxnSpMkLst>
        </pc:cxnChg>
        <pc:cxnChg chg="del mod topLvl">
          <ac:chgData name="Scoggin, Jake" userId="5ad58cec-b21c-486a-b6f0-9ede36b8ce4c" providerId="ADAL" clId="{3F926660-A179-41FD-9225-3D3098A0A844}" dt="2024-02-06T02:56:07.748" v="1490" actId="478"/>
          <ac:cxnSpMkLst>
            <pc:docMk/>
            <pc:sldMk cId="2492443402" sldId="262"/>
            <ac:cxnSpMk id="109" creationId="{56D01E97-1F07-DF84-3EE8-81E321F2DEC2}"/>
          </ac:cxnSpMkLst>
        </pc:cxnChg>
        <pc:cxnChg chg="del">
          <ac:chgData name="Scoggin, Jake" userId="5ad58cec-b21c-486a-b6f0-9ede36b8ce4c" providerId="ADAL" clId="{3F926660-A179-41FD-9225-3D3098A0A844}" dt="2024-02-06T02:56:12.241" v="1491" actId="478"/>
          <ac:cxnSpMkLst>
            <pc:docMk/>
            <pc:sldMk cId="2492443402" sldId="262"/>
            <ac:cxnSpMk id="111" creationId="{A57960B0-D6F9-BD1C-ACA6-1FEF17E11BE7}"/>
          </ac:cxnSpMkLst>
        </pc:cxnChg>
      </pc:sldChg>
      <pc:sldChg chg="add">
        <pc:chgData name="Scoggin, Jake" userId="5ad58cec-b21c-486a-b6f0-9ede36b8ce4c" providerId="ADAL" clId="{3F926660-A179-41FD-9225-3D3098A0A844}" dt="2024-02-05T22:21:51.574" v="0"/>
        <pc:sldMkLst>
          <pc:docMk/>
          <pc:sldMk cId="1304475400" sldId="263"/>
        </pc:sldMkLst>
      </pc:sldChg>
      <pc:sldChg chg="add ord">
        <pc:chgData name="Scoggin, Jake" userId="5ad58cec-b21c-486a-b6f0-9ede36b8ce4c" providerId="ADAL" clId="{3F926660-A179-41FD-9225-3D3098A0A844}" dt="2024-02-06T02:55:36.502" v="1481"/>
        <pc:sldMkLst>
          <pc:docMk/>
          <pc:sldMk cId="4020699998" sldId="264"/>
        </pc:sldMkLst>
      </pc:sldChg>
      <pc:sldChg chg="addSp delSp modSp add mod ord">
        <pc:chgData name="Scoggin, Jake" userId="5ad58cec-b21c-486a-b6f0-9ede36b8ce4c" providerId="ADAL" clId="{3F926660-A179-41FD-9225-3D3098A0A844}" dt="2024-02-06T02:55:36.502" v="1481"/>
        <pc:sldMkLst>
          <pc:docMk/>
          <pc:sldMk cId="924929279" sldId="265"/>
        </pc:sldMkLst>
        <pc:spChg chg="add mod">
          <ac:chgData name="Scoggin, Jake" userId="5ad58cec-b21c-486a-b6f0-9ede36b8ce4c" providerId="ADAL" clId="{3F926660-A179-41FD-9225-3D3098A0A844}" dt="2024-02-06T02:51:46.211" v="1470" actId="14100"/>
          <ac:spMkLst>
            <pc:docMk/>
            <pc:sldMk cId="924929279" sldId="265"/>
            <ac:spMk id="5" creationId="{6504FB65-72FB-91D2-A26A-41B7BAB0A27B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6" creationId="{2B6C6CEE-0620-58C2-E066-8E1D411F0C31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7" creationId="{84FEDE11-9B2D-C2C0-D87B-4805D2D5B541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8" creationId="{C2E083AF-2347-3E1F-90D5-838ADE25317F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11" creationId="{42CF887E-48F4-C246-A97C-A7B0AB420C25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13" creationId="{7E36C9AB-1F62-D597-67D8-78A11323D5BD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14" creationId="{56419722-B806-64DB-D6DD-4F51FD6CDD52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15" creationId="{5A071BE3-BD75-E182-1865-C56571A6B9B3}"/>
          </ac:spMkLst>
        </pc:spChg>
        <pc:spChg chg="mod">
          <ac:chgData name="Scoggin, Jake" userId="5ad58cec-b21c-486a-b6f0-9ede36b8ce4c" providerId="ADAL" clId="{3F926660-A179-41FD-9225-3D3098A0A844}" dt="2024-02-06T02:51:49.735" v="1471" actId="14100"/>
          <ac:spMkLst>
            <pc:docMk/>
            <pc:sldMk cId="924929279" sldId="265"/>
            <ac:spMk id="16" creationId="{FA4D6DF7-9F73-755E-C5D0-028EEB5C82F7}"/>
          </ac:spMkLst>
        </pc:spChg>
        <pc:spChg chg="mod">
          <ac:chgData name="Scoggin, Jake" userId="5ad58cec-b21c-486a-b6f0-9ede36b8ce4c" providerId="ADAL" clId="{3F926660-A179-41FD-9225-3D3098A0A844}" dt="2024-02-06T02:41:56.634" v="1253" actId="1076"/>
          <ac:spMkLst>
            <pc:docMk/>
            <pc:sldMk cId="924929279" sldId="265"/>
            <ac:spMk id="17" creationId="{615D06CC-CD98-0889-DE30-2C21016A7F5C}"/>
          </ac:spMkLst>
        </pc:spChg>
        <pc:spChg chg="mod">
          <ac:chgData name="Scoggin, Jake" userId="5ad58cec-b21c-486a-b6f0-9ede36b8ce4c" providerId="ADAL" clId="{3F926660-A179-41FD-9225-3D3098A0A844}" dt="2024-02-06T02:41:56.634" v="1253" actId="1076"/>
          <ac:spMkLst>
            <pc:docMk/>
            <pc:sldMk cId="924929279" sldId="265"/>
            <ac:spMk id="18" creationId="{E8CC2C1F-0180-98EB-AB0C-BF6A6E0C1823}"/>
          </ac:spMkLst>
        </pc:spChg>
        <pc:spChg chg="mod">
          <ac:chgData name="Scoggin, Jake" userId="5ad58cec-b21c-486a-b6f0-9ede36b8ce4c" providerId="ADAL" clId="{3F926660-A179-41FD-9225-3D3098A0A844}" dt="2024-02-06T02:41:56.634" v="1253" actId="1076"/>
          <ac:spMkLst>
            <pc:docMk/>
            <pc:sldMk cId="924929279" sldId="265"/>
            <ac:spMk id="19" creationId="{83FD31BF-ADE5-0361-AA8D-8878535C8529}"/>
          </ac:spMkLst>
        </pc:spChg>
        <pc:spChg chg="del">
          <ac:chgData name="Scoggin, Jake" userId="5ad58cec-b21c-486a-b6f0-9ede36b8ce4c" providerId="ADAL" clId="{3F926660-A179-41FD-9225-3D3098A0A844}" dt="2024-02-06T02:41:33.243" v="1245" actId="478"/>
          <ac:spMkLst>
            <pc:docMk/>
            <pc:sldMk cId="924929279" sldId="265"/>
            <ac:spMk id="20" creationId="{304FFBD2-DDF8-C7CD-AE1E-916E5918305A}"/>
          </ac:spMkLst>
        </pc:spChg>
        <pc:spChg chg="del">
          <ac:chgData name="Scoggin, Jake" userId="5ad58cec-b21c-486a-b6f0-9ede36b8ce4c" providerId="ADAL" clId="{3F926660-A179-41FD-9225-3D3098A0A844}" dt="2024-02-06T02:41:31.643" v="1244" actId="478"/>
          <ac:spMkLst>
            <pc:docMk/>
            <pc:sldMk cId="924929279" sldId="265"/>
            <ac:spMk id="23" creationId="{F6AD3833-2A52-C5F4-20F4-CDA9DE68AC8E}"/>
          </ac:spMkLst>
        </pc:spChg>
        <pc:spChg chg="del">
          <ac:chgData name="Scoggin, Jake" userId="5ad58cec-b21c-486a-b6f0-9ede36b8ce4c" providerId="ADAL" clId="{3F926660-A179-41FD-9225-3D3098A0A844}" dt="2024-02-06T02:41:34.848" v="1246" actId="478"/>
          <ac:spMkLst>
            <pc:docMk/>
            <pc:sldMk cId="924929279" sldId="265"/>
            <ac:spMk id="24" creationId="{86651CC3-3396-8DD3-EA3B-368BF39D77CC}"/>
          </ac:spMkLst>
        </pc:spChg>
        <pc:spChg chg="del">
          <ac:chgData name="Scoggin, Jake" userId="5ad58cec-b21c-486a-b6f0-9ede36b8ce4c" providerId="ADAL" clId="{3F926660-A179-41FD-9225-3D3098A0A844}" dt="2024-02-06T02:41:36.625" v="1247" actId="478"/>
          <ac:spMkLst>
            <pc:docMk/>
            <pc:sldMk cId="924929279" sldId="265"/>
            <ac:spMk id="25" creationId="{BF3D71E8-5F4E-FC08-FDB8-D230E888CC8D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26" creationId="{90AA4C25-7D7D-78E9-0BAA-7DE7DD453B0B}"/>
          </ac:spMkLst>
        </pc:spChg>
        <pc:spChg chg="del">
          <ac:chgData name="Scoggin, Jake" userId="5ad58cec-b21c-486a-b6f0-9ede36b8ce4c" providerId="ADAL" clId="{3F926660-A179-41FD-9225-3D3098A0A844}" dt="2024-02-06T02:41:37.676" v="1248" actId="478"/>
          <ac:spMkLst>
            <pc:docMk/>
            <pc:sldMk cId="924929279" sldId="265"/>
            <ac:spMk id="27" creationId="{72E7C552-7B4A-B1D0-0E4C-7191321440B9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28" creationId="{68949C98-BCE4-72F4-3A88-44FDAE769EB5}"/>
          </ac:spMkLst>
        </pc:spChg>
        <pc:spChg chg="mod topLvl">
          <ac:chgData name="Scoggin, Jake" userId="5ad58cec-b21c-486a-b6f0-9ede36b8ce4c" providerId="ADAL" clId="{3F926660-A179-41FD-9225-3D3098A0A844}" dt="2024-02-06T02:41:22.100" v="1239" actId="14100"/>
          <ac:spMkLst>
            <pc:docMk/>
            <pc:sldMk cId="924929279" sldId="265"/>
            <ac:spMk id="33" creationId="{81183A67-EAEB-6909-09AB-A991A4BFB84A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34" creationId="{94AC4773-28B0-6405-7AA9-CAA0E26DA548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35" creationId="{E67CB138-6E84-A98A-529C-B8C1FE6488FE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36" creationId="{7F647BF0-BE7D-86ED-A7CD-E1B784CA6ED2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37" creationId="{0CA65C35-57DC-1ED5-8107-5DA005AE086A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40" creationId="{3E669DB6-0220-BED7-F501-3AB20292995B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41" creationId="{15040C0A-EA91-DD24-6834-6B000D4F4EC6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42" creationId="{0EB13CD5-90A0-BEC5-CD8D-C6069694A9F2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43" creationId="{34BC1F44-6736-6C36-AEEB-96722F268661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46" creationId="{B3604D3B-A360-9F8B-215A-BD0D6284D25A}"/>
          </ac:spMkLst>
        </pc:spChg>
        <pc:spChg chg="add mod">
          <ac:chgData name="Scoggin, Jake" userId="5ad58cec-b21c-486a-b6f0-9ede36b8ce4c" providerId="ADAL" clId="{3F926660-A179-41FD-9225-3D3098A0A844}" dt="2024-02-06T02:54:03.398" v="1477" actId="20577"/>
          <ac:spMkLst>
            <pc:docMk/>
            <pc:sldMk cId="924929279" sldId="265"/>
            <ac:spMk id="47" creationId="{C492CB07-EE13-86FC-CA5A-7DF4E7C7DA22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48" creationId="{D1D4A809-97AF-F100-E224-B059A041E518}"/>
          </ac:spMkLst>
        </pc:spChg>
        <pc:spChg chg="add mod">
          <ac:chgData name="Scoggin, Jake" userId="5ad58cec-b21c-486a-b6f0-9ede36b8ce4c" providerId="ADAL" clId="{3F926660-A179-41FD-9225-3D3098A0A844}" dt="2024-02-06T02:44:01.323" v="1325" actId="1076"/>
          <ac:spMkLst>
            <pc:docMk/>
            <pc:sldMk cId="924929279" sldId="265"/>
            <ac:spMk id="49" creationId="{4D238A1C-3F53-B179-E78D-675D9B2C5F6B}"/>
          </ac:spMkLst>
        </pc:spChg>
        <pc:spChg chg="del mod">
          <ac:chgData name="Scoggin, Jake" userId="5ad58cec-b21c-486a-b6f0-9ede36b8ce4c" providerId="ADAL" clId="{3F926660-A179-41FD-9225-3D3098A0A844}" dt="2024-02-06T02:41:41.278" v="1250" actId="478"/>
          <ac:spMkLst>
            <pc:docMk/>
            <pc:sldMk cId="924929279" sldId="265"/>
            <ac:spMk id="54" creationId="{5F3CB316-B294-086A-7517-9AB92BA12DFE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56" creationId="{631EB6F9-005B-0028-C0C4-48AF0EFA73A2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57" creationId="{9CD7B06F-3C98-654C-BE2E-EB861FC30AF6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58" creationId="{F2A5EC6F-11B9-CDC0-C0F8-CBD468223833}"/>
          </ac:spMkLst>
        </pc:spChg>
        <pc:spChg chg="del mod topLvl">
          <ac:chgData name="Scoggin, Jake" userId="5ad58cec-b21c-486a-b6f0-9ede36b8ce4c" providerId="ADAL" clId="{3F926660-A179-41FD-9225-3D3098A0A844}" dt="2024-02-06T02:41:10.897" v="1237" actId="478"/>
          <ac:spMkLst>
            <pc:docMk/>
            <pc:sldMk cId="924929279" sldId="265"/>
            <ac:spMk id="60" creationId="{DB11A7AB-C3B6-D2E0-D257-FEECB03B509C}"/>
          </ac:spMkLst>
        </pc:spChg>
        <pc:spChg chg="del mod topLvl">
          <ac:chgData name="Scoggin, Jake" userId="5ad58cec-b21c-486a-b6f0-9ede36b8ce4c" providerId="ADAL" clId="{3F926660-A179-41FD-9225-3D3098A0A844}" dt="2024-02-06T02:41:10.897" v="1237" actId="478"/>
          <ac:spMkLst>
            <pc:docMk/>
            <pc:sldMk cId="924929279" sldId="265"/>
            <ac:spMk id="63" creationId="{42F873D1-31E7-4A63-3E80-DB8957C695CE}"/>
          </ac:spMkLst>
        </pc:spChg>
        <pc:spChg chg="mod topLvl">
          <ac:chgData name="Scoggin, Jake" userId="5ad58cec-b21c-486a-b6f0-9ede36b8ce4c" providerId="ADAL" clId="{3F926660-A179-41FD-9225-3D3098A0A844}" dt="2024-02-06T02:41:22.100" v="1239" actId="14100"/>
          <ac:spMkLst>
            <pc:docMk/>
            <pc:sldMk cId="924929279" sldId="265"/>
            <ac:spMk id="69" creationId="{9AA59C7B-6FAD-DFAA-D0FA-0D3F385E4A58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70" creationId="{816A84CF-8B48-A99D-2DD7-56B46AE9FE47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71" creationId="{63E9089B-5DC5-C4C7-C77B-9FC432924440}"/>
          </ac:spMkLst>
        </pc:spChg>
        <pc:spChg chg="mod">
          <ac:chgData name="Scoggin, Jake" userId="5ad58cec-b21c-486a-b6f0-9ede36b8ce4c" providerId="ADAL" clId="{3F926660-A179-41FD-9225-3D3098A0A844}" dt="2024-02-06T02:43:55.828" v="1324" actId="1076"/>
          <ac:spMkLst>
            <pc:docMk/>
            <pc:sldMk cId="924929279" sldId="265"/>
            <ac:spMk id="72" creationId="{7C7D2282-F0C2-26E1-2710-CD2430958812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73" creationId="{B028EC60-C6BA-5D74-AAE3-7C0D1E6EC803}"/>
          </ac:spMkLst>
        </pc:spChg>
        <pc:spChg chg="del mod topLvl">
          <ac:chgData name="Scoggin, Jake" userId="5ad58cec-b21c-486a-b6f0-9ede36b8ce4c" providerId="ADAL" clId="{3F926660-A179-41FD-9225-3D3098A0A844}" dt="2024-02-06T02:41:16.185" v="1238" actId="478"/>
          <ac:spMkLst>
            <pc:docMk/>
            <pc:sldMk cId="924929279" sldId="265"/>
            <ac:spMk id="74" creationId="{282A8EC4-A796-1230-ED12-F67781EFF796}"/>
          </ac:spMkLst>
        </pc:spChg>
        <pc:spChg chg="del mod topLvl">
          <ac:chgData name="Scoggin, Jake" userId="5ad58cec-b21c-486a-b6f0-9ede36b8ce4c" providerId="ADAL" clId="{3F926660-A179-41FD-9225-3D3098A0A844}" dt="2024-02-06T02:41:10.897" v="1237" actId="478"/>
          <ac:spMkLst>
            <pc:docMk/>
            <pc:sldMk cId="924929279" sldId="265"/>
            <ac:spMk id="77" creationId="{957C9A01-1645-5271-B209-65FC2DB94DAF}"/>
          </ac:spMkLst>
        </pc:spChg>
        <pc:spChg chg="add mod">
          <ac:chgData name="Scoggin, Jake" userId="5ad58cec-b21c-486a-b6f0-9ede36b8ce4c" providerId="ADAL" clId="{3F926660-A179-41FD-9225-3D3098A0A844}" dt="2024-02-06T02:42:38.839" v="1294" actId="164"/>
          <ac:spMkLst>
            <pc:docMk/>
            <pc:sldMk cId="924929279" sldId="265"/>
            <ac:spMk id="79" creationId="{B78B66F4-F0E7-663D-FF39-89C95F51F31B}"/>
          </ac:spMkLst>
        </pc:spChg>
        <pc:spChg chg="add mod">
          <ac:chgData name="Scoggin, Jake" userId="5ad58cec-b21c-486a-b6f0-9ede36b8ce4c" providerId="ADAL" clId="{3F926660-A179-41FD-9225-3D3098A0A844}" dt="2024-02-06T02:54:00.309" v="1475" actId="20577"/>
          <ac:spMkLst>
            <pc:docMk/>
            <pc:sldMk cId="924929279" sldId="265"/>
            <ac:spMk id="80" creationId="{A48C05EF-4D24-DE70-FF8B-1096BD764C2B}"/>
          </ac:spMkLst>
        </pc:spChg>
        <pc:spChg chg="add mod">
          <ac:chgData name="Scoggin, Jake" userId="5ad58cec-b21c-486a-b6f0-9ede36b8ce4c" providerId="ADAL" clId="{3F926660-A179-41FD-9225-3D3098A0A844}" dt="2024-02-06T02:42:46.636" v="1297" actId="20577"/>
          <ac:spMkLst>
            <pc:docMk/>
            <pc:sldMk cId="924929279" sldId="265"/>
            <ac:spMk id="81" creationId="{8E53F193-0120-D4B3-6419-68D9ADD7EEB4}"/>
          </ac:spMkLst>
        </pc:spChg>
        <pc:spChg chg="add mod">
          <ac:chgData name="Scoggin, Jake" userId="5ad58cec-b21c-486a-b6f0-9ede36b8ce4c" providerId="ADAL" clId="{3F926660-A179-41FD-9225-3D3098A0A844}" dt="2024-02-06T02:42:38.839" v="1294" actId="164"/>
          <ac:spMkLst>
            <pc:docMk/>
            <pc:sldMk cId="924929279" sldId="265"/>
            <ac:spMk id="82" creationId="{EB53C60B-9AA7-1815-5131-5E332A4233B0}"/>
          </ac:spMkLst>
        </pc:spChg>
        <pc:spChg chg="mod topLvl">
          <ac:chgData name="Scoggin, Jake" userId="5ad58cec-b21c-486a-b6f0-9ede36b8ce4c" providerId="ADAL" clId="{3F926660-A179-41FD-9225-3D3098A0A844}" dt="2024-02-06T02:41:22.100" v="1239" actId="14100"/>
          <ac:spMkLst>
            <pc:docMk/>
            <pc:sldMk cId="924929279" sldId="265"/>
            <ac:spMk id="92" creationId="{37C86627-9DD5-DECB-F832-E917622826B0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93" creationId="{314AAB82-95A9-54CE-9D60-4B8D8602D9AE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94" creationId="{28260F39-7C43-8050-BCBF-131C8934DAFA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95" creationId="{AE84522E-4033-BB6B-D917-8011E1A051CA}"/>
          </ac:spMkLst>
        </pc:spChg>
        <pc:spChg chg="del mod topLvl">
          <ac:chgData name="Scoggin, Jake" userId="5ad58cec-b21c-486a-b6f0-9ede36b8ce4c" providerId="ADAL" clId="{3F926660-A179-41FD-9225-3D3098A0A844}" dt="2024-02-06T02:41:10.897" v="1237" actId="478"/>
          <ac:spMkLst>
            <pc:docMk/>
            <pc:sldMk cId="924929279" sldId="265"/>
            <ac:spMk id="96" creationId="{CF560077-074D-165F-B672-BEAD2249B245}"/>
          </ac:spMkLst>
        </pc:spChg>
        <pc:spChg chg="del mod topLvl">
          <ac:chgData name="Scoggin, Jake" userId="5ad58cec-b21c-486a-b6f0-9ede36b8ce4c" providerId="ADAL" clId="{3F926660-A179-41FD-9225-3D3098A0A844}" dt="2024-02-06T02:41:10.897" v="1237" actId="478"/>
          <ac:spMkLst>
            <pc:docMk/>
            <pc:sldMk cId="924929279" sldId="265"/>
            <ac:spMk id="99" creationId="{BD2EE751-382F-5308-AA67-DF39BEC3AA2A}"/>
          </ac:spMkLst>
        </pc:spChg>
        <pc:spChg chg="mod topLvl">
          <ac:chgData name="Scoggin, Jake" userId="5ad58cec-b21c-486a-b6f0-9ede36b8ce4c" providerId="ADAL" clId="{3F926660-A179-41FD-9225-3D3098A0A844}" dt="2024-02-06T02:41:22.100" v="1239" actId="14100"/>
          <ac:spMkLst>
            <pc:docMk/>
            <pc:sldMk cId="924929279" sldId="265"/>
            <ac:spMk id="103" creationId="{7302D181-A3B1-5F6E-BBBD-ACCC6D85DCB8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104" creationId="{6CFBC4A0-CBA6-4473-50E0-A74D823BA223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105" creationId="{AED420B5-A19A-BF3D-9211-59A27940E80C}"/>
          </ac:spMkLst>
        </pc:spChg>
        <pc:spChg chg="mod topLvl">
          <ac:chgData name="Scoggin, Jake" userId="5ad58cec-b21c-486a-b6f0-9ede36b8ce4c" providerId="ADAL" clId="{3F926660-A179-41FD-9225-3D3098A0A844}" dt="2024-02-06T02:40:59.706" v="1236" actId="165"/>
          <ac:spMkLst>
            <pc:docMk/>
            <pc:sldMk cId="924929279" sldId="265"/>
            <ac:spMk id="106" creationId="{A4EF8C8D-7480-AE20-8255-CC7B4A437075}"/>
          </ac:spMkLst>
        </pc:spChg>
        <pc:spChg chg="del mod topLvl">
          <ac:chgData name="Scoggin, Jake" userId="5ad58cec-b21c-486a-b6f0-9ede36b8ce4c" providerId="ADAL" clId="{3F926660-A179-41FD-9225-3D3098A0A844}" dt="2024-02-06T02:41:10.897" v="1237" actId="478"/>
          <ac:spMkLst>
            <pc:docMk/>
            <pc:sldMk cId="924929279" sldId="265"/>
            <ac:spMk id="107" creationId="{99458583-DF5B-645B-4157-2A0937C8667A}"/>
          </ac:spMkLst>
        </pc:spChg>
        <pc:spChg chg="del mod topLvl">
          <ac:chgData name="Scoggin, Jake" userId="5ad58cec-b21c-486a-b6f0-9ede36b8ce4c" providerId="ADAL" clId="{3F926660-A179-41FD-9225-3D3098A0A844}" dt="2024-02-06T02:41:10.897" v="1237" actId="478"/>
          <ac:spMkLst>
            <pc:docMk/>
            <pc:sldMk cId="924929279" sldId="265"/>
            <ac:spMk id="110" creationId="{934F6502-2310-A46E-BBBE-351ABD52892D}"/>
          </ac:spMkLst>
        </pc:spChg>
        <pc:spChg chg="del">
          <ac:chgData name="Scoggin, Jake" userId="5ad58cec-b21c-486a-b6f0-9ede36b8ce4c" providerId="ADAL" clId="{3F926660-A179-41FD-9225-3D3098A0A844}" dt="2024-02-06T02:41:10.897" v="1237" actId="478"/>
          <ac:spMkLst>
            <pc:docMk/>
            <pc:sldMk cId="924929279" sldId="265"/>
            <ac:spMk id="112" creationId="{E61A66F7-DF9C-4F16-8E89-47B5BCEDC060}"/>
          </ac:spMkLst>
        </pc:spChg>
        <pc:grpChg chg="del">
          <ac:chgData name="Scoggin, Jake" userId="5ad58cec-b21c-486a-b6f0-9ede36b8ce4c" providerId="ADAL" clId="{3F926660-A179-41FD-9225-3D3098A0A844}" dt="2024-02-06T02:40:59.706" v="1236" actId="165"/>
          <ac:grpSpMkLst>
            <pc:docMk/>
            <pc:sldMk cId="924929279" sldId="265"/>
            <ac:grpSpMk id="31" creationId="{7422687D-FA67-1237-9F29-B26AF41F9DC3}"/>
          </ac:grpSpMkLst>
        </pc:grpChg>
        <pc:grpChg chg="del">
          <ac:chgData name="Scoggin, Jake" userId="5ad58cec-b21c-486a-b6f0-9ede36b8ce4c" providerId="ADAL" clId="{3F926660-A179-41FD-9225-3D3098A0A844}" dt="2024-02-06T02:40:59.706" v="1236" actId="165"/>
          <ac:grpSpMkLst>
            <pc:docMk/>
            <pc:sldMk cId="924929279" sldId="265"/>
            <ac:grpSpMk id="68" creationId="{DDCADC22-6687-F1AF-131A-8D332F0E48D4}"/>
          </ac:grpSpMkLst>
        </pc:grpChg>
        <pc:grpChg chg="add mod">
          <ac:chgData name="Scoggin, Jake" userId="5ad58cec-b21c-486a-b6f0-9ede36b8ce4c" providerId="ADAL" clId="{3F926660-A179-41FD-9225-3D3098A0A844}" dt="2024-02-06T02:44:01.323" v="1325" actId="1076"/>
          <ac:grpSpMkLst>
            <pc:docMk/>
            <pc:sldMk cId="924929279" sldId="265"/>
            <ac:grpSpMk id="84" creationId="{AC180F85-CAD8-87ED-21B1-C1C3EF153CF8}"/>
          </ac:grpSpMkLst>
        </pc:grpChg>
        <pc:grpChg chg="del">
          <ac:chgData name="Scoggin, Jake" userId="5ad58cec-b21c-486a-b6f0-9ede36b8ce4c" providerId="ADAL" clId="{3F926660-A179-41FD-9225-3D3098A0A844}" dt="2024-02-06T02:40:59.706" v="1236" actId="165"/>
          <ac:grpSpMkLst>
            <pc:docMk/>
            <pc:sldMk cId="924929279" sldId="265"/>
            <ac:grpSpMk id="91" creationId="{EB0CA61D-F0A8-FD19-A653-B4CC2771D2AE}"/>
          </ac:grpSpMkLst>
        </pc:grpChg>
        <pc:grpChg chg="del">
          <ac:chgData name="Scoggin, Jake" userId="5ad58cec-b21c-486a-b6f0-9ede36b8ce4c" providerId="ADAL" clId="{3F926660-A179-41FD-9225-3D3098A0A844}" dt="2024-02-06T02:40:59.706" v="1236" actId="165"/>
          <ac:grpSpMkLst>
            <pc:docMk/>
            <pc:sldMk cId="924929279" sldId="265"/>
            <ac:grpSpMk id="102" creationId="{66B85688-28D0-856C-83E4-89870995302B}"/>
          </ac:grpSpMkLst>
        </pc:grpChg>
        <pc:cxnChg chg="add mod">
          <ac:chgData name="Scoggin, Jake" userId="5ad58cec-b21c-486a-b6f0-9ede36b8ce4c" providerId="ADAL" clId="{3F926660-A179-41FD-9225-3D3098A0A844}" dt="2024-02-06T02:52:08.675" v="1473" actId="1582"/>
          <ac:cxnSpMkLst>
            <pc:docMk/>
            <pc:sldMk cId="924929279" sldId="265"/>
            <ac:cxnSpMk id="3" creationId="{891F9F3A-836F-D624-CD85-B9BABCAF088A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9" creationId="{0F0E71C9-CFF7-D5AD-1C09-9A82CCDDBBDB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10" creationId="{70355156-6038-A88A-AE05-8347A69020C8}"/>
          </ac:cxnSpMkLst>
        </pc:cxnChg>
        <pc:cxnChg chg="add mod">
          <ac:chgData name="Scoggin, Jake" userId="5ad58cec-b21c-486a-b6f0-9ede36b8ce4c" providerId="ADAL" clId="{3F926660-A179-41FD-9225-3D3098A0A844}" dt="2024-02-06T02:52:08.675" v="1473" actId="1582"/>
          <ac:cxnSpMkLst>
            <pc:docMk/>
            <pc:sldMk cId="924929279" sldId="265"/>
            <ac:cxnSpMk id="12" creationId="{5B39134B-6530-9E60-B2F2-7943F3FF4995}"/>
          </ac:cxnSpMkLst>
        </pc:cxnChg>
        <pc:cxnChg chg="mod">
          <ac:chgData name="Scoggin, Jake" userId="5ad58cec-b21c-486a-b6f0-9ede36b8ce4c" providerId="ADAL" clId="{3F926660-A179-41FD-9225-3D3098A0A844}" dt="2024-02-06T02:41:56.634" v="1253" actId="1076"/>
          <ac:cxnSpMkLst>
            <pc:docMk/>
            <pc:sldMk cId="924929279" sldId="265"/>
            <ac:cxnSpMk id="21" creationId="{8EF5C12E-B7CD-603C-6E90-386B1EDA1189}"/>
          </ac:cxnSpMkLst>
        </pc:cxnChg>
        <pc:cxnChg chg="del">
          <ac:chgData name="Scoggin, Jake" userId="5ad58cec-b21c-486a-b6f0-9ede36b8ce4c" providerId="ADAL" clId="{3F926660-A179-41FD-9225-3D3098A0A844}" dt="2024-02-06T02:41:43.078" v="1251" actId="478"/>
          <ac:cxnSpMkLst>
            <pc:docMk/>
            <pc:sldMk cId="924929279" sldId="265"/>
            <ac:cxnSpMk id="22" creationId="{14BB78C9-608D-E80A-705B-7E2B0E53D6B4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29" creationId="{003A07F1-E5FC-6D1B-9B59-5D2E7EACF189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30" creationId="{0A3DF4FD-EA7E-019D-DA8E-C7B7C306CE1D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38" creationId="{6ED540EC-B421-CFE6-421B-720DBCEFE922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39" creationId="{E33A0B34-0AF8-106D-9C5B-CDE14A5FE75B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44" creationId="{F0CCA0A1-D10B-D19F-67B0-0AE82CD06D30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45" creationId="{CCA5E09E-D99F-AFFF-3728-65331FE62612}"/>
          </ac:cxnSpMkLst>
        </pc:cxnChg>
        <pc:cxnChg chg="add mod">
          <ac:chgData name="Scoggin, Jake" userId="5ad58cec-b21c-486a-b6f0-9ede36b8ce4c" providerId="ADAL" clId="{3F926660-A179-41FD-9225-3D3098A0A844}" dt="2024-02-06T02:44:01.323" v="1325" actId="1076"/>
          <ac:cxnSpMkLst>
            <pc:docMk/>
            <pc:sldMk cId="924929279" sldId="265"/>
            <ac:cxnSpMk id="50" creationId="{A77745EE-FCDA-57D8-9CBE-41BFA5669336}"/>
          </ac:cxnSpMkLst>
        </pc:cxnChg>
        <pc:cxnChg chg="add mod">
          <ac:chgData name="Scoggin, Jake" userId="5ad58cec-b21c-486a-b6f0-9ede36b8ce4c" providerId="ADAL" clId="{3F926660-A179-41FD-9225-3D3098A0A844}" dt="2024-02-06T02:52:08.675" v="1473" actId="1582"/>
          <ac:cxnSpMkLst>
            <pc:docMk/>
            <pc:sldMk cId="924929279" sldId="265"/>
            <ac:cxnSpMk id="51" creationId="{78196CCB-3794-3B1C-5A8C-8D358AA6118C}"/>
          </ac:cxnSpMkLst>
        </pc:cxnChg>
        <pc:cxnChg chg="add mod">
          <ac:chgData name="Scoggin, Jake" userId="5ad58cec-b21c-486a-b6f0-9ede36b8ce4c" providerId="ADAL" clId="{3F926660-A179-41FD-9225-3D3098A0A844}" dt="2024-02-06T02:42:38.839" v="1294" actId="164"/>
          <ac:cxnSpMkLst>
            <pc:docMk/>
            <pc:sldMk cId="924929279" sldId="265"/>
            <ac:cxnSpMk id="52" creationId="{EB0EF195-ED4B-04B2-6C7C-D3BB99DE8359}"/>
          </ac:cxnSpMkLst>
        </pc:cxnChg>
        <pc:cxnChg chg="mod">
          <ac:chgData name="Scoggin, Jake" userId="5ad58cec-b21c-486a-b6f0-9ede36b8ce4c" providerId="ADAL" clId="{3F926660-A179-41FD-9225-3D3098A0A844}" dt="2024-02-06T02:51:57.798" v="1472" actId="1582"/>
          <ac:cxnSpMkLst>
            <pc:docMk/>
            <pc:sldMk cId="924929279" sldId="265"/>
            <ac:cxnSpMk id="55" creationId="{6B49FB21-2117-CE78-924C-7E47784C0C99}"/>
          </ac:cxnSpMkLst>
        </pc:cxnChg>
        <pc:cxnChg chg="del">
          <ac:chgData name="Scoggin, Jake" userId="5ad58cec-b21c-486a-b6f0-9ede36b8ce4c" providerId="ADAL" clId="{3F926660-A179-41FD-9225-3D3098A0A844}" dt="2024-02-06T02:42:07.562" v="1258" actId="478"/>
          <ac:cxnSpMkLst>
            <pc:docMk/>
            <pc:sldMk cId="924929279" sldId="265"/>
            <ac:cxnSpMk id="59" creationId="{1985059F-AEF4-BFC1-563B-2A57422760A8}"/>
          </ac:cxnSpMkLst>
        </pc:cxnChg>
        <pc:cxnChg chg="mod topLvl">
          <ac:chgData name="Scoggin, Jake" userId="5ad58cec-b21c-486a-b6f0-9ede36b8ce4c" providerId="ADAL" clId="{3F926660-A179-41FD-9225-3D3098A0A844}" dt="2024-02-06T02:40:59.706" v="1236" actId="165"/>
          <ac:cxnSpMkLst>
            <pc:docMk/>
            <pc:sldMk cId="924929279" sldId="265"/>
            <ac:cxnSpMk id="61" creationId="{1582B438-9A31-3C7B-03EA-148BCA38C40C}"/>
          </ac:cxnSpMkLst>
        </pc:cxnChg>
        <pc:cxnChg chg="del mod topLvl">
          <ac:chgData name="Scoggin, Jake" userId="5ad58cec-b21c-486a-b6f0-9ede36b8ce4c" providerId="ADAL" clId="{3F926660-A179-41FD-9225-3D3098A0A844}" dt="2024-02-06T02:41:16.185" v="1238" actId="478"/>
          <ac:cxnSpMkLst>
            <pc:docMk/>
            <pc:sldMk cId="924929279" sldId="265"/>
            <ac:cxnSpMk id="62" creationId="{555953B5-4D04-E3AC-487A-F213B180A5CD}"/>
          </ac:cxnSpMkLst>
        </pc:cxnChg>
        <pc:cxnChg chg="del">
          <ac:chgData name="Scoggin, Jake" userId="5ad58cec-b21c-486a-b6f0-9ede36b8ce4c" providerId="ADAL" clId="{3F926660-A179-41FD-9225-3D3098A0A844}" dt="2024-02-06T02:41:10.897" v="1237" actId="478"/>
          <ac:cxnSpMkLst>
            <pc:docMk/>
            <pc:sldMk cId="924929279" sldId="265"/>
            <ac:cxnSpMk id="64" creationId="{669FF5A6-080A-928E-A141-3EA4C9923C9F}"/>
          </ac:cxnSpMkLst>
        </pc:cxnChg>
        <pc:cxnChg chg="del mod">
          <ac:chgData name="Scoggin, Jake" userId="5ad58cec-b21c-486a-b6f0-9ede36b8ce4c" providerId="ADAL" clId="{3F926660-A179-41FD-9225-3D3098A0A844}" dt="2024-02-06T02:42:06.631" v="1257" actId="478"/>
          <ac:cxnSpMkLst>
            <pc:docMk/>
            <pc:sldMk cId="924929279" sldId="265"/>
            <ac:cxnSpMk id="66" creationId="{156C853F-3593-DF56-46B4-E6A506D70644}"/>
          </ac:cxnSpMkLst>
        </pc:cxnChg>
        <pc:cxnChg chg="del">
          <ac:chgData name="Scoggin, Jake" userId="5ad58cec-b21c-486a-b6f0-9ede36b8ce4c" providerId="ADAL" clId="{3F926660-A179-41FD-9225-3D3098A0A844}" dt="2024-02-06T02:42:08.646" v="1259" actId="478"/>
          <ac:cxnSpMkLst>
            <pc:docMk/>
            <pc:sldMk cId="924929279" sldId="265"/>
            <ac:cxnSpMk id="67" creationId="{62253F2F-ED4D-17BC-0092-30D87CF7FABB}"/>
          </ac:cxnSpMkLst>
        </pc:cxnChg>
        <pc:cxnChg chg="mod topLvl">
          <ac:chgData name="Scoggin, Jake" userId="5ad58cec-b21c-486a-b6f0-9ede36b8ce4c" providerId="ADAL" clId="{3F926660-A179-41FD-9225-3D3098A0A844}" dt="2024-02-06T02:40:59.706" v="1236" actId="165"/>
          <ac:cxnSpMkLst>
            <pc:docMk/>
            <pc:sldMk cId="924929279" sldId="265"/>
            <ac:cxnSpMk id="75" creationId="{C97AD9A1-89B2-6133-100F-E57B733627CA}"/>
          </ac:cxnSpMkLst>
        </pc:cxnChg>
        <pc:cxnChg chg="del mod topLvl">
          <ac:chgData name="Scoggin, Jake" userId="5ad58cec-b21c-486a-b6f0-9ede36b8ce4c" providerId="ADAL" clId="{3F926660-A179-41FD-9225-3D3098A0A844}" dt="2024-02-06T02:41:10.897" v="1237" actId="478"/>
          <ac:cxnSpMkLst>
            <pc:docMk/>
            <pc:sldMk cId="924929279" sldId="265"/>
            <ac:cxnSpMk id="76" creationId="{B6268936-4C7A-4C23-407C-3DEF4ABB2031}"/>
          </ac:cxnSpMkLst>
        </pc:cxnChg>
        <pc:cxnChg chg="del">
          <ac:chgData name="Scoggin, Jake" userId="5ad58cec-b21c-486a-b6f0-9ede36b8ce4c" providerId="ADAL" clId="{3F926660-A179-41FD-9225-3D3098A0A844}" dt="2024-02-06T02:41:10.897" v="1237" actId="478"/>
          <ac:cxnSpMkLst>
            <pc:docMk/>
            <pc:sldMk cId="924929279" sldId="265"/>
            <ac:cxnSpMk id="78" creationId="{8243A347-B574-A43D-9E03-DAE414884AB6}"/>
          </ac:cxnSpMkLst>
        </pc:cxnChg>
        <pc:cxnChg chg="add mod">
          <ac:chgData name="Scoggin, Jake" userId="5ad58cec-b21c-486a-b6f0-9ede36b8ce4c" providerId="ADAL" clId="{3F926660-A179-41FD-9225-3D3098A0A844}" dt="2024-02-06T02:42:38.839" v="1294" actId="164"/>
          <ac:cxnSpMkLst>
            <pc:docMk/>
            <pc:sldMk cId="924929279" sldId="265"/>
            <ac:cxnSpMk id="83" creationId="{9EB7F03B-42F1-B95F-C174-1530BC7A99CF}"/>
          </ac:cxnSpMkLst>
        </pc:cxnChg>
        <pc:cxnChg chg="add mod">
          <ac:chgData name="Scoggin, Jake" userId="5ad58cec-b21c-486a-b6f0-9ede36b8ce4c" providerId="ADAL" clId="{3F926660-A179-41FD-9225-3D3098A0A844}" dt="2024-02-06T02:52:08.675" v="1473" actId="1582"/>
          <ac:cxnSpMkLst>
            <pc:docMk/>
            <pc:sldMk cId="924929279" sldId="265"/>
            <ac:cxnSpMk id="87" creationId="{7183557B-5624-D665-3D1C-0C1F9151EA3A}"/>
          </ac:cxnSpMkLst>
        </pc:cxnChg>
        <pc:cxnChg chg="mod topLvl">
          <ac:chgData name="Scoggin, Jake" userId="5ad58cec-b21c-486a-b6f0-9ede36b8ce4c" providerId="ADAL" clId="{3F926660-A179-41FD-9225-3D3098A0A844}" dt="2024-02-06T02:40:59.706" v="1236" actId="165"/>
          <ac:cxnSpMkLst>
            <pc:docMk/>
            <pc:sldMk cId="924929279" sldId="265"/>
            <ac:cxnSpMk id="97" creationId="{D5C4C76E-DAA3-DA9D-A9E2-60F93467E31C}"/>
          </ac:cxnSpMkLst>
        </pc:cxnChg>
        <pc:cxnChg chg="del mod topLvl">
          <ac:chgData name="Scoggin, Jake" userId="5ad58cec-b21c-486a-b6f0-9ede36b8ce4c" providerId="ADAL" clId="{3F926660-A179-41FD-9225-3D3098A0A844}" dt="2024-02-06T02:41:16.185" v="1238" actId="478"/>
          <ac:cxnSpMkLst>
            <pc:docMk/>
            <pc:sldMk cId="924929279" sldId="265"/>
            <ac:cxnSpMk id="98" creationId="{B8EC7118-9DE1-D1C1-9A98-7AB9CB99E08A}"/>
          </ac:cxnSpMkLst>
        </pc:cxnChg>
        <pc:cxnChg chg="del">
          <ac:chgData name="Scoggin, Jake" userId="5ad58cec-b21c-486a-b6f0-9ede36b8ce4c" providerId="ADAL" clId="{3F926660-A179-41FD-9225-3D3098A0A844}" dt="2024-02-06T02:41:10.897" v="1237" actId="478"/>
          <ac:cxnSpMkLst>
            <pc:docMk/>
            <pc:sldMk cId="924929279" sldId="265"/>
            <ac:cxnSpMk id="100" creationId="{EA4A4580-B4F9-CC83-708F-FBC27780163A}"/>
          </ac:cxnSpMkLst>
        </pc:cxnChg>
        <pc:cxnChg chg="mod topLvl">
          <ac:chgData name="Scoggin, Jake" userId="5ad58cec-b21c-486a-b6f0-9ede36b8ce4c" providerId="ADAL" clId="{3F926660-A179-41FD-9225-3D3098A0A844}" dt="2024-02-06T02:40:59.706" v="1236" actId="165"/>
          <ac:cxnSpMkLst>
            <pc:docMk/>
            <pc:sldMk cId="924929279" sldId="265"/>
            <ac:cxnSpMk id="108" creationId="{781F5D26-6ACA-207D-11D0-02E74C437D78}"/>
          </ac:cxnSpMkLst>
        </pc:cxnChg>
        <pc:cxnChg chg="del mod topLvl">
          <ac:chgData name="Scoggin, Jake" userId="5ad58cec-b21c-486a-b6f0-9ede36b8ce4c" providerId="ADAL" clId="{3F926660-A179-41FD-9225-3D3098A0A844}" dt="2024-02-06T02:41:16.185" v="1238" actId="478"/>
          <ac:cxnSpMkLst>
            <pc:docMk/>
            <pc:sldMk cId="924929279" sldId="265"/>
            <ac:cxnSpMk id="109" creationId="{56D01E97-1F07-DF84-3EE8-81E321F2DEC2}"/>
          </ac:cxnSpMkLst>
        </pc:cxnChg>
        <pc:cxnChg chg="del">
          <ac:chgData name="Scoggin, Jake" userId="5ad58cec-b21c-486a-b6f0-9ede36b8ce4c" providerId="ADAL" clId="{3F926660-A179-41FD-9225-3D3098A0A844}" dt="2024-02-06T02:41:10.897" v="1237" actId="478"/>
          <ac:cxnSpMkLst>
            <pc:docMk/>
            <pc:sldMk cId="924929279" sldId="265"/>
            <ac:cxnSpMk id="111" creationId="{A57960B0-D6F9-BD1C-ACA6-1FEF17E11BE7}"/>
          </ac:cxnSpMkLst>
        </pc:cxnChg>
        <pc:cxnChg chg="add mod">
          <ac:chgData name="Scoggin, Jake" userId="5ad58cec-b21c-486a-b6f0-9ede36b8ce4c" providerId="ADAL" clId="{3F926660-A179-41FD-9225-3D3098A0A844}" dt="2024-02-06T02:52:08.675" v="1473" actId="1582"/>
          <ac:cxnSpMkLst>
            <pc:docMk/>
            <pc:sldMk cId="924929279" sldId="265"/>
            <ac:cxnSpMk id="114" creationId="{8276A64E-58DC-5969-8A80-B3D078FCD540}"/>
          </ac:cxnSpMkLst>
        </pc:cxnChg>
      </pc:sldChg>
      <pc:sldChg chg="add ord">
        <pc:chgData name="Scoggin, Jake" userId="5ad58cec-b21c-486a-b6f0-9ede36b8ce4c" providerId="ADAL" clId="{3F926660-A179-41FD-9225-3D3098A0A844}" dt="2024-02-06T02:55:36.502" v="1481"/>
        <pc:sldMkLst>
          <pc:docMk/>
          <pc:sldMk cId="2211158583" sldId="266"/>
        </pc:sldMkLst>
      </pc:sldChg>
      <pc:sldChg chg="add">
        <pc:chgData name="Scoggin, Jake" userId="5ad58cec-b21c-486a-b6f0-9ede36b8ce4c" providerId="ADAL" clId="{3F926660-A179-41FD-9225-3D3098A0A844}" dt="2024-02-05T22:21:51.574" v="0"/>
        <pc:sldMkLst>
          <pc:docMk/>
          <pc:sldMk cId="333860776" sldId="267"/>
        </pc:sldMkLst>
      </pc:sldChg>
      <pc:sldChg chg="add">
        <pc:chgData name="Scoggin, Jake" userId="5ad58cec-b21c-486a-b6f0-9ede36b8ce4c" providerId="ADAL" clId="{3F926660-A179-41FD-9225-3D3098A0A844}" dt="2024-02-05T22:21:51.574" v="0"/>
        <pc:sldMkLst>
          <pc:docMk/>
          <pc:sldMk cId="3424187798" sldId="268"/>
        </pc:sldMkLst>
      </pc:sldChg>
      <pc:sldChg chg="add">
        <pc:chgData name="Scoggin, Jake" userId="5ad58cec-b21c-486a-b6f0-9ede36b8ce4c" providerId="ADAL" clId="{3F926660-A179-41FD-9225-3D3098A0A844}" dt="2024-02-05T22:21:51.574" v="0"/>
        <pc:sldMkLst>
          <pc:docMk/>
          <pc:sldMk cId="541948299" sldId="269"/>
        </pc:sldMkLst>
      </pc:sldChg>
      <pc:sldChg chg="addSp delSp modSp new mod">
        <pc:chgData name="Scoggin, Jake" userId="5ad58cec-b21c-486a-b6f0-9ede36b8ce4c" providerId="ADAL" clId="{3F926660-A179-41FD-9225-3D3098A0A844}" dt="2024-02-05T22:43:01.314" v="499" actId="20577"/>
        <pc:sldMkLst>
          <pc:docMk/>
          <pc:sldMk cId="4016759266" sldId="270"/>
        </pc:sldMkLst>
        <pc:spChg chg="del">
          <ac:chgData name="Scoggin, Jake" userId="5ad58cec-b21c-486a-b6f0-9ede36b8ce4c" providerId="ADAL" clId="{3F926660-A179-41FD-9225-3D3098A0A844}" dt="2024-02-05T22:22:58.639" v="35" actId="478"/>
          <ac:spMkLst>
            <pc:docMk/>
            <pc:sldMk cId="4016759266" sldId="270"/>
            <ac:spMk id="2" creationId="{AF0CA1A6-879F-765C-66F3-7AA1B304E056}"/>
          </ac:spMkLst>
        </pc:spChg>
        <pc:spChg chg="del">
          <ac:chgData name="Scoggin, Jake" userId="5ad58cec-b21c-486a-b6f0-9ede36b8ce4c" providerId="ADAL" clId="{3F926660-A179-41FD-9225-3D3098A0A844}" dt="2024-02-05T22:22:58.639" v="35" actId="478"/>
          <ac:spMkLst>
            <pc:docMk/>
            <pc:sldMk cId="4016759266" sldId="270"/>
            <ac:spMk id="3" creationId="{896F2E8F-665B-D040-66B3-03CC317FBFE5}"/>
          </ac:spMkLst>
        </pc:spChg>
        <pc:spChg chg="add mod">
          <ac:chgData name="Scoggin, Jake" userId="5ad58cec-b21c-486a-b6f0-9ede36b8ce4c" providerId="ADAL" clId="{3F926660-A179-41FD-9225-3D3098A0A844}" dt="2024-02-05T22:32:20.137" v="347" actId="1036"/>
          <ac:spMkLst>
            <pc:docMk/>
            <pc:sldMk cId="4016759266" sldId="270"/>
            <ac:spMk id="4" creationId="{8EC7A197-620E-7C3B-6D9D-C7103948035C}"/>
          </ac:spMkLst>
        </pc:spChg>
        <pc:spChg chg="add mod">
          <ac:chgData name="Scoggin, Jake" userId="5ad58cec-b21c-486a-b6f0-9ede36b8ce4c" providerId="ADAL" clId="{3F926660-A179-41FD-9225-3D3098A0A844}" dt="2024-02-05T22:31:22.196" v="313" actId="465"/>
          <ac:spMkLst>
            <pc:docMk/>
            <pc:sldMk cId="4016759266" sldId="270"/>
            <ac:spMk id="5" creationId="{495F8C22-EC36-3D34-AF81-42E9CC304470}"/>
          </ac:spMkLst>
        </pc:spChg>
        <pc:spChg chg="add mod">
          <ac:chgData name="Scoggin, Jake" userId="5ad58cec-b21c-486a-b6f0-9ede36b8ce4c" providerId="ADAL" clId="{3F926660-A179-41FD-9225-3D3098A0A844}" dt="2024-02-05T22:31:22.196" v="313" actId="465"/>
          <ac:spMkLst>
            <pc:docMk/>
            <pc:sldMk cId="4016759266" sldId="270"/>
            <ac:spMk id="6" creationId="{4F76D892-7359-B5A3-E1A3-177FA8C891FE}"/>
          </ac:spMkLst>
        </pc:spChg>
        <pc:spChg chg="add mod">
          <ac:chgData name="Scoggin, Jake" userId="5ad58cec-b21c-486a-b6f0-9ede36b8ce4c" providerId="ADAL" clId="{3F926660-A179-41FD-9225-3D3098A0A844}" dt="2024-02-05T22:31:11.501" v="303" actId="1038"/>
          <ac:spMkLst>
            <pc:docMk/>
            <pc:sldMk cId="4016759266" sldId="270"/>
            <ac:spMk id="7" creationId="{476ADE46-AA05-182E-6F7C-CDD44938DE38}"/>
          </ac:spMkLst>
        </pc:spChg>
        <pc:spChg chg="add mod">
          <ac:chgData name="Scoggin, Jake" userId="5ad58cec-b21c-486a-b6f0-9ede36b8ce4c" providerId="ADAL" clId="{3F926660-A179-41FD-9225-3D3098A0A844}" dt="2024-02-05T22:32:28.505" v="350" actId="14100"/>
          <ac:spMkLst>
            <pc:docMk/>
            <pc:sldMk cId="4016759266" sldId="270"/>
            <ac:spMk id="8" creationId="{8F4CACAA-B3DC-9840-3884-AED9087DF5C4}"/>
          </ac:spMkLst>
        </pc:spChg>
        <pc:spChg chg="add mod">
          <ac:chgData name="Scoggin, Jake" userId="5ad58cec-b21c-486a-b6f0-9ede36b8ce4c" providerId="ADAL" clId="{3F926660-A179-41FD-9225-3D3098A0A844}" dt="2024-02-05T22:31:22.196" v="313" actId="465"/>
          <ac:spMkLst>
            <pc:docMk/>
            <pc:sldMk cId="4016759266" sldId="270"/>
            <ac:spMk id="11" creationId="{328D5878-A174-BDC0-293E-2E61B9CD85B7}"/>
          </ac:spMkLst>
        </pc:spChg>
        <pc:spChg chg="add mod">
          <ac:chgData name="Scoggin, Jake" userId="5ad58cec-b21c-486a-b6f0-9ede36b8ce4c" providerId="ADAL" clId="{3F926660-A179-41FD-9225-3D3098A0A844}" dt="2024-02-05T22:31:22.196" v="313" actId="465"/>
          <ac:spMkLst>
            <pc:docMk/>
            <pc:sldMk cId="4016759266" sldId="270"/>
            <ac:spMk id="12" creationId="{E8D162D0-E862-3C97-F9A0-679BA5967EEA}"/>
          </ac:spMkLst>
        </pc:spChg>
        <pc:spChg chg="add mod">
          <ac:chgData name="Scoggin, Jake" userId="5ad58cec-b21c-486a-b6f0-9ede36b8ce4c" providerId="ADAL" clId="{3F926660-A179-41FD-9225-3D3098A0A844}" dt="2024-02-05T22:31:22.196" v="313" actId="465"/>
          <ac:spMkLst>
            <pc:docMk/>
            <pc:sldMk cId="4016759266" sldId="270"/>
            <ac:spMk id="13" creationId="{7A4696DF-2969-4107-AD04-F221AFA68CCD}"/>
          </ac:spMkLst>
        </pc:spChg>
        <pc:spChg chg="add mod">
          <ac:chgData name="Scoggin, Jake" userId="5ad58cec-b21c-486a-b6f0-9ede36b8ce4c" providerId="ADAL" clId="{3F926660-A179-41FD-9225-3D3098A0A844}" dt="2024-02-05T22:31:15.854" v="312" actId="1036"/>
          <ac:spMkLst>
            <pc:docMk/>
            <pc:sldMk cId="4016759266" sldId="270"/>
            <ac:spMk id="14" creationId="{0FE17114-AAB7-ADF4-DC66-6C8E22E25636}"/>
          </ac:spMkLst>
        </pc:spChg>
        <pc:spChg chg="add mod">
          <ac:chgData name="Scoggin, Jake" userId="5ad58cec-b21c-486a-b6f0-9ede36b8ce4c" providerId="ADAL" clId="{3F926660-A179-41FD-9225-3D3098A0A844}" dt="2024-02-05T22:31:59.035" v="323" actId="14100"/>
          <ac:spMkLst>
            <pc:docMk/>
            <pc:sldMk cId="4016759266" sldId="270"/>
            <ac:spMk id="15" creationId="{BCF253CB-BE57-66C8-4F25-491AF6C50019}"/>
          </ac:spMkLst>
        </pc:spChg>
        <pc:spChg chg="add mod">
          <ac:chgData name="Scoggin, Jake" userId="5ad58cec-b21c-486a-b6f0-9ede36b8ce4c" providerId="ADAL" clId="{3F926660-A179-41FD-9225-3D3098A0A844}" dt="2024-02-05T22:32:00.815" v="324" actId="14100"/>
          <ac:spMkLst>
            <pc:docMk/>
            <pc:sldMk cId="4016759266" sldId="270"/>
            <ac:spMk id="16" creationId="{E9E48F5D-ACB5-44F3-719F-CC465BD3EC1F}"/>
          </ac:spMkLst>
        </pc:spChg>
        <pc:spChg chg="add mod">
          <ac:chgData name="Scoggin, Jake" userId="5ad58cec-b21c-486a-b6f0-9ede36b8ce4c" providerId="ADAL" clId="{3F926660-A179-41FD-9225-3D3098A0A844}" dt="2024-02-05T22:32:02.708" v="325" actId="14100"/>
          <ac:spMkLst>
            <pc:docMk/>
            <pc:sldMk cId="4016759266" sldId="270"/>
            <ac:spMk id="17" creationId="{EB9A36D6-1701-40DE-5369-24A3621BFFE9}"/>
          </ac:spMkLst>
        </pc:spChg>
        <pc:spChg chg="add mod">
          <ac:chgData name="Scoggin, Jake" userId="5ad58cec-b21c-486a-b6f0-9ede36b8ce4c" providerId="ADAL" clId="{3F926660-A179-41FD-9225-3D3098A0A844}" dt="2024-02-05T22:32:05.379" v="326" actId="14100"/>
          <ac:spMkLst>
            <pc:docMk/>
            <pc:sldMk cId="4016759266" sldId="270"/>
            <ac:spMk id="18" creationId="{818177C5-7AA4-95D1-D05E-58C5321AA3A8}"/>
          </ac:spMkLst>
        </pc:spChg>
        <pc:spChg chg="add mod">
          <ac:chgData name="Scoggin, Jake" userId="5ad58cec-b21c-486a-b6f0-9ede36b8ce4c" providerId="ADAL" clId="{3F926660-A179-41FD-9225-3D3098A0A844}" dt="2024-02-05T22:33:23.833" v="378" actId="1076"/>
          <ac:spMkLst>
            <pc:docMk/>
            <pc:sldMk cId="4016759266" sldId="270"/>
            <ac:spMk id="23" creationId="{099AA569-0890-882A-1E5F-B8F2275E6498}"/>
          </ac:spMkLst>
        </pc:spChg>
        <pc:spChg chg="add del mod">
          <ac:chgData name="Scoggin, Jake" userId="5ad58cec-b21c-486a-b6f0-9ede36b8ce4c" providerId="ADAL" clId="{3F926660-A179-41FD-9225-3D3098A0A844}" dt="2024-02-05T22:26:47.320" v="225" actId="478"/>
          <ac:spMkLst>
            <pc:docMk/>
            <pc:sldMk cId="4016759266" sldId="270"/>
            <ac:spMk id="24" creationId="{09C9FE79-00FD-25F5-80E9-C3EB356C6B93}"/>
          </ac:spMkLst>
        </pc:spChg>
        <pc:spChg chg="add del mod">
          <ac:chgData name="Scoggin, Jake" userId="5ad58cec-b21c-486a-b6f0-9ede36b8ce4c" providerId="ADAL" clId="{3F926660-A179-41FD-9225-3D3098A0A844}" dt="2024-02-05T22:26:47.926" v="226" actId="478"/>
          <ac:spMkLst>
            <pc:docMk/>
            <pc:sldMk cId="4016759266" sldId="270"/>
            <ac:spMk id="25" creationId="{B05CEA00-F2AA-C400-1D81-33B905909AA5}"/>
          </ac:spMkLst>
        </pc:spChg>
        <pc:spChg chg="add del mod">
          <ac:chgData name="Scoggin, Jake" userId="5ad58cec-b21c-486a-b6f0-9ede36b8ce4c" providerId="ADAL" clId="{3F926660-A179-41FD-9225-3D3098A0A844}" dt="2024-02-05T22:26:36.399" v="209" actId="478"/>
          <ac:spMkLst>
            <pc:docMk/>
            <pc:sldMk cId="4016759266" sldId="270"/>
            <ac:spMk id="26" creationId="{2865177F-CB38-B72B-55A9-4D953601C5E6}"/>
          </ac:spMkLst>
        </pc:spChg>
        <pc:spChg chg="add mod">
          <ac:chgData name="Scoggin, Jake" userId="5ad58cec-b21c-486a-b6f0-9ede36b8ce4c" providerId="ADAL" clId="{3F926660-A179-41FD-9225-3D3098A0A844}" dt="2024-02-05T22:33:23.833" v="378" actId="1076"/>
          <ac:spMkLst>
            <pc:docMk/>
            <pc:sldMk cId="4016759266" sldId="270"/>
            <ac:spMk id="27" creationId="{8B403E98-DE7D-CB27-8009-7FB9FBBF35CD}"/>
          </ac:spMkLst>
        </pc:spChg>
        <pc:spChg chg="add del mod">
          <ac:chgData name="Scoggin, Jake" userId="5ad58cec-b21c-486a-b6f0-9ede36b8ce4c" providerId="ADAL" clId="{3F926660-A179-41FD-9225-3D3098A0A844}" dt="2024-02-05T22:26:35.808" v="208" actId="478"/>
          <ac:spMkLst>
            <pc:docMk/>
            <pc:sldMk cId="4016759266" sldId="270"/>
            <ac:spMk id="30" creationId="{69451509-8E61-0C06-D96D-A1BDE485412E}"/>
          </ac:spMkLst>
        </pc:spChg>
        <pc:spChg chg="add del mod">
          <ac:chgData name="Scoggin, Jake" userId="5ad58cec-b21c-486a-b6f0-9ede36b8ce4c" providerId="ADAL" clId="{3F926660-A179-41FD-9225-3D3098A0A844}" dt="2024-02-05T22:26:37.104" v="210" actId="478"/>
          <ac:spMkLst>
            <pc:docMk/>
            <pc:sldMk cId="4016759266" sldId="270"/>
            <ac:spMk id="31" creationId="{93BAF884-AC54-4639-22C7-F8F2E3CC0DCE}"/>
          </ac:spMkLst>
        </pc:spChg>
        <pc:spChg chg="add del mod">
          <ac:chgData name="Scoggin, Jake" userId="5ad58cec-b21c-486a-b6f0-9ede36b8ce4c" providerId="ADAL" clId="{3F926660-A179-41FD-9225-3D3098A0A844}" dt="2024-02-05T22:26:51.155" v="230" actId="478"/>
          <ac:spMkLst>
            <pc:docMk/>
            <pc:sldMk cId="4016759266" sldId="270"/>
            <ac:spMk id="32" creationId="{59EB0D1C-7042-BD5C-7B09-4FDF410C1ECF}"/>
          </ac:spMkLst>
        </pc:spChg>
        <pc:spChg chg="add del mod">
          <ac:chgData name="Scoggin, Jake" userId="5ad58cec-b21c-486a-b6f0-9ede36b8ce4c" providerId="ADAL" clId="{3F926660-A179-41FD-9225-3D3098A0A844}" dt="2024-02-05T22:26:51.917" v="231" actId="478"/>
          <ac:spMkLst>
            <pc:docMk/>
            <pc:sldMk cId="4016759266" sldId="270"/>
            <ac:spMk id="33" creationId="{3DB425CC-552E-C513-D534-D7E7A4E48402}"/>
          </ac:spMkLst>
        </pc:spChg>
        <pc:spChg chg="add mod">
          <ac:chgData name="Scoggin, Jake" userId="5ad58cec-b21c-486a-b6f0-9ede36b8ce4c" providerId="ADAL" clId="{3F926660-A179-41FD-9225-3D3098A0A844}" dt="2024-02-05T22:43:01.314" v="499" actId="20577"/>
          <ac:spMkLst>
            <pc:docMk/>
            <pc:sldMk cId="4016759266" sldId="270"/>
            <ac:spMk id="34" creationId="{A0AFC393-D6CF-842C-0062-6A41A6C8BB5E}"/>
          </ac:spMkLst>
        </pc:spChg>
        <pc:spChg chg="add del mod">
          <ac:chgData name="Scoggin, Jake" userId="5ad58cec-b21c-486a-b6f0-9ede36b8ce4c" providerId="ADAL" clId="{3F926660-A179-41FD-9225-3D3098A0A844}" dt="2024-02-05T22:26:49.122" v="228" actId="478"/>
          <ac:spMkLst>
            <pc:docMk/>
            <pc:sldMk cId="4016759266" sldId="270"/>
            <ac:spMk id="35" creationId="{8A684F96-F001-BFDC-9635-F1EAAF8680F2}"/>
          </ac:spMkLst>
        </pc:spChg>
        <pc:spChg chg="add del mod">
          <ac:chgData name="Scoggin, Jake" userId="5ad58cec-b21c-486a-b6f0-9ede36b8ce4c" providerId="ADAL" clId="{3F926660-A179-41FD-9225-3D3098A0A844}" dt="2024-02-05T22:26:50.125" v="229" actId="478"/>
          <ac:spMkLst>
            <pc:docMk/>
            <pc:sldMk cId="4016759266" sldId="270"/>
            <ac:spMk id="36" creationId="{57021181-6A36-9ED3-84BF-74872FFA567F}"/>
          </ac:spMkLst>
        </pc:spChg>
        <pc:spChg chg="add del mod">
          <ac:chgData name="Scoggin, Jake" userId="5ad58cec-b21c-486a-b6f0-9ede36b8ce4c" providerId="ADAL" clId="{3F926660-A179-41FD-9225-3D3098A0A844}" dt="2024-02-05T22:26:52.925" v="232" actId="478"/>
          <ac:spMkLst>
            <pc:docMk/>
            <pc:sldMk cId="4016759266" sldId="270"/>
            <ac:spMk id="37" creationId="{31333CF2-C569-54E5-FB29-50BC7242DC8D}"/>
          </ac:spMkLst>
        </pc:spChg>
        <pc:cxnChg chg="add mod">
          <ac:chgData name="Scoggin, Jake" userId="5ad58cec-b21c-486a-b6f0-9ede36b8ce4c" providerId="ADAL" clId="{3F926660-A179-41FD-9225-3D3098A0A844}" dt="2024-02-05T22:32:13.160" v="330" actId="14100"/>
          <ac:cxnSpMkLst>
            <pc:docMk/>
            <pc:sldMk cId="4016759266" sldId="270"/>
            <ac:cxnSpMk id="9" creationId="{C686B8BE-48A3-3B58-5749-0C46D407E2AC}"/>
          </ac:cxnSpMkLst>
        </pc:cxnChg>
        <pc:cxnChg chg="add mod">
          <ac:chgData name="Scoggin, Jake" userId="5ad58cec-b21c-486a-b6f0-9ede36b8ce4c" providerId="ADAL" clId="{3F926660-A179-41FD-9225-3D3098A0A844}" dt="2024-02-05T22:32:08.041" v="327" actId="14100"/>
          <ac:cxnSpMkLst>
            <pc:docMk/>
            <pc:sldMk cId="4016759266" sldId="270"/>
            <ac:cxnSpMk id="10" creationId="{34A2A675-409C-4298-BCEA-B37C5391A0BB}"/>
          </ac:cxnSpMkLst>
        </pc:cxnChg>
        <pc:cxnChg chg="add mod">
          <ac:chgData name="Scoggin, Jake" userId="5ad58cec-b21c-486a-b6f0-9ede36b8ce4c" providerId="ADAL" clId="{3F926660-A179-41FD-9225-3D3098A0A844}" dt="2024-02-05T22:33:23.833" v="378" actId="1076"/>
          <ac:cxnSpMkLst>
            <pc:docMk/>
            <pc:sldMk cId="4016759266" sldId="270"/>
            <ac:cxnSpMk id="28" creationId="{8AD62530-9E66-864E-C420-8BD1A63AC4A9}"/>
          </ac:cxnSpMkLst>
        </pc:cxnChg>
        <pc:cxnChg chg="add del mod">
          <ac:chgData name="Scoggin, Jake" userId="5ad58cec-b21c-486a-b6f0-9ede36b8ce4c" providerId="ADAL" clId="{3F926660-A179-41FD-9225-3D3098A0A844}" dt="2024-02-05T22:26:39.338" v="212" actId="478"/>
          <ac:cxnSpMkLst>
            <pc:docMk/>
            <pc:sldMk cId="4016759266" sldId="270"/>
            <ac:cxnSpMk id="29" creationId="{31537C5A-6550-3D14-6FBF-1E026AB4445B}"/>
          </ac:cxnSpMkLst>
        </pc:cxnChg>
        <pc:cxnChg chg="add mod">
          <ac:chgData name="Scoggin, Jake" userId="5ad58cec-b21c-486a-b6f0-9ede36b8ce4c" providerId="ADAL" clId="{3F926660-A179-41FD-9225-3D3098A0A844}" dt="2024-02-05T22:32:31.508" v="351" actId="1076"/>
          <ac:cxnSpMkLst>
            <pc:docMk/>
            <pc:sldMk cId="4016759266" sldId="270"/>
            <ac:cxnSpMk id="39" creationId="{039EBF54-8767-EAC2-8248-1963EE3DA670}"/>
          </ac:cxnSpMkLst>
        </pc:cxnChg>
      </pc:sldChg>
      <pc:sldChg chg="modSp add mod">
        <pc:chgData name="Scoggin, Jake" userId="5ad58cec-b21c-486a-b6f0-9ede36b8ce4c" providerId="ADAL" clId="{3F926660-A179-41FD-9225-3D3098A0A844}" dt="2024-02-05T22:35:22.201" v="417" actId="14100"/>
        <pc:sldMkLst>
          <pc:docMk/>
          <pc:sldMk cId="1942594628" sldId="271"/>
        </pc:sldMkLst>
        <pc:spChg chg="mod">
          <ac:chgData name="Scoggin, Jake" userId="5ad58cec-b21c-486a-b6f0-9ede36b8ce4c" providerId="ADAL" clId="{3F926660-A179-41FD-9225-3D3098A0A844}" dt="2024-02-05T22:34:34.217" v="388" actId="1076"/>
          <ac:spMkLst>
            <pc:docMk/>
            <pc:sldMk cId="1942594628" sldId="271"/>
            <ac:spMk id="4" creationId="{3A235F9A-7EEB-988F-909D-DD0BF925E5EF}"/>
          </ac:spMkLst>
        </pc:spChg>
        <pc:spChg chg="mod">
          <ac:chgData name="Scoggin, Jake" userId="5ad58cec-b21c-486a-b6f0-9ede36b8ce4c" providerId="ADAL" clId="{3F926660-A179-41FD-9225-3D3098A0A844}" dt="2024-02-05T22:35:18.320" v="416" actId="465"/>
          <ac:spMkLst>
            <pc:docMk/>
            <pc:sldMk cId="1942594628" sldId="271"/>
            <ac:spMk id="5" creationId="{5CC2FD05-2DB7-BA27-6B4C-9FA23DF101B0}"/>
          </ac:spMkLst>
        </pc:spChg>
        <pc:spChg chg="mod">
          <ac:chgData name="Scoggin, Jake" userId="5ad58cec-b21c-486a-b6f0-9ede36b8ce4c" providerId="ADAL" clId="{3F926660-A179-41FD-9225-3D3098A0A844}" dt="2024-02-05T22:35:17.192" v="415" actId="552"/>
          <ac:spMkLst>
            <pc:docMk/>
            <pc:sldMk cId="1942594628" sldId="271"/>
            <ac:spMk id="6" creationId="{037309D9-5A99-CEDF-FF4D-737059365FF9}"/>
          </ac:spMkLst>
        </pc:spChg>
        <pc:spChg chg="mod">
          <ac:chgData name="Scoggin, Jake" userId="5ad58cec-b21c-486a-b6f0-9ede36b8ce4c" providerId="ADAL" clId="{3F926660-A179-41FD-9225-3D3098A0A844}" dt="2024-02-05T22:35:17.192" v="415" actId="552"/>
          <ac:spMkLst>
            <pc:docMk/>
            <pc:sldMk cId="1942594628" sldId="271"/>
            <ac:spMk id="7" creationId="{4A5A29AE-66C4-BA7C-20DD-DDECE7FB71B9}"/>
          </ac:spMkLst>
        </pc:spChg>
        <pc:spChg chg="mod">
          <ac:chgData name="Scoggin, Jake" userId="5ad58cec-b21c-486a-b6f0-9ede36b8ce4c" providerId="ADAL" clId="{3F926660-A179-41FD-9225-3D3098A0A844}" dt="2024-02-05T22:35:18.320" v="416" actId="465"/>
          <ac:spMkLst>
            <pc:docMk/>
            <pc:sldMk cId="1942594628" sldId="271"/>
            <ac:spMk id="8" creationId="{998A447F-93EA-030C-BD10-64B27638B079}"/>
          </ac:spMkLst>
        </pc:spChg>
        <pc:spChg chg="mod">
          <ac:chgData name="Scoggin, Jake" userId="5ad58cec-b21c-486a-b6f0-9ede36b8ce4c" providerId="ADAL" clId="{3F926660-A179-41FD-9225-3D3098A0A844}" dt="2024-02-05T22:35:22.201" v="417" actId="14100"/>
          <ac:spMkLst>
            <pc:docMk/>
            <pc:sldMk cId="1942594628" sldId="271"/>
            <ac:spMk id="9" creationId="{BE9C0845-E5D7-ED99-F4EA-30B98FEF8384}"/>
          </ac:spMkLst>
        </pc:spChg>
        <pc:cxnChg chg="mod">
          <ac:chgData name="Scoggin, Jake" userId="5ad58cec-b21c-486a-b6f0-9ede36b8ce4c" providerId="ADAL" clId="{3F926660-A179-41FD-9225-3D3098A0A844}" dt="2024-02-05T22:34:45.035" v="392" actId="14100"/>
          <ac:cxnSpMkLst>
            <pc:docMk/>
            <pc:sldMk cId="1942594628" sldId="271"/>
            <ac:cxnSpMk id="11" creationId="{38F1F7D1-2FE3-94AD-C7DF-CBAEE85F63D4}"/>
          </ac:cxnSpMkLst>
        </pc:cxnChg>
        <pc:cxnChg chg="mod">
          <ac:chgData name="Scoggin, Jake" userId="5ad58cec-b21c-486a-b6f0-9ede36b8ce4c" providerId="ADAL" clId="{3F926660-A179-41FD-9225-3D3098A0A844}" dt="2024-02-05T22:35:11.826" v="414" actId="1035"/>
          <ac:cxnSpMkLst>
            <pc:docMk/>
            <pc:sldMk cId="1942594628" sldId="271"/>
            <ac:cxnSpMk id="13" creationId="{6DC945CE-2770-CDE3-9EC0-1B3BFAD70964}"/>
          </ac:cxnSpMkLst>
        </pc:cxnChg>
      </pc:sldChg>
      <pc:sldChg chg="addSp delSp modSp add mod replId">
        <pc:chgData name="Scoggin, Jake" userId="5ad58cec-b21c-486a-b6f0-9ede36b8ce4c" providerId="ADAL" clId="{3F926660-A179-41FD-9225-3D3098A0A844}" dt="2024-02-06T02:51:16.557" v="1469" actId="1076"/>
        <pc:sldMkLst>
          <pc:docMk/>
          <pc:sldMk cId="1940967451" sldId="272"/>
        </pc:sldMkLst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2" creationId="{F3C1AA1D-D7FD-A86C-0391-492BF332C9DC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3" creationId="{F842B13E-FB5E-5DD6-83AA-DB76B6D469B0}"/>
          </ac:spMkLst>
        </pc:spChg>
        <pc:spChg chg="add mod">
          <ac:chgData name="Scoggin, Jake" userId="5ad58cec-b21c-486a-b6f0-9ede36b8ce4c" providerId="ADAL" clId="{3F926660-A179-41FD-9225-3D3098A0A844}" dt="2024-02-06T01:56:22.094" v="1092" actId="164"/>
          <ac:spMkLst>
            <pc:docMk/>
            <pc:sldMk cId="1940967451" sldId="272"/>
            <ac:spMk id="4" creationId="{0B37840C-2F89-825C-1FA7-AF9EF339A950}"/>
          </ac:spMkLst>
        </pc:spChg>
        <pc:spChg chg="add mod">
          <ac:chgData name="Scoggin, Jake" userId="5ad58cec-b21c-486a-b6f0-9ede36b8ce4c" providerId="ADAL" clId="{3F926660-A179-41FD-9225-3D3098A0A844}" dt="2024-02-06T01:56:22.094" v="1092" actId="164"/>
          <ac:spMkLst>
            <pc:docMk/>
            <pc:sldMk cId="1940967451" sldId="272"/>
            <ac:spMk id="5" creationId="{ED8EDC20-4DA7-D94C-7C3B-D68F57C95644}"/>
          </ac:spMkLst>
        </pc:spChg>
        <pc:spChg chg="add mod">
          <ac:chgData name="Scoggin, Jake" userId="5ad58cec-b21c-486a-b6f0-9ede36b8ce4c" providerId="ADAL" clId="{3F926660-A179-41FD-9225-3D3098A0A844}" dt="2024-02-06T02:29:10.836" v="1213" actId="113"/>
          <ac:spMkLst>
            <pc:docMk/>
            <pc:sldMk cId="1940967451" sldId="272"/>
            <ac:spMk id="7" creationId="{6A97858E-BCDC-5DAE-3D5D-D5D700EC5CEC}"/>
          </ac:spMkLst>
        </pc:spChg>
        <pc:spChg chg="add mod">
          <ac:chgData name="Scoggin, Jake" userId="5ad58cec-b21c-486a-b6f0-9ede36b8ce4c" providerId="ADAL" clId="{3F926660-A179-41FD-9225-3D3098A0A844}" dt="2024-02-06T01:56:30.538" v="1094" actId="164"/>
          <ac:spMkLst>
            <pc:docMk/>
            <pc:sldMk cId="1940967451" sldId="272"/>
            <ac:spMk id="9" creationId="{C82C9791-CC43-414F-4810-485524A164EC}"/>
          </ac:spMkLst>
        </pc:spChg>
        <pc:spChg chg="add mod">
          <ac:chgData name="Scoggin, Jake" userId="5ad58cec-b21c-486a-b6f0-9ede36b8ce4c" providerId="ADAL" clId="{3F926660-A179-41FD-9225-3D3098A0A844}" dt="2024-02-06T01:56:30.538" v="1094" actId="164"/>
          <ac:spMkLst>
            <pc:docMk/>
            <pc:sldMk cId="1940967451" sldId="272"/>
            <ac:spMk id="10" creationId="{EDBC4B4F-AF80-F50F-CB3E-4D1982CDCD3F}"/>
          </ac:spMkLst>
        </pc:spChg>
        <pc:spChg chg="add mod">
          <ac:chgData name="Scoggin, Jake" userId="5ad58cec-b21c-486a-b6f0-9ede36b8ce4c" providerId="ADAL" clId="{3F926660-A179-41FD-9225-3D3098A0A844}" dt="2024-02-06T02:48:17.359" v="1341" actId="20577"/>
          <ac:spMkLst>
            <pc:docMk/>
            <pc:sldMk cId="1940967451" sldId="272"/>
            <ac:spMk id="12" creationId="{D13CEF7C-6D7D-7810-1F24-E5F025C7B880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14" creationId="{9E43AB03-977B-0E22-C980-C9163F5B922E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15" creationId="{775C3167-15F0-8832-CDAA-77A626A5F2A4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16" creationId="{F81C7EDC-FC94-7E28-6DBA-78D71EE6A22D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17" creationId="{6D7EF25B-E063-34EC-5503-0D7196EF31D3}"/>
          </ac:spMkLst>
        </pc:spChg>
        <pc:spChg chg="add mod">
          <ac:chgData name="Scoggin, Jake" userId="5ad58cec-b21c-486a-b6f0-9ede36b8ce4c" providerId="ADAL" clId="{3F926660-A179-41FD-9225-3D3098A0A844}" dt="2024-02-06T01:56:51.115" v="1101" actId="164"/>
          <ac:spMkLst>
            <pc:docMk/>
            <pc:sldMk cId="1940967451" sldId="272"/>
            <ac:spMk id="18" creationId="{AE9E0443-7CDB-A53B-E430-0E6BD334EA16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19" creationId="{760D4982-E7DD-1721-1A01-6B3585E14DA4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22" creationId="{B38AC57A-5ED4-D17D-B358-D88D38A9C47F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23" creationId="{EE9CE826-DE83-9617-4E73-4B4876739399}"/>
          </ac:spMkLst>
        </pc:spChg>
        <pc:spChg chg="add mod">
          <ac:chgData name="Scoggin, Jake" userId="5ad58cec-b21c-486a-b6f0-9ede36b8ce4c" providerId="ADAL" clId="{3F926660-A179-41FD-9225-3D3098A0A844}" dt="2024-02-06T01:56:51.115" v="1101" actId="164"/>
          <ac:spMkLst>
            <pc:docMk/>
            <pc:sldMk cId="1940967451" sldId="272"/>
            <ac:spMk id="24" creationId="{F02B739B-8DC8-5F15-A3A2-B9243773A2F8}"/>
          </ac:spMkLst>
        </pc:spChg>
        <pc:spChg chg="add mod">
          <ac:chgData name="Scoggin, Jake" userId="5ad58cec-b21c-486a-b6f0-9ede36b8ce4c" providerId="ADAL" clId="{3F926660-A179-41FD-9225-3D3098A0A844}" dt="2024-02-06T02:29:12.712" v="1214" actId="113"/>
          <ac:spMkLst>
            <pc:docMk/>
            <pc:sldMk cId="1940967451" sldId="272"/>
            <ac:spMk id="26" creationId="{B96DE37E-EDB9-A937-DFFA-8A94F05B180B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32" creationId="{F6078C6C-F59D-6D18-2DEF-D82BA1C5D0F2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33" creationId="{49B230FB-0FA8-AAFB-4CB4-2005ED5B0B37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34" creationId="{8B189DF0-3D8D-F359-BDF7-F440CA3B1E7F}"/>
          </ac:spMkLst>
        </pc:spChg>
        <pc:spChg chg="mod">
          <ac:chgData name="Scoggin, Jake" userId="5ad58cec-b21c-486a-b6f0-9ede36b8ce4c" providerId="ADAL" clId="{3F926660-A179-41FD-9225-3D3098A0A844}" dt="2024-02-06T01:58:40.778" v="1122" actId="1076"/>
          <ac:spMkLst>
            <pc:docMk/>
            <pc:sldMk cId="1940967451" sldId="272"/>
            <ac:spMk id="35" creationId="{1222674D-6460-2A0D-5FCA-CF1628C85B8B}"/>
          </ac:spMkLst>
        </pc:spChg>
        <pc:spChg chg="add mod">
          <ac:chgData name="Scoggin, Jake" userId="5ad58cec-b21c-486a-b6f0-9ede36b8ce4c" providerId="ADAL" clId="{3F926660-A179-41FD-9225-3D3098A0A844}" dt="2024-02-06T01:57:29.647" v="1117" actId="164"/>
          <ac:spMkLst>
            <pc:docMk/>
            <pc:sldMk cId="1940967451" sldId="272"/>
            <ac:spMk id="36" creationId="{B3CBD2A5-AE63-E4FF-5005-F4A6C07FCC38}"/>
          </ac:spMkLst>
        </pc:spChg>
        <pc:spChg chg="add mod">
          <ac:chgData name="Scoggin, Jake" userId="5ad58cec-b21c-486a-b6f0-9ede36b8ce4c" providerId="ADAL" clId="{3F926660-A179-41FD-9225-3D3098A0A844}" dt="2024-02-06T01:57:29.647" v="1117" actId="164"/>
          <ac:spMkLst>
            <pc:docMk/>
            <pc:sldMk cId="1940967451" sldId="272"/>
            <ac:spMk id="37" creationId="{383E12BB-9147-09D0-ECEC-2B2363C9A45B}"/>
          </ac:spMkLst>
        </pc:spChg>
        <pc:spChg chg="add mod">
          <ac:chgData name="Scoggin, Jake" userId="5ad58cec-b21c-486a-b6f0-9ede36b8ce4c" providerId="ADAL" clId="{3F926660-A179-41FD-9225-3D3098A0A844}" dt="2024-02-06T01:57:29.647" v="1117" actId="164"/>
          <ac:spMkLst>
            <pc:docMk/>
            <pc:sldMk cId="1940967451" sldId="272"/>
            <ac:spMk id="38" creationId="{7DDD71FC-B926-F9C6-0975-AF378A8D8C4B}"/>
          </ac:spMkLst>
        </pc:spChg>
        <pc:spChg chg="add mod">
          <ac:chgData name="Scoggin, Jake" userId="5ad58cec-b21c-486a-b6f0-9ede36b8ce4c" providerId="ADAL" clId="{3F926660-A179-41FD-9225-3D3098A0A844}" dt="2024-02-06T01:57:29.647" v="1117" actId="164"/>
          <ac:spMkLst>
            <pc:docMk/>
            <pc:sldMk cId="1940967451" sldId="272"/>
            <ac:spMk id="39" creationId="{48EA1536-5358-1E16-181B-34A68533ADE9}"/>
          </ac:spMkLst>
        </pc:spChg>
        <pc:spChg chg="add mod">
          <ac:chgData name="Scoggin, Jake" userId="5ad58cec-b21c-486a-b6f0-9ede36b8ce4c" providerId="ADAL" clId="{3F926660-A179-41FD-9225-3D3098A0A844}" dt="2024-02-06T01:57:29.647" v="1117" actId="164"/>
          <ac:spMkLst>
            <pc:docMk/>
            <pc:sldMk cId="1940967451" sldId="272"/>
            <ac:spMk id="40" creationId="{C9DC558A-D892-1F52-8475-BD5C23F334B0}"/>
          </ac:spMkLst>
        </pc:spChg>
        <pc:spChg chg="add mod">
          <ac:chgData name="Scoggin, Jake" userId="5ad58cec-b21c-486a-b6f0-9ede36b8ce4c" providerId="ADAL" clId="{3F926660-A179-41FD-9225-3D3098A0A844}" dt="2024-02-06T01:57:29.647" v="1117" actId="164"/>
          <ac:spMkLst>
            <pc:docMk/>
            <pc:sldMk cId="1940967451" sldId="272"/>
            <ac:spMk id="41" creationId="{9AB8584C-B462-4760-9ABC-5875E783E6F2}"/>
          </ac:spMkLst>
        </pc:spChg>
        <pc:spChg chg="add del mod ord">
          <ac:chgData name="Scoggin, Jake" userId="5ad58cec-b21c-486a-b6f0-9ede36b8ce4c" providerId="ADAL" clId="{3F926660-A179-41FD-9225-3D3098A0A844}" dt="2024-02-06T01:57:45.116" v="1119" actId="478"/>
          <ac:spMkLst>
            <pc:docMk/>
            <pc:sldMk cId="1940967451" sldId="272"/>
            <ac:spMk id="44" creationId="{E8EC6B1C-B44F-ED8D-D767-6DE64A00C8D3}"/>
          </ac:spMkLst>
        </pc:spChg>
        <pc:spChg chg="add del mod">
          <ac:chgData name="Scoggin, Jake" userId="5ad58cec-b21c-486a-b6f0-9ede36b8ce4c" providerId="ADAL" clId="{3F926660-A179-41FD-9225-3D3098A0A844}" dt="2024-02-06T02:49:38.446" v="1369" actId="478"/>
          <ac:spMkLst>
            <pc:docMk/>
            <pc:sldMk cId="1940967451" sldId="272"/>
            <ac:spMk id="54" creationId="{6FEC9F29-D332-5E17-008B-B9041C0FB953}"/>
          </ac:spMkLst>
        </pc:spChg>
        <pc:spChg chg="add mod">
          <ac:chgData name="Scoggin, Jake" userId="5ad58cec-b21c-486a-b6f0-9ede36b8ce4c" providerId="ADAL" clId="{3F926660-A179-41FD-9225-3D3098A0A844}" dt="2024-02-06T02:50:01.376" v="1378" actId="1076"/>
          <ac:spMkLst>
            <pc:docMk/>
            <pc:sldMk cId="1940967451" sldId="272"/>
            <ac:spMk id="55" creationId="{9E52EF1C-1EA4-C8FE-4C62-7E8086B25474}"/>
          </ac:spMkLst>
        </pc:spChg>
        <pc:spChg chg="add del mod">
          <ac:chgData name="Scoggin, Jake" userId="5ad58cec-b21c-486a-b6f0-9ede36b8ce4c" providerId="ADAL" clId="{3F926660-A179-41FD-9225-3D3098A0A844}" dt="2024-02-06T02:50:51.029" v="1464" actId="478"/>
          <ac:spMkLst>
            <pc:docMk/>
            <pc:sldMk cId="1940967451" sldId="272"/>
            <ac:spMk id="56" creationId="{BF550DA3-2EB0-1955-C7FD-1E524EA3B9C4}"/>
          </ac:spMkLst>
        </pc:spChg>
        <pc:spChg chg="add mod">
          <ac:chgData name="Scoggin, Jake" userId="5ad58cec-b21c-486a-b6f0-9ede36b8ce4c" providerId="ADAL" clId="{3F926660-A179-41FD-9225-3D3098A0A844}" dt="2024-02-06T02:51:16.557" v="1469" actId="1076"/>
          <ac:spMkLst>
            <pc:docMk/>
            <pc:sldMk cId="1940967451" sldId="272"/>
            <ac:spMk id="57" creationId="{B5DF0782-C645-C721-AB43-52134F799A22}"/>
          </ac:spMkLst>
        </pc:spChg>
        <pc:grpChg chg="add mod">
          <ac:chgData name="Scoggin, Jake" userId="5ad58cec-b21c-486a-b6f0-9ede36b8ce4c" providerId="ADAL" clId="{3F926660-A179-41FD-9225-3D3098A0A844}" dt="2024-02-06T02:27:55.432" v="1207" actId="1076"/>
          <ac:grpSpMkLst>
            <pc:docMk/>
            <pc:sldMk cId="1940967451" sldId="272"/>
            <ac:grpSpMk id="45" creationId="{DEE483C2-E2B6-275D-BA4A-9AE1187C251F}"/>
          </ac:grpSpMkLst>
        </pc:grpChg>
        <pc:grpChg chg="add mod">
          <ac:chgData name="Scoggin, Jake" userId="5ad58cec-b21c-486a-b6f0-9ede36b8ce4c" providerId="ADAL" clId="{3F926660-A179-41FD-9225-3D3098A0A844}" dt="2024-02-06T02:48:20.804" v="1342" actId="14100"/>
          <ac:grpSpMkLst>
            <pc:docMk/>
            <pc:sldMk cId="1940967451" sldId="272"/>
            <ac:grpSpMk id="46" creationId="{D2E11D67-4489-7683-8345-F74B8F52B498}"/>
          </ac:grpSpMkLst>
        </pc:grpChg>
        <pc:grpChg chg="add mod">
          <ac:chgData name="Scoggin, Jake" userId="5ad58cec-b21c-486a-b6f0-9ede36b8ce4c" providerId="ADAL" clId="{3F926660-A179-41FD-9225-3D3098A0A844}" dt="2024-02-06T02:27:51.134" v="1206" actId="1076"/>
          <ac:grpSpMkLst>
            <pc:docMk/>
            <pc:sldMk cId="1940967451" sldId="272"/>
            <ac:grpSpMk id="49" creationId="{0A9E9B93-69EB-CFE2-3956-EE0E46997BA0}"/>
          </ac:grpSpMkLst>
        </pc:grpChg>
        <pc:grpChg chg="add mod">
          <ac:chgData name="Scoggin, Jake" userId="5ad58cec-b21c-486a-b6f0-9ede36b8ce4c" providerId="ADAL" clId="{3F926660-A179-41FD-9225-3D3098A0A844}" dt="2024-02-06T01:58:40.778" v="1122" actId="1076"/>
          <ac:grpSpMkLst>
            <pc:docMk/>
            <pc:sldMk cId="1940967451" sldId="272"/>
            <ac:grpSpMk id="53" creationId="{0F9CDE3E-2DB6-E75A-A504-D851A6125521}"/>
          </ac:grpSpMkLst>
        </pc:grpChg>
        <pc:cxnChg chg="add mod">
          <ac:chgData name="Scoggin, Jake" userId="5ad58cec-b21c-486a-b6f0-9ede36b8ce4c" providerId="ADAL" clId="{3F926660-A179-41FD-9225-3D3098A0A844}" dt="2024-02-06T01:56:22.094" v="1092" actId="164"/>
          <ac:cxnSpMkLst>
            <pc:docMk/>
            <pc:sldMk cId="1940967451" sldId="272"/>
            <ac:cxnSpMk id="6" creationId="{E2E0818F-0381-1162-1368-257020068530}"/>
          </ac:cxnSpMkLst>
        </pc:cxnChg>
        <pc:cxnChg chg="add mod">
          <ac:chgData name="Scoggin, Jake" userId="5ad58cec-b21c-486a-b6f0-9ede36b8ce4c" providerId="ADAL" clId="{3F926660-A179-41FD-9225-3D3098A0A844}" dt="2024-02-06T02:28:01.847" v="1209" actId="14100"/>
          <ac:cxnSpMkLst>
            <pc:docMk/>
            <pc:sldMk cId="1940967451" sldId="272"/>
            <ac:cxnSpMk id="8" creationId="{7775A959-11B0-BB50-BF2C-3078E4E5392B}"/>
          </ac:cxnSpMkLst>
        </pc:cxnChg>
        <pc:cxnChg chg="add mod">
          <ac:chgData name="Scoggin, Jake" userId="5ad58cec-b21c-486a-b6f0-9ede36b8ce4c" providerId="ADAL" clId="{3F926660-A179-41FD-9225-3D3098A0A844}" dt="2024-02-06T01:56:30.538" v="1094" actId="164"/>
          <ac:cxnSpMkLst>
            <pc:docMk/>
            <pc:sldMk cId="1940967451" sldId="272"/>
            <ac:cxnSpMk id="11" creationId="{80E85EAB-17B5-B5FC-4C7F-8B12770ECAA0}"/>
          </ac:cxnSpMkLst>
        </pc:cxnChg>
        <pc:cxnChg chg="add mod">
          <ac:chgData name="Scoggin, Jake" userId="5ad58cec-b21c-486a-b6f0-9ede36b8ce4c" providerId="ADAL" clId="{3F926660-A179-41FD-9225-3D3098A0A844}" dt="2024-02-06T02:28:03.910" v="1210" actId="14100"/>
          <ac:cxnSpMkLst>
            <pc:docMk/>
            <pc:sldMk cId="1940967451" sldId="272"/>
            <ac:cxnSpMk id="13" creationId="{9598C80D-F384-08BE-D913-AC1DEE257539}"/>
          </ac:cxnSpMkLst>
        </pc:cxnChg>
        <pc:cxnChg chg="mod">
          <ac:chgData name="Scoggin, Jake" userId="5ad58cec-b21c-486a-b6f0-9ede36b8ce4c" providerId="ADAL" clId="{3F926660-A179-41FD-9225-3D3098A0A844}" dt="2024-02-06T01:58:40.778" v="1122" actId="1076"/>
          <ac:cxnSpMkLst>
            <pc:docMk/>
            <pc:sldMk cId="1940967451" sldId="272"/>
            <ac:cxnSpMk id="20" creationId="{46DCF09F-2A26-B1C3-7BD7-63C7C25AF45F}"/>
          </ac:cxnSpMkLst>
        </pc:cxnChg>
        <pc:cxnChg chg="mod">
          <ac:chgData name="Scoggin, Jake" userId="5ad58cec-b21c-486a-b6f0-9ede36b8ce4c" providerId="ADAL" clId="{3F926660-A179-41FD-9225-3D3098A0A844}" dt="2024-02-06T01:58:40.778" v="1122" actId="1076"/>
          <ac:cxnSpMkLst>
            <pc:docMk/>
            <pc:sldMk cId="1940967451" sldId="272"/>
            <ac:cxnSpMk id="21" creationId="{3C7AD2DA-068F-2E00-977A-6F4EB15C649B}"/>
          </ac:cxnSpMkLst>
        </pc:cxnChg>
        <pc:cxnChg chg="add mod">
          <ac:chgData name="Scoggin, Jake" userId="5ad58cec-b21c-486a-b6f0-9ede36b8ce4c" providerId="ADAL" clId="{3F926660-A179-41FD-9225-3D3098A0A844}" dt="2024-02-06T01:56:51.115" v="1101" actId="164"/>
          <ac:cxnSpMkLst>
            <pc:docMk/>
            <pc:sldMk cId="1940967451" sldId="272"/>
            <ac:cxnSpMk id="25" creationId="{1C464B4A-E6AA-C355-3B73-25FB222F9EEB}"/>
          </ac:cxnSpMkLst>
        </pc:cxnChg>
        <pc:cxnChg chg="add mod">
          <ac:chgData name="Scoggin, Jake" userId="5ad58cec-b21c-486a-b6f0-9ede36b8ce4c" providerId="ADAL" clId="{3F926660-A179-41FD-9225-3D3098A0A844}" dt="2024-02-06T02:27:49.024" v="1205" actId="1076"/>
          <ac:cxnSpMkLst>
            <pc:docMk/>
            <pc:sldMk cId="1940967451" sldId="272"/>
            <ac:cxnSpMk id="27" creationId="{95CA485E-61B4-D01B-8222-01B55CB52D46}"/>
          </ac:cxnSpMkLst>
        </pc:cxnChg>
        <pc:cxnChg chg="add mod">
          <ac:chgData name="Scoggin, Jake" userId="5ad58cec-b21c-486a-b6f0-9ede36b8ce4c" providerId="ADAL" clId="{3F926660-A179-41FD-9225-3D3098A0A844}" dt="2024-02-06T01:57:29.647" v="1117" actId="164"/>
          <ac:cxnSpMkLst>
            <pc:docMk/>
            <pc:sldMk cId="1940967451" sldId="272"/>
            <ac:cxnSpMk id="42" creationId="{73A35798-06FE-C591-6CE5-DBD8C506BA27}"/>
          </ac:cxnSpMkLst>
        </pc:cxnChg>
        <pc:cxnChg chg="add mod">
          <ac:chgData name="Scoggin, Jake" userId="5ad58cec-b21c-486a-b6f0-9ede36b8ce4c" providerId="ADAL" clId="{3F926660-A179-41FD-9225-3D3098A0A844}" dt="2024-02-06T01:57:29.647" v="1117" actId="164"/>
          <ac:cxnSpMkLst>
            <pc:docMk/>
            <pc:sldMk cId="1940967451" sldId="272"/>
            <ac:cxnSpMk id="43" creationId="{942E61D0-D93C-0A80-16F9-7DE761D1C14C}"/>
          </ac:cxnSpMkLst>
        </pc:cxnChg>
        <pc:cxnChg chg="add mod">
          <ac:chgData name="Scoggin, Jake" userId="5ad58cec-b21c-486a-b6f0-9ede36b8ce4c" providerId="ADAL" clId="{3F926660-A179-41FD-9225-3D3098A0A844}" dt="2024-02-06T02:50:58.326" v="1465" actId="1076"/>
          <ac:cxnSpMkLst>
            <pc:docMk/>
            <pc:sldMk cId="1940967451" sldId="272"/>
            <ac:cxnSpMk id="60" creationId="{E50405BD-7C41-0116-D655-004710F198C5}"/>
          </ac:cxnSpMkLst>
        </pc:cxnChg>
        <pc:cxnChg chg="add mod">
          <ac:chgData name="Scoggin, Jake" userId="5ad58cec-b21c-486a-b6f0-9ede36b8ce4c" providerId="ADAL" clId="{3F926660-A179-41FD-9225-3D3098A0A844}" dt="2024-02-06T02:51:07.877" v="1466" actId="1582"/>
          <ac:cxnSpMkLst>
            <pc:docMk/>
            <pc:sldMk cId="1940967451" sldId="272"/>
            <ac:cxnSpMk id="62" creationId="{451750D6-30A6-4B6C-DA49-C9BAB5B217E9}"/>
          </ac:cxnSpMkLst>
        </pc:cxnChg>
        <pc:cxnChg chg="add mod">
          <ac:chgData name="Scoggin, Jake" userId="5ad58cec-b21c-486a-b6f0-9ede36b8ce4c" providerId="ADAL" clId="{3F926660-A179-41FD-9225-3D3098A0A844}" dt="2024-02-06T02:51:12.285" v="1468" actId="1076"/>
          <ac:cxnSpMkLst>
            <pc:docMk/>
            <pc:sldMk cId="1940967451" sldId="272"/>
            <ac:cxnSpMk id="65" creationId="{8B98CD1E-2B2A-D1FE-FCBB-2ADE1EB0D626}"/>
          </ac:cxnSpMkLst>
        </pc:cxnChg>
      </pc:sldChg>
      <pc:sldChg chg="addSp modSp add mod">
        <pc:chgData name="Scoggin, Jake" userId="5ad58cec-b21c-486a-b6f0-9ede36b8ce4c" providerId="ADAL" clId="{3F926660-A179-41FD-9225-3D3098A0A844}" dt="2024-02-05T22:51:05.677" v="507" actId="12788"/>
        <pc:sldMkLst>
          <pc:docMk/>
          <pc:sldMk cId="946477750" sldId="273"/>
        </pc:sldMkLst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2" creationId="{96D64F4B-E53B-6A02-F40B-B1DD80ADBE11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3" creationId="{979D3221-C4D0-7658-CECE-8C5DE2749DC8}"/>
          </ac:spMkLst>
        </pc:spChg>
        <pc:spChg chg="mod">
          <ac:chgData name="Scoggin, Jake" userId="5ad58cec-b21c-486a-b6f0-9ede36b8ce4c" providerId="ADAL" clId="{3F926660-A179-41FD-9225-3D3098A0A844}" dt="2024-02-05T22:50:54.402" v="504" actId="164"/>
          <ac:spMkLst>
            <pc:docMk/>
            <pc:sldMk cId="946477750" sldId="273"/>
            <ac:spMk id="4" creationId="{53B911FF-6734-1892-B113-47BB618B1CC1}"/>
          </ac:spMkLst>
        </pc:spChg>
        <pc:spChg chg="mod">
          <ac:chgData name="Scoggin, Jake" userId="5ad58cec-b21c-486a-b6f0-9ede36b8ce4c" providerId="ADAL" clId="{3F926660-A179-41FD-9225-3D3098A0A844}" dt="2024-02-05T22:50:54.402" v="504" actId="164"/>
          <ac:spMkLst>
            <pc:docMk/>
            <pc:sldMk cId="946477750" sldId="273"/>
            <ac:spMk id="5" creationId="{DF7A877F-4AE9-5272-CBF4-49C25BDEDC2C}"/>
          </ac:spMkLst>
        </pc:spChg>
        <pc:spChg chg="mod">
          <ac:chgData name="Scoggin, Jake" userId="5ad58cec-b21c-486a-b6f0-9ede36b8ce4c" providerId="ADAL" clId="{3F926660-A179-41FD-9225-3D3098A0A844}" dt="2024-02-05T22:50:54.402" v="504" actId="164"/>
          <ac:spMkLst>
            <pc:docMk/>
            <pc:sldMk cId="946477750" sldId="273"/>
            <ac:spMk id="6" creationId="{D2AFBFCB-5609-B00C-8C5D-D49C9DCCCBFE}"/>
          </ac:spMkLst>
        </pc:spChg>
        <pc:spChg chg="mod">
          <ac:chgData name="Scoggin, Jake" userId="5ad58cec-b21c-486a-b6f0-9ede36b8ce4c" providerId="ADAL" clId="{3F926660-A179-41FD-9225-3D3098A0A844}" dt="2024-02-05T22:50:54.402" v="504" actId="164"/>
          <ac:spMkLst>
            <pc:docMk/>
            <pc:sldMk cId="946477750" sldId="273"/>
            <ac:spMk id="7" creationId="{1964F38A-8248-79AC-9399-6C9F051EC89C}"/>
          </ac:spMkLst>
        </pc:spChg>
        <pc:spChg chg="mod">
          <ac:chgData name="Scoggin, Jake" userId="5ad58cec-b21c-486a-b6f0-9ede36b8ce4c" providerId="ADAL" clId="{3F926660-A179-41FD-9225-3D3098A0A844}" dt="2024-02-05T22:50:54.402" v="504" actId="164"/>
          <ac:spMkLst>
            <pc:docMk/>
            <pc:sldMk cId="946477750" sldId="273"/>
            <ac:spMk id="8" creationId="{50985440-6265-7C48-0255-DF55235A9845}"/>
          </ac:spMkLst>
        </pc:spChg>
        <pc:spChg chg="mod">
          <ac:chgData name="Scoggin, Jake" userId="5ad58cec-b21c-486a-b6f0-9ede36b8ce4c" providerId="ADAL" clId="{3F926660-A179-41FD-9225-3D3098A0A844}" dt="2024-02-05T22:50:54.402" v="504" actId="164"/>
          <ac:spMkLst>
            <pc:docMk/>
            <pc:sldMk cId="946477750" sldId="273"/>
            <ac:spMk id="9" creationId="{F4F12C5A-458B-A16B-9645-3ADD8BFC8D2A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10" creationId="{E5644343-48AC-ECEE-763B-1A008BAB567C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12" creationId="{72B8D97D-1EF8-9705-99DD-6B5D64EBCA37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14" creationId="{6EDBFD5E-D388-2855-CF40-A89336D671E0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17" creationId="{68B81F13-0050-5844-00F3-F3AF0803BF39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18" creationId="{53271664-38CA-47C6-F83E-C4CA9EDA6FA7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19" creationId="{1A4C18B7-DAB5-E179-D824-26DC2E4E20C5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20" creationId="{682DA0B2-15CD-59AC-22B4-2EB2501449DA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21" creationId="{7ED5BE78-13DD-9CC5-4DD6-231794D22AF4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22" creationId="{06A122EE-14AA-0C56-5C98-1A7EC103A3DD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23" creationId="{8FE92E4C-0751-6B36-9132-7340E4ED298B}"/>
          </ac:spMkLst>
        </pc:spChg>
        <pc:spChg chg="add mod">
          <ac:chgData name="Scoggin, Jake" userId="5ad58cec-b21c-486a-b6f0-9ede36b8ce4c" providerId="ADAL" clId="{3F926660-A179-41FD-9225-3D3098A0A844}" dt="2024-02-05T22:50:58.175" v="505" actId="164"/>
          <ac:spMkLst>
            <pc:docMk/>
            <pc:sldMk cId="946477750" sldId="273"/>
            <ac:spMk id="24" creationId="{2F9816B7-1763-DDBF-47EA-67D7DFABB0D2}"/>
          </ac:spMkLst>
        </pc:spChg>
        <pc:grpChg chg="add mod">
          <ac:chgData name="Scoggin, Jake" userId="5ad58cec-b21c-486a-b6f0-9ede36b8ce4c" providerId="ADAL" clId="{3F926660-A179-41FD-9225-3D3098A0A844}" dt="2024-02-05T22:51:05.677" v="507" actId="12788"/>
          <ac:grpSpMkLst>
            <pc:docMk/>
            <pc:sldMk cId="946477750" sldId="273"/>
            <ac:grpSpMk id="25" creationId="{C3B7AC96-292D-2686-B431-794AA7E08588}"/>
          </ac:grpSpMkLst>
        </pc:grpChg>
        <pc:grpChg chg="add mod">
          <ac:chgData name="Scoggin, Jake" userId="5ad58cec-b21c-486a-b6f0-9ede36b8ce4c" providerId="ADAL" clId="{3F926660-A179-41FD-9225-3D3098A0A844}" dt="2024-02-05T22:51:05.677" v="507" actId="12788"/>
          <ac:grpSpMkLst>
            <pc:docMk/>
            <pc:sldMk cId="946477750" sldId="273"/>
            <ac:grpSpMk id="26" creationId="{DAD80ED5-469E-59AF-856D-26910659F456}"/>
          </ac:grpSpMkLst>
        </pc:grpChg>
        <pc:cxnChg chg="mod">
          <ac:chgData name="Scoggin, Jake" userId="5ad58cec-b21c-486a-b6f0-9ede36b8ce4c" providerId="ADAL" clId="{3F926660-A179-41FD-9225-3D3098A0A844}" dt="2024-02-05T22:50:54.402" v="504" actId="164"/>
          <ac:cxnSpMkLst>
            <pc:docMk/>
            <pc:sldMk cId="946477750" sldId="273"/>
            <ac:cxnSpMk id="11" creationId="{566B1C86-BDE3-4DD1-6833-F9F2E156D21B}"/>
          </ac:cxnSpMkLst>
        </pc:cxnChg>
        <pc:cxnChg chg="mod">
          <ac:chgData name="Scoggin, Jake" userId="5ad58cec-b21c-486a-b6f0-9ede36b8ce4c" providerId="ADAL" clId="{3F926660-A179-41FD-9225-3D3098A0A844}" dt="2024-02-05T22:50:54.402" v="504" actId="164"/>
          <ac:cxnSpMkLst>
            <pc:docMk/>
            <pc:sldMk cId="946477750" sldId="273"/>
            <ac:cxnSpMk id="13" creationId="{A597C83E-961D-48F3-C174-AD77AE3D31F8}"/>
          </ac:cxnSpMkLst>
        </pc:cxnChg>
        <pc:cxnChg chg="add mod">
          <ac:chgData name="Scoggin, Jake" userId="5ad58cec-b21c-486a-b6f0-9ede36b8ce4c" providerId="ADAL" clId="{3F926660-A179-41FD-9225-3D3098A0A844}" dt="2024-02-05T22:50:58.175" v="505" actId="164"/>
          <ac:cxnSpMkLst>
            <pc:docMk/>
            <pc:sldMk cId="946477750" sldId="273"/>
            <ac:cxnSpMk id="15" creationId="{F4239300-E980-E7F2-77BF-CCD8F5E8175F}"/>
          </ac:cxnSpMkLst>
        </pc:cxnChg>
        <pc:cxnChg chg="add mod">
          <ac:chgData name="Scoggin, Jake" userId="5ad58cec-b21c-486a-b6f0-9ede36b8ce4c" providerId="ADAL" clId="{3F926660-A179-41FD-9225-3D3098A0A844}" dt="2024-02-05T22:50:58.175" v="505" actId="164"/>
          <ac:cxnSpMkLst>
            <pc:docMk/>
            <pc:sldMk cId="946477750" sldId="273"/>
            <ac:cxnSpMk id="16" creationId="{A0A00851-8174-0814-A960-96EDFF9328CF}"/>
          </ac:cxnSpMkLst>
        </pc:cxnChg>
      </pc:sldChg>
      <pc:sldChg chg="modSp add mod replId">
        <pc:chgData name="Scoggin, Jake" userId="5ad58cec-b21c-486a-b6f0-9ede36b8ce4c" providerId="ADAL" clId="{3F926660-A179-41FD-9225-3D3098A0A844}" dt="2024-02-05T22:41:43.083" v="491" actId="14100"/>
        <pc:sldMkLst>
          <pc:docMk/>
          <pc:sldMk cId="719562230" sldId="274"/>
        </pc:sldMkLst>
        <pc:spChg chg="mod">
          <ac:chgData name="Scoggin, Jake" userId="5ad58cec-b21c-486a-b6f0-9ede36b8ce4c" providerId="ADAL" clId="{3F926660-A179-41FD-9225-3D3098A0A844}" dt="2024-02-05T22:41:15.841" v="485" actId="552"/>
          <ac:spMkLst>
            <pc:docMk/>
            <pc:sldMk cId="719562230" sldId="274"/>
            <ac:spMk id="2" creationId="{C82693BE-57BE-B701-D338-A3B0B16F1A8C}"/>
          </ac:spMkLst>
        </pc:spChg>
        <pc:spChg chg="mod">
          <ac:chgData name="Scoggin, Jake" userId="5ad58cec-b21c-486a-b6f0-9ede36b8ce4c" providerId="ADAL" clId="{3F926660-A179-41FD-9225-3D3098A0A844}" dt="2024-02-05T22:41:15.841" v="485" actId="552"/>
          <ac:spMkLst>
            <pc:docMk/>
            <pc:sldMk cId="719562230" sldId="274"/>
            <ac:spMk id="3" creationId="{F376830C-8295-A8A5-2704-CF91A414EB2D}"/>
          </ac:spMkLst>
        </pc:spChg>
        <pc:spChg chg="mod">
          <ac:chgData name="Scoggin, Jake" userId="5ad58cec-b21c-486a-b6f0-9ede36b8ce4c" providerId="ADAL" clId="{3F926660-A179-41FD-9225-3D3098A0A844}" dt="2024-02-05T22:41:43.083" v="491" actId="14100"/>
          <ac:spMkLst>
            <pc:docMk/>
            <pc:sldMk cId="719562230" sldId="274"/>
            <ac:spMk id="14" creationId="{56BF952F-2D81-9AE4-FD9A-88120D0C4BF3}"/>
          </ac:spMkLst>
        </pc:spChg>
        <pc:spChg chg="mod">
          <ac:chgData name="Scoggin, Jake" userId="5ad58cec-b21c-486a-b6f0-9ede36b8ce4c" providerId="ADAL" clId="{3F926660-A179-41FD-9225-3D3098A0A844}" dt="2024-02-05T22:41:25.058" v="487" actId="14100"/>
          <ac:spMkLst>
            <pc:docMk/>
            <pc:sldMk cId="719562230" sldId="274"/>
            <ac:spMk id="19" creationId="{FF220C47-AC59-4B0B-5D9E-BD91B6271954}"/>
          </ac:spMkLst>
        </pc:spChg>
        <pc:spChg chg="mod">
          <ac:chgData name="Scoggin, Jake" userId="5ad58cec-b21c-486a-b6f0-9ede36b8ce4c" providerId="ADAL" clId="{3F926660-A179-41FD-9225-3D3098A0A844}" dt="2024-02-05T22:41:38.146" v="490" actId="14100"/>
          <ac:spMkLst>
            <pc:docMk/>
            <pc:sldMk cId="719562230" sldId="274"/>
            <ac:spMk id="35" creationId="{F5C94C60-6026-87AF-6401-69E8C520D3C1}"/>
          </ac:spMkLst>
        </pc:spChg>
        <pc:cxnChg chg="mod">
          <ac:chgData name="Scoggin, Jake" userId="5ad58cec-b21c-486a-b6f0-9ede36b8ce4c" providerId="ADAL" clId="{3F926660-A179-41FD-9225-3D3098A0A844}" dt="2024-02-05T22:41:31.897" v="489" actId="14100"/>
          <ac:cxnSpMkLst>
            <pc:docMk/>
            <pc:sldMk cId="719562230" sldId="274"/>
            <ac:cxnSpMk id="20" creationId="{3759012D-18A1-B59C-8B07-1093EC1DD134}"/>
          </ac:cxnSpMkLst>
        </pc:cxnChg>
        <pc:cxnChg chg="mod">
          <ac:chgData name="Scoggin, Jake" userId="5ad58cec-b21c-486a-b6f0-9ede36b8ce4c" providerId="ADAL" clId="{3F926660-A179-41FD-9225-3D3098A0A844}" dt="2024-02-05T22:41:28.533" v="488" actId="14100"/>
          <ac:cxnSpMkLst>
            <pc:docMk/>
            <pc:sldMk cId="719562230" sldId="274"/>
            <ac:cxnSpMk id="21" creationId="{78272172-D665-CC7C-F4C0-E259DD19F2F7}"/>
          </ac:cxnSpMkLst>
        </pc:cxnChg>
      </pc:sldChg>
      <pc:sldChg chg="modSp add mod">
        <pc:chgData name="Scoggin, Jake" userId="5ad58cec-b21c-486a-b6f0-9ede36b8ce4c" providerId="ADAL" clId="{3F926660-A179-41FD-9225-3D3098A0A844}" dt="2024-02-05T23:15:48.558" v="852" actId="1076"/>
        <pc:sldMkLst>
          <pc:docMk/>
          <pc:sldMk cId="1594540667" sldId="275"/>
        </pc:sldMkLst>
        <pc:spChg chg="mod">
          <ac:chgData name="Scoggin, Jake" userId="5ad58cec-b21c-486a-b6f0-9ede36b8ce4c" providerId="ADAL" clId="{3F926660-A179-41FD-9225-3D3098A0A844}" dt="2024-02-05T23:15:11.481" v="787" actId="14100"/>
          <ac:spMkLst>
            <pc:docMk/>
            <pc:sldMk cId="1594540667" sldId="275"/>
            <ac:spMk id="4" creationId="{5A55A5CD-D1FC-742C-4BFA-343DC3241E92}"/>
          </ac:spMkLst>
        </pc:spChg>
        <pc:spChg chg="mod">
          <ac:chgData name="Scoggin, Jake" userId="5ad58cec-b21c-486a-b6f0-9ede36b8ce4c" providerId="ADAL" clId="{3F926660-A179-41FD-9225-3D3098A0A844}" dt="2024-02-05T23:14:48.026" v="782" actId="1035"/>
          <ac:spMkLst>
            <pc:docMk/>
            <pc:sldMk cId="1594540667" sldId="275"/>
            <ac:spMk id="5" creationId="{F0DCCFFE-A12F-91B0-66D6-B58BF72308C1}"/>
          </ac:spMkLst>
        </pc:spChg>
        <pc:spChg chg="mod">
          <ac:chgData name="Scoggin, Jake" userId="5ad58cec-b21c-486a-b6f0-9ede36b8ce4c" providerId="ADAL" clId="{3F926660-A179-41FD-9225-3D3098A0A844}" dt="2024-02-05T23:14:48.026" v="782" actId="1035"/>
          <ac:spMkLst>
            <pc:docMk/>
            <pc:sldMk cId="1594540667" sldId="275"/>
            <ac:spMk id="6" creationId="{16DD54D0-7400-22AE-C5D4-DA8331B75292}"/>
          </ac:spMkLst>
        </pc:spChg>
        <pc:spChg chg="mod">
          <ac:chgData name="Scoggin, Jake" userId="5ad58cec-b21c-486a-b6f0-9ede36b8ce4c" providerId="ADAL" clId="{3F926660-A179-41FD-9225-3D3098A0A844}" dt="2024-02-05T23:13:29.672" v="749" actId="1038"/>
          <ac:spMkLst>
            <pc:docMk/>
            <pc:sldMk cId="1594540667" sldId="275"/>
            <ac:spMk id="7" creationId="{6C2906C3-30BA-901F-0C4C-BC15F2673A65}"/>
          </ac:spMkLst>
        </pc:spChg>
        <pc:spChg chg="mod">
          <ac:chgData name="Scoggin, Jake" userId="5ad58cec-b21c-486a-b6f0-9ede36b8ce4c" providerId="ADAL" clId="{3F926660-A179-41FD-9225-3D3098A0A844}" dt="2024-02-05T23:15:15.363" v="788" actId="14100"/>
          <ac:spMkLst>
            <pc:docMk/>
            <pc:sldMk cId="1594540667" sldId="275"/>
            <ac:spMk id="8" creationId="{0E5EAD23-7BB9-5DF9-ED8E-374E7004E6DB}"/>
          </ac:spMkLst>
        </pc:spChg>
        <pc:spChg chg="mod">
          <ac:chgData name="Scoggin, Jake" userId="5ad58cec-b21c-486a-b6f0-9ede36b8ce4c" providerId="ADAL" clId="{3F926660-A179-41FD-9225-3D3098A0A844}" dt="2024-02-05T23:13:29.672" v="749" actId="1038"/>
          <ac:spMkLst>
            <pc:docMk/>
            <pc:sldMk cId="1594540667" sldId="275"/>
            <ac:spMk id="11" creationId="{1EC075E2-D39E-D9FB-26DD-19EA43BB814E}"/>
          </ac:spMkLst>
        </pc:spChg>
        <pc:spChg chg="mod">
          <ac:chgData name="Scoggin, Jake" userId="5ad58cec-b21c-486a-b6f0-9ede36b8ce4c" providerId="ADAL" clId="{3F926660-A179-41FD-9225-3D3098A0A844}" dt="2024-02-05T23:13:29.672" v="749" actId="1038"/>
          <ac:spMkLst>
            <pc:docMk/>
            <pc:sldMk cId="1594540667" sldId="275"/>
            <ac:spMk id="12" creationId="{077CB3EA-1A87-6EF1-D839-474A84E445D7}"/>
          </ac:spMkLst>
        </pc:spChg>
        <pc:spChg chg="mod">
          <ac:chgData name="Scoggin, Jake" userId="5ad58cec-b21c-486a-b6f0-9ede36b8ce4c" providerId="ADAL" clId="{3F926660-A179-41FD-9225-3D3098A0A844}" dt="2024-02-05T23:15:23.958" v="817" actId="14100"/>
          <ac:spMkLst>
            <pc:docMk/>
            <pc:sldMk cId="1594540667" sldId="275"/>
            <ac:spMk id="13" creationId="{8D0CC33E-0E92-516B-B407-5E7D4913A46B}"/>
          </ac:spMkLst>
        </pc:spChg>
        <pc:spChg chg="mod">
          <ac:chgData name="Scoggin, Jake" userId="5ad58cec-b21c-486a-b6f0-9ede36b8ce4c" providerId="ADAL" clId="{3F926660-A179-41FD-9225-3D3098A0A844}" dt="2024-02-05T23:14:41.629" v="778" actId="1036"/>
          <ac:spMkLst>
            <pc:docMk/>
            <pc:sldMk cId="1594540667" sldId="275"/>
            <ac:spMk id="14" creationId="{0F0CA8CB-21FA-0792-DF8E-5AF2004B66E8}"/>
          </ac:spMkLst>
        </pc:spChg>
        <pc:spChg chg="mod">
          <ac:chgData name="Scoggin, Jake" userId="5ad58cec-b21c-486a-b6f0-9ede36b8ce4c" providerId="ADAL" clId="{3F926660-A179-41FD-9225-3D3098A0A844}" dt="2024-02-05T23:14:41.629" v="778" actId="1036"/>
          <ac:spMkLst>
            <pc:docMk/>
            <pc:sldMk cId="1594540667" sldId="275"/>
            <ac:spMk id="15" creationId="{AA9A8A1B-DCAA-1922-7EB6-257BAC5DDBD1}"/>
          </ac:spMkLst>
        </pc:spChg>
        <pc:spChg chg="mod">
          <ac:chgData name="Scoggin, Jake" userId="5ad58cec-b21c-486a-b6f0-9ede36b8ce4c" providerId="ADAL" clId="{3F926660-A179-41FD-9225-3D3098A0A844}" dt="2024-02-05T23:14:41.629" v="778" actId="1036"/>
          <ac:spMkLst>
            <pc:docMk/>
            <pc:sldMk cId="1594540667" sldId="275"/>
            <ac:spMk id="16" creationId="{9FF74A29-0B90-CF96-05F2-A9A553A16C91}"/>
          </ac:spMkLst>
        </pc:spChg>
        <pc:spChg chg="mod">
          <ac:chgData name="Scoggin, Jake" userId="5ad58cec-b21c-486a-b6f0-9ede36b8ce4c" providerId="ADAL" clId="{3F926660-A179-41FD-9225-3D3098A0A844}" dt="2024-02-05T23:15:33.206" v="851" actId="1038"/>
          <ac:spMkLst>
            <pc:docMk/>
            <pc:sldMk cId="1594540667" sldId="275"/>
            <ac:spMk id="17" creationId="{53DC84AA-EA44-30FC-3815-14AB40CA73C2}"/>
          </ac:spMkLst>
        </pc:spChg>
        <pc:spChg chg="mod">
          <ac:chgData name="Scoggin, Jake" userId="5ad58cec-b21c-486a-b6f0-9ede36b8ce4c" providerId="ADAL" clId="{3F926660-A179-41FD-9225-3D3098A0A844}" dt="2024-02-05T23:14:36.999" v="773" actId="1036"/>
          <ac:spMkLst>
            <pc:docMk/>
            <pc:sldMk cId="1594540667" sldId="275"/>
            <ac:spMk id="18" creationId="{B09CC190-9046-83B8-1CAF-B0D2FBFF268C}"/>
          </ac:spMkLst>
        </pc:spChg>
        <pc:spChg chg="mod">
          <ac:chgData name="Scoggin, Jake" userId="5ad58cec-b21c-486a-b6f0-9ede36b8ce4c" providerId="ADAL" clId="{3F926660-A179-41FD-9225-3D3098A0A844}" dt="2024-02-05T23:15:48.558" v="852" actId="1076"/>
          <ac:spMkLst>
            <pc:docMk/>
            <pc:sldMk cId="1594540667" sldId="275"/>
            <ac:spMk id="23" creationId="{B9401F2C-7981-E206-6BB1-62E7E889513F}"/>
          </ac:spMkLst>
        </pc:spChg>
        <pc:spChg chg="mod">
          <ac:chgData name="Scoggin, Jake" userId="5ad58cec-b21c-486a-b6f0-9ede36b8ce4c" providerId="ADAL" clId="{3F926660-A179-41FD-9225-3D3098A0A844}" dt="2024-02-05T23:15:48.558" v="852" actId="1076"/>
          <ac:spMkLst>
            <pc:docMk/>
            <pc:sldMk cId="1594540667" sldId="275"/>
            <ac:spMk id="27" creationId="{A2096F2C-10E2-FA67-130C-C87475FAEEDB}"/>
          </ac:spMkLst>
        </pc:spChg>
        <pc:spChg chg="mod">
          <ac:chgData name="Scoggin, Jake" userId="5ad58cec-b21c-486a-b6f0-9ede36b8ce4c" providerId="ADAL" clId="{3F926660-A179-41FD-9225-3D3098A0A844}" dt="2024-02-05T23:15:48.558" v="852" actId="1076"/>
          <ac:spMkLst>
            <pc:docMk/>
            <pc:sldMk cId="1594540667" sldId="275"/>
            <ac:spMk id="34" creationId="{D98B8BA9-8764-C10A-FFB1-792962BBFB44}"/>
          </ac:spMkLst>
        </pc:spChg>
        <pc:cxnChg chg="mod">
          <ac:chgData name="Scoggin, Jake" userId="5ad58cec-b21c-486a-b6f0-9ede36b8ce4c" providerId="ADAL" clId="{3F926660-A179-41FD-9225-3D3098A0A844}" dt="2024-02-05T23:15:08.387" v="786" actId="14100"/>
          <ac:cxnSpMkLst>
            <pc:docMk/>
            <pc:sldMk cId="1594540667" sldId="275"/>
            <ac:cxnSpMk id="9" creationId="{22015C87-4506-F0AD-D691-DBC57E431440}"/>
          </ac:cxnSpMkLst>
        </pc:cxnChg>
        <pc:cxnChg chg="mod">
          <ac:chgData name="Scoggin, Jake" userId="5ad58cec-b21c-486a-b6f0-9ede36b8ce4c" providerId="ADAL" clId="{3F926660-A179-41FD-9225-3D3098A0A844}" dt="2024-02-05T23:15:02.259" v="785" actId="14100"/>
          <ac:cxnSpMkLst>
            <pc:docMk/>
            <pc:sldMk cId="1594540667" sldId="275"/>
            <ac:cxnSpMk id="10" creationId="{66E331B8-97C5-1C5C-E196-A9684B445ADB}"/>
          </ac:cxnSpMkLst>
        </pc:cxnChg>
        <pc:cxnChg chg="mod">
          <ac:chgData name="Scoggin, Jake" userId="5ad58cec-b21c-486a-b6f0-9ede36b8ce4c" providerId="ADAL" clId="{3F926660-A179-41FD-9225-3D3098A0A844}" dt="2024-02-05T23:15:48.558" v="852" actId="1076"/>
          <ac:cxnSpMkLst>
            <pc:docMk/>
            <pc:sldMk cId="1594540667" sldId="275"/>
            <ac:cxnSpMk id="28" creationId="{34EEF32D-38CD-2673-7478-E4656C7773FF}"/>
          </ac:cxnSpMkLst>
        </pc:cxnChg>
        <pc:cxnChg chg="mod">
          <ac:chgData name="Scoggin, Jake" userId="5ad58cec-b21c-486a-b6f0-9ede36b8ce4c" providerId="ADAL" clId="{3F926660-A179-41FD-9225-3D3098A0A844}" dt="2024-02-05T23:15:48.558" v="852" actId="1076"/>
          <ac:cxnSpMkLst>
            <pc:docMk/>
            <pc:sldMk cId="1594540667" sldId="275"/>
            <ac:cxnSpMk id="39" creationId="{928A2555-9CC2-F52D-3D6E-2A82F358A9AD}"/>
          </ac:cxnSpMkLst>
        </pc:cxnChg>
      </pc:sldChg>
      <pc:sldChg chg="addSp delSp modSp new mod">
        <pc:chgData name="Scoggin, Jake" userId="5ad58cec-b21c-486a-b6f0-9ede36b8ce4c" providerId="ADAL" clId="{3F926660-A179-41FD-9225-3D3098A0A844}" dt="2024-02-05T23:18:26.443" v="909" actId="1076"/>
        <pc:sldMkLst>
          <pc:docMk/>
          <pc:sldMk cId="1721315984" sldId="276"/>
        </pc:sldMkLst>
        <pc:spChg chg="del">
          <ac:chgData name="Scoggin, Jake" userId="5ad58cec-b21c-486a-b6f0-9ede36b8ce4c" providerId="ADAL" clId="{3F926660-A179-41FD-9225-3D3098A0A844}" dt="2024-02-05T23:17:36.575" v="854" actId="478"/>
          <ac:spMkLst>
            <pc:docMk/>
            <pc:sldMk cId="1721315984" sldId="276"/>
            <ac:spMk id="2" creationId="{247A2CA2-03BC-497F-39A4-713221853504}"/>
          </ac:spMkLst>
        </pc:spChg>
        <pc:spChg chg="del">
          <ac:chgData name="Scoggin, Jake" userId="5ad58cec-b21c-486a-b6f0-9ede36b8ce4c" providerId="ADAL" clId="{3F926660-A179-41FD-9225-3D3098A0A844}" dt="2024-02-05T23:17:36.575" v="854" actId="478"/>
          <ac:spMkLst>
            <pc:docMk/>
            <pc:sldMk cId="1721315984" sldId="276"/>
            <ac:spMk id="3" creationId="{A90BA382-E0F6-7256-E919-89F1108EE556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4" creationId="{9ACDAB13-7A4D-56F4-FAAE-8BA557F59F69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5" creationId="{6CB96534-F035-F2D2-9C49-95FEC0EECB69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6" creationId="{D06883D4-55B2-F577-8AFA-AE5E59B66B13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7" creationId="{1EDCC673-86EF-4EC3-6D4D-8757E8D781AD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8" creationId="{B783ECC7-113A-0A4C-698F-3B623F5C0867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11" creationId="{07BB1699-B964-6751-D160-A4ED7F59423F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12" creationId="{0E68E2A8-4B15-9BE2-FEC4-32F12A1B33B3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13" creationId="{42FA95D1-C4B2-C25D-8371-1CEF1099720B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14" creationId="{3429B571-F86B-DA4F-57D1-B24E3CA98F24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15" creationId="{B101D27C-6A14-DB58-2A70-B158CF4A663E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16" creationId="{3AC52DD4-1517-A732-9AA8-E5BC55EFE33D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17" creationId="{A831DCB2-9036-03B0-1D26-95D4D2D9081C}"/>
          </ac:spMkLst>
        </pc:spChg>
        <pc:spChg chg="add mod">
          <ac:chgData name="Scoggin, Jake" userId="5ad58cec-b21c-486a-b6f0-9ede36b8ce4c" providerId="ADAL" clId="{3F926660-A179-41FD-9225-3D3098A0A844}" dt="2024-02-05T23:17:39.258" v="856" actId="1076"/>
          <ac:spMkLst>
            <pc:docMk/>
            <pc:sldMk cId="1721315984" sldId="276"/>
            <ac:spMk id="18" creationId="{ABE062EA-EF77-8E46-13F0-A0993B4604D2}"/>
          </ac:spMkLst>
        </pc:spChg>
        <pc:spChg chg="add mod">
          <ac:chgData name="Scoggin, Jake" userId="5ad58cec-b21c-486a-b6f0-9ede36b8ce4c" providerId="ADAL" clId="{3F926660-A179-41FD-9225-3D3098A0A844}" dt="2024-02-05T23:18:26.443" v="909" actId="1076"/>
          <ac:spMkLst>
            <pc:docMk/>
            <pc:sldMk cId="1721315984" sldId="276"/>
            <ac:spMk id="19" creationId="{78A71566-FB19-3662-8EA1-CACC5AECABB5}"/>
          </ac:spMkLst>
        </pc:spChg>
        <pc:spChg chg="add mod">
          <ac:chgData name="Scoggin, Jake" userId="5ad58cec-b21c-486a-b6f0-9ede36b8ce4c" providerId="ADAL" clId="{3F926660-A179-41FD-9225-3D3098A0A844}" dt="2024-02-05T23:18:26.443" v="909" actId="1076"/>
          <ac:spMkLst>
            <pc:docMk/>
            <pc:sldMk cId="1721315984" sldId="276"/>
            <ac:spMk id="20" creationId="{83F768AF-F1A7-0770-5AA8-4CAE9825E26B}"/>
          </ac:spMkLst>
        </pc:spChg>
        <pc:spChg chg="add mod">
          <ac:chgData name="Scoggin, Jake" userId="5ad58cec-b21c-486a-b6f0-9ede36b8ce4c" providerId="ADAL" clId="{3F926660-A179-41FD-9225-3D3098A0A844}" dt="2024-02-05T23:18:26.443" v="909" actId="1076"/>
          <ac:spMkLst>
            <pc:docMk/>
            <pc:sldMk cId="1721315984" sldId="276"/>
            <ac:spMk id="22" creationId="{EDDC060B-B069-DB9A-8AE4-AEF437E850CE}"/>
          </ac:spMkLst>
        </pc:spChg>
        <pc:cxnChg chg="add mod">
          <ac:chgData name="Scoggin, Jake" userId="5ad58cec-b21c-486a-b6f0-9ede36b8ce4c" providerId="ADAL" clId="{3F926660-A179-41FD-9225-3D3098A0A844}" dt="2024-02-05T23:17:39.258" v="856" actId="1076"/>
          <ac:cxnSpMkLst>
            <pc:docMk/>
            <pc:sldMk cId="1721315984" sldId="276"/>
            <ac:cxnSpMk id="9" creationId="{85C3740B-9DA1-7BFA-F3DC-86574D347F20}"/>
          </ac:cxnSpMkLst>
        </pc:cxnChg>
        <pc:cxnChg chg="add mod">
          <ac:chgData name="Scoggin, Jake" userId="5ad58cec-b21c-486a-b6f0-9ede36b8ce4c" providerId="ADAL" clId="{3F926660-A179-41FD-9225-3D3098A0A844}" dt="2024-02-05T23:17:39.258" v="856" actId="1076"/>
          <ac:cxnSpMkLst>
            <pc:docMk/>
            <pc:sldMk cId="1721315984" sldId="276"/>
            <ac:cxnSpMk id="10" creationId="{9BB180D7-69DD-6F7A-8C8E-6E72D349D2F1}"/>
          </ac:cxnSpMkLst>
        </pc:cxnChg>
        <pc:cxnChg chg="add mod">
          <ac:chgData name="Scoggin, Jake" userId="5ad58cec-b21c-486a-b6f0-9ede36b8ce4c" providerId="ADAL" clId="{3F926660-A179-41FD-9225-3D3098A0A844}" dt="2024-02-05T23:18:26.443" v="909" actId="1076"/>
          <ac:cxnSpMkLst>
            <pc:docMk/>
            <pc:sldMk cId="1721315984" sldId="276"/>
            <ac:cxnSpMk id="21" creationId="{AD3ABE2A-6FB8-361E-00E7-20A512A78A12}"/>
          </ac:cxnSpMkLst>
        </pc:cxnChg>
        <pc:cxnChg chg="add mod">
          <ac:chgData name="Scoggin, Jake" userId="5ad58cec-b21c-486a-b6f0-9ede36b8ce4c" providerId="ADAL" clId="{3F926660-A179-41FD-9225-3D3098A0A844}" dt="2024-02-05T23:17:39.258" v="856" actId="1076"/>
          <ac:cxnSpMkLst>
            <pc:docMk/>
            <pc:sldMk cId="1721315984" sldId="276"/>
            <ac:cxnSpMk id="23" creationId="{85EF3EF7-B7CB-E604-CEFA-DB7F16F100E9}"/>
          </ac:cxnSpMkLst>
        </pc:cxnChg>
      </pc:sldChg>
      <pc:sldChg chg="addSp delSp modSp new mod ord">
        <pc:chgData name="Scoggin, Jake" userId="5ad58cec-b21c-486a-b6f0-9ede36b8ce4c" providerId="ADAL" clId="{3F926660-A179-41FD-9225-3D3098A0A844}" dt="2024-02-06T02:55:36.502" v="1481"/>
        <pc:sldMkLst>
          <pc:docMk/>
          <pc:sldMk cId="2791892719" sldId="277"/>
        </pc:sldMkLst>
        <pc:spChg chg="del">
          <ac:chgData name="Scoggin, Jake" userId="5ad58cec-b21c-486a-b6f0-9ede36b8ce4c" providerId="ADAL" clId="{3F926660-A179-41FD-9225-3D3098A0A844}" dt="2024-02-05T23:21:49.449" v="911" actId="478"/>
          <ac:spMkLst>
            <pc:docMk/>
            <pc:sldMk cId="2791892719" sldId="277"/>
            <ac:spMk id="2" creationId="{86AC59BB-945F-7512-933B-02519D8A567C}"/>
          </ac:spMkLst>
        </pc:spChg>
        <pc:spChg chg="del">
          <ac:chgData name="Scoggin, Jake" userId="5ad58cec-b21c-486a-b6f0-9ede36b8ce4c" providerId="ADAL" clId="{3F926660-A179-41FD-9225-3D3098A0A844}" dt="2024-02-05T23:21:49.449" v="911" actId="478"/>
          <ac:spMkLst>
            <pc:docMk/>
            <pc:sldMk cId="2791892719" sldId="277"/>
            <ac:spMk id="3" creationId="{229B14E9-0C1C-BF1A-BC12-BB3F44625813}"/>
          </ac:spMkLst>
        </pc:spChg>
        <pc:spChg chg="add mod">
          <ac:chgData name="Scoggin, Jake" userId="5ad58cec-b21c-486a-b6f0-9ede36b8ce4c" providerId="ADAL" clId="{3F926660-A179-41FD-9225-3D3098A0A844}" dt="2024-02-05T23:21:59.902" v="929" actId="20577"/>
          <ac:spMkLst>
            <pc:docMk/>
            <pc:sldMk cId="2791892719" sldId="277"/>
            <ac:spMk id="4" creationId="{EC36E43C-33E0-976D-416B-F530FCCCB659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5" creationId="{FF4ED0AE-F50B-6F40-049A-6ED2B1AE4E80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6" creationId="{C68418A8-DB20-332B-BADF-C51A9E3523EA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7" creationId="{7B0BAAB8-A3FA-D4C4-85E0-333CE48C70A0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8" creationId="{CE40A710-684D-3F96-5D21-B193C5F2BA78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11" creationId="{0D8870DD-508F-31FE-B27D-D7E4706FDE6B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12" creationId="{302A8F9F-739A-B517-4082-32E8341F82BE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13" creationId="{F23F2563-64D1-1E2F-7E35-D7226D6B9AAD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14" creationId="{8C2EDAB5-D2A1-213F-EAAC-A29EC717A688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15" creationId="{796D7720-20BA-2136-1F09-4CF144D72DC8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16" creationId="{0B06E4A3-598D-B444-05D0-BA26E3EE1DF6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17" creationId="{C59FC62D-A791-2FC2-F09B-54A44CCD9F2F}"/>
          </ac:spMkLst>
        </pc:spChg>
        <pc:spChg chg="add mod">
          <ac:chgData name="Scoggin, Jake" userId="5ad58cec-b21c-486a-b6f0-9ede36b8ce4c" providerId="ADAL" clId="{3F926660-A179-41FD-9225-3D3098A0A844}" dt="2024-02-05T23:21:49.776" v="912"/>
          <ac:spMkLst>
            <pc:docMk/>
            <pc:sldMk cId="2791892719" sldId="277"/>
            <ac:spMk id="18" creationId="{E0A99408-6489-9AE8-8601-E4FF5B802EB6}"/>
          </ac:spMkLst>
        </pc:spChg>
        <pc:spChg chg="add mod">
          <ac:chgData name="Scoggin, Jake" userId="5ad58cec-b21c-486a-b6f0-9ede36b8ce4c" providerId="ADAL" clId="{3F926660-A179-41FD-9225-3D3098A0A844}" dt="2024-02-05T23:22:57.064" v="1024" actId="1076"/>
          <ac:spMkLst>
            <pc:docMk/>
            <pc:sldMk cId="2791892719" sldId="277"/>
            <ac:spMk id="19" creationId="{57613EAC-AEF7-D63F-2426-449E0CF38C7F}"/>
          </ac:spMkLst>
        </pc:spChg>
        <pc:spChg chg="add mod">
          <ac:chgData name="Scoggin, Jake" userId="5ad58cec-b21c-486a-b6f0-9ede36b8ce4c" providerId="ADAL" clId="{3F926660-A179-41FD-9225-3D3098A0A844}" dt="2024-02-05T23:22:57.064" v="1024" actId="1076"/>
          <ac:spMkLst>
            <pc:docMk/>
            <pc:sldMk cId="2791892719" sldId="277"/>
            <ac:spMk id="20" creationId="{4A6A4EBD-2DA2-C25E-DD21-730FFD01C17A}"/>
          </ac:spMkLst>
        </pc:spChg>
        <pc:spChg chg="add mod">
          <ac:chgData name="Scoggin, Jake" userId="5ad58cec-b21c-486a-b6f0-9ede36b8ce4c" providerId="ADAL" clId="{3F926660-A179-41FD-9225-3D3098A0A844}" dt="2024-02-05T23:22:57.064" v="1024" actId="1076"/>
          <ac:spMkLst>
            <pc:docMk/>
            <pc:sldMk cId="2791892719" sldId="277"/>
            <ac:spMk id="22" creationId="{61791457-7287-9967-5937-00B8FD0C03F6}"/>
          </ac:spMkLst>
        </pc:spChg>
        <pc:cxnChg chg="add mod">
          <ac:chgData name="Scoggin, Jake" userId="5ad58cec-b21c-486a-b6f0-9ede36b8ce4c" providerId="ADAL" clId="{3F926660-A179-41FD-9225-3D3098A0A844}" dt="2024-02-05T23:21:49.776" v="912"/>
          <ac:cxnSpMkLst>
            <pc:docMk/>
            <pc:sldMk cId="2791892719" sldId="277"/>
            <ac:cxnSpMk id="9" creationId="{26A49CAB-0B8E-F822-E020-A38C62FEEAB2}"/>
          </ac:cxnSpMkLst>
        </pc:cxnChg>
        <pc:cxnChg chg="add mod">
          <ac:chgData name="Scoggin, Jake" userId="5ad58cec-b21c-486a-b6f0-9ede36b8ce4c" providerId="ADAL" clId="{3F926660-A179-41FD-9225-3D3098A0A844}" dt="2024-02-05T23:21:49.776" v="912"/>
          <ac:cxnSpMkLst>
            <pc:docMk/>
            <pc:sldMk cId="2791892719" sldId="277"/>
            <ac:cxnSpMk id="10" creationId="{5EE6DB47-546C-91AF-5868-3F91EEC9AEAA}"/>
          </ac:cxnSpMkLst>
        </pc:cxnChg>
        <pc:cxnChg chg="add mod">
          <ac:chgData name="Scoggin, Jake" userId="5ad58cec-b21c-486a-b6f0-9ede36b8ce4c" providerId="ADAL" clId="{3F926660-A179-41FD-9225-3D3098A0A844}" dt="2024-02-05T23:22:57.064" v="1024" actId="1076"/>
          <ac:cxnSpMkLst>
            <pc:docMk/>
            <pc:sldMk cId="2791892719" sldId="277"/>
            <ac:cxnSpMk id="21" creationId="{3D9491B3-5FD3-A91F-7287-6254BE18DB4B}"/>
          </ac:cxnSpMkLst>
        </pc:cxnChg>
        <pc:cxnChg chg="add mod">
          <ac:chgData name="Scoggin, Jake" userId="5ad58cec-b21c-486a-b6f0-9ede36b8ce4c" providerId="ADAL" clId="{3F926660-A179-41FD-9225-3D3098A0A844}" dt="2024-02-05T23:21:49.776" v="912"/>
          <ac:cxnSpMkLst>
            <pc:docMk/>
            <pc:sldMk cId="2791892719" sldId="277"/>
            <ac:cxnSpMk id="23" creationId="{3F819652-11BA-7266-BD3B-2659F18E1232}"/>
          </ac:cxnSpMkLst>
        </pc:cxnChg>
      </pc:sldChg>
      <pc:sldChg chg="addSp modSp add mod ord">
        <pc:chgData name="Scoggin, Jake" userId="5ad58cec-b21c-486a-b6f0-9ede36b8ce4c" providerId="ADAL" clId="{3F926660-A179-41FD-9225-3D3098A0A844}" dt="2024-02-06T02:47:59.393" v="1333" actId="20577"/>
        <pc:sldMkLst>
          <pc:docMk/>
          <pc:sldMk cId="852594397" sldId="278"/>
        </pc:sldMkLst>
        <pc:spChg chg="add mod">
          <ac:chgData name="Scoggin, Jake" userId="5ad58cec-b21c-486a-b6f0-9ede36b8ce4c" providerId="ADAL" clId="{3F926660-A179-41FD-9225-3D3098A0A844}" dt="2024-02-06T01:54:05.919" v="1037" actId="1076"/>
          <ac:spMkLst>
            <pc:docMk/>
            <pc:sldMk cId="852594397" sldId="278"/>
            <ac:spMk id="2" creationId="{7B84514C-1A19-8E6D-31DA-22682CDE7A07}"/>
          </ac:spMkLst>
        </pc:spChg>
        <pc:spChg chg="add mod">
          <ac:chgData name="Scoggin, Jake" userId="5ad58cec-b21c-486a-b6f0-9ede36b8ce4c" providerId="ADAL" clId="{3F926660-A179-41FD-9225-3D3098A0A844}" dt="2024-02-06T01:54:05.919" v="1037" actId="1076"/>
          <ac:spMkLst>
            <pc:docMk/>
            <pc:sldMk cId="852594397" sldId="278"/>
            <ac:spMk id="3" creationId="{BEC6BF4D-D6C0-A9F5-F4BB-814FD82464AE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4" creationId="{3A5848D5-E90E-52A6-B5E3-A1899F8A5D4E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5" creationId="{262350B6-9250-F93A-088C-06B193165245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6" creationId="{1447F70E-DBDA-72D3-C666-057F8B73D814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7" creationId="{298DE87C-3A43-9FF0-C408-F5D51D1B24E2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8" creationId="{307290CA-32BB-9F36-9A01-49FA327289DF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11" creationId="{03823760-F996-780D-12E4-BA12A39FF800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12" creationId="{A241DF45-12CE-8DC0-857B-6C17D4FF4A30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13" creationId="{39E273C2-5C95-EC1B-4688-DB023671A5F8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14" creationId="{64178CBE-4BCD-5BB8-3A8D-2DC818F67D97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15" creationId="{793E3F8E-2EED-C85A-F912-D4A67E321D60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16" creationId="{971C74B8-7FF8-F8A5-94F6-F6A5368DA9E6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17" creationId="{695A14F5-B435-3C79-4A1A-B2F7CAE814EA}"/>
          </ac:spMkLst>
        </pc:spChg>
        <pc:spChg chg="mod">
          <ac:chgData name="Scoggin, Jake" userId="5ad58cec-b21c-486a-b6f0-9ede36b8ce4c" providerId="ADAL" clId="{3F926660-A179-41FD-9225-3D3098A0A844}" dt="2024-02-06T01:54:02.143" v="1036" actId="1076"/>
          <ac:spMkLst>
            <pc:docMk/>
            <pc:sldMk cId="852594397" sldId="278"/>
            <ac:spMk id="18" creationId="{67B2B090-6210-282C-FB4E-2740F6225295}"/>
          </ac:spMkLst>
        </pc:spChg>
        <pc:spChg chg="add mod">
          <ac:chgData name="Scoggin, Jake" userId="5ad58cec-b21c-486a-b6f0-9ede36b8ce4c" providerId="ADAL" clId="{3F926660-A179-41FD-9225-3D3098A0A844}" dt="2024-02-06T02:47:59.393" v="1333" actId="20577"/>
          <ac:spMkLst>
            <pc:docMk/>
            <pc:sldMk cId="852594397" sldId="278"/>
            <ac:spMk id="20" creationId="{A7ABFCF8-5C5A-D532-6C55-1C71C540C9BA}"/>
          </ac:spMkLst>
        </pc:spChg>
        <pc:spChg chg="add mod">
          <ac:chgData name="Scoggin, Jake" userId="5ad58cec-b21c-486a-b6f0-9ede36b8ce4c" providerId="ADAL" clId="{3F926660-A179-41FD-9225-3D3098A0A844}" dt="2024-02-06T01:54:05.919" v="1037" actId="1076"/>
          <ac:spMkLst>
            <pc:docMk/>
            <pc:sldMk cId="852594397" sldId="278"/>
            <ac:spMk id="22" creationId="{C4C5BBF1-D268-14AF-CEC3-7EFA9B0E19AF}"/>
          </ac:spMkLst>
        </pc:spChg>
        <pc:spChg chg="mod">
          <ac:chgData name="Scoggin, Jake" userId="5ad58cec-b21c-486a-b6f0-9ede36b8ce4c" providerId="ADAL" clId="{3F926660-A179-41FD-9225-3D3098A0A844}" dt="2024-02-06T01:54:05.919" v="1037" actId="1076"/>
          <ac:spMkLst>
            <pc:docMk/>
            <pc:sldMk cId="852594397" sldId="278"/>
            <ac:spMk id="23" creationId="{F60A05AF-4B14-653F-502D-F4AC145C66B8}"/>
          </ac:spMkLst>
        </pc:spChg>
        <pc:spChg chg="add mod">
          <ac:chgData name="Scoggin, Jake" userId="5ad58cec-b21c-486a-b6f0-9ede36b8ce4c" providerId="ADAL" clId="{3F926660-A179-41FD-9225-3D3098A0A844}" dt="2024-02-06T01:54:05.919" v="1037" actId="1076"/>
          <ac:spMkLst>
            <pc:docMk/>
            <pc:sldMk cId="852594397" sldId="278"/>
            <ac:spMk id="24" creationId="{20620D3F-6501-9D58-3F93-B94CCCA0237F}"/>
          </ac:spMkLst>
        </pc:spChg>
        <pc:spChg chg="add mod">
          <ac:chgData name="Scoggin, Jake" userId="5ad58cec-b21c-486a-b6f0-9ede36b8ce4c" providerId="ADAL" clId="{3F926660-A179-41FD-9225-3D3098A0A844}" dt="2024-02-06T01:54:05.919" v="1037" actId="1076"/>
          <ac:spMkLst>
            <pc:docMk/>
            <pc:sldMk cId="852594397" sldId="278"/>
            <ac:spMk id="26" creationId="{D495892B-57C3-AA49-8752-B2CA28344E3F}"/>
          </ac:spMkLst>
        </pc:spChg>
        <pc:spChg chg="mod">
          <ac:chgData name="Scoggin, Jake" userId="5ad58cec-b21c-486a-b6f0-9ede36b8ce4c" providerId="ADAL" clId="{3F926660-A179-41FD-9225-3D3098A0A844}" dt="2024-02-06T01:54:05.919" v="1037" actId="1076"/>
          <ac:spMkLst>
            <pc:docMk/>
            <pc:sldMk cId="852594397" sldId="278"/>
            <ac:spMk id="27" creationId="{22EFEA79-E73A-D774-D8CA-53DF76BA5019}"/>
          </ac:spMkLst>
        </pc:spChg>
        <pc:spChg chg="mod">
          <ac:chgData name="Scoggin, Jake" userId="5ad58cec-b21c-486a-b6f0-9ede36b8ce4c" providerId="ADAL" clId="{3F926660-A179-41FD-9225-3D3098A0A844}" dt="2024-02-06T01:54:05.919" v="1037" actId="1076"/>
          <ac:spMkLst>
            <pc:docMk/>
            <pc:sldMk cId="852594397" sldId="278"/>
            <ac:spMk id="34" creationId="{A5EDCE6F-050C-DEAA-BCE6-FC84003310A1}"/>
          </ac:spMkLst>
        </pc:spChg>
        <pc:cxnChg chg="mod">
          <ac:chgData name="Scoggin, Jake" userId="5ad58cec-b21c-486a-b6f0-9ede36b8ce4c" providerId="ADAL" clId="{3F926660-A179-41FD-9225-3D3098A0A844}" dt="2024-02-06T01:54:02.143" v="1036" actId="1076"/>
          <ac:cxnSpMkLst>
            <pc:docMk/>
            <pc:sldMk cId="852594397" sldId="278"/>
            <ac:cxnSpMk id="9" creationId="{9FD43A07-7710-8A6B-C388-A8DC44F50F30}"/>
          </ac:cxnSpMkLst>
        </pc:cxnChg>
        <pc:cxnChg chg="mod">
          <ac:chgData name="Scoggin, Jake" userId="5ad58cec-b21c-486a-b6f0-9ede36b8ce4c" providerId="ADAL" clId="{3F926660-A179-41FD-9225-3D3098A0A844}" dt="2024-02-06T01:54:02.143" v="1036" actId="1076"/>
          <ac:cxnSpMkLst>
            <pc:docMk/>
            <pc:sldMk cId="852594397" sldId="278"/>
            <ac:cxnSpMk id="10" creationId="{50513458-386A-105F-3763-1E93A86946D0}"/>
          </ac:cxnSpMkLst>
        </pc:cxnChg>
        <pc:cxnChg chg="add mod">
          <ac:chgData name="Scoggin, Jake" userId="5ad58cec-b21c-486a-b6f0-9ede36b8ce4c" providerId="ADAL" clId="{3F926660-A179-41FD-9225-3D3098A0A844}" dt="2024-02-06T01:54:05.919" v="1037" actId="1076"/>
          <ac:cxnSpMkLst>
            <pc:docMk/>
            <pc:sldMk cId="852594397" sldId="278"/>
            <ac:cxnSpMk id="19" creationId="{44221D9A-0EAE-10E0-6D49-3FDEB1E93902}"/>
          </ac:cxnSpMkLst>
        </pc:cxnChg>
        <pc:cxnChg chg="add mod">
          <ac:chgData name="Scoggin, Jake" userId="5ad58cec-b21c-486a-b6f0-9ede36b8ce4c" providerId="ADAL" clId="{3F926660-A179-41FD-9225-3D3098A0A844}" dt="2024-02-06T01:54:05.919" v="1037" actId="1076"/>
          <ac:cxnSpMkLst>
            <pc:docMk/>
            <pc:sldMk cId="852594397" sldId="278"/>
            <ac:cxnSpMk id="21" creationId="{3BBD03D3-7F2C-FDF0-CCBD-F485331E822F}"/>
          </ac:cxnSpMkLst>
        </pc:cxnChg>
        <pc:cxnChg chg="add mod">
          <ac:chgData name="Scoggin, Jake" userId="5ad58cec-b21c-486a-b6f0-9ede36b8ce4c" providerId="ADAL" clId="{3F926660-A179-41FD-9225-3D3098A0A844}" dt="2024-02-06T01:54:05.919" v="1037" actId="1076"/>
          <ac:cxnSpMkLst>
            <pc:docMk/>
            <pc:sldMk cId="852594397" sldId="278"/>
            <ac:cxnSpMk id="25" creationId="{55DEDDFC-7619-F968-4C0B-3092FE48284B}"/>
          </ac:cxnSpMkLst>
        </pc:cxnChg>
        <pc:cxnChg chg="mod">
          <ac:chgData name="Scoggin, Jake" userId="5ad58cec-b21c-486a-b6f0-9ede36b8ce4c" providerId="ADAL" clId="{3F926660-A179-41FD-9225-3D3098A0A844}" dt="2024-02-06T01:54:05.919" v="1037" actId="1076"/>
          <ac:cxnSpMkLst>
            <pc:docMk/>
            <pc:sldMk cId="852594397" sldId="278"/>
            <ac:cxnSpMk id="28" creationId="{C06EC188-3C75-7151-6137-6EBBBE5C89BF}"/>
          </ac:cxnSpMkLst>
        </pc:cxnChg>
        <pc:cxnChg chg="add mod">
          <ac:chgData name="Scoggin, Jake" userId="5ad58cec-b21c-486a-b6f0-9ede36b8ce4c" providerId="ADAL" clId="{3F926660-A179-41FD-9225-3D3098A0A844}" dt="2024-02-06T01:54:05.919" v="1037" actId="1076"/>
          <ac:cxnSpMkLst>
            <pc:docMk/>
            <pc:sldMk cId="852594397" sldId="278"/>
            <ac:cxnSpMk id="29" creationId="{96DB6553-1594-2B01-3A10-8F21BC0F7EA8}"/>
          </ac:cxnSpMkLst>
        </pc:cxnChg>
        <pc:cxnChg chg="mod">
          <ac:chgData name="Scoggin, Jake" userId="5ad58cec-b21c-486a-b6f0-9ede36b8ce4c" providerId="ADAL" clId="{3F926660-A179-41FD-9225-3D3098A0A844}" dt="2024-02-06T01:54:05.919" v="1037" actId="1076"/>
          <ac:cxnSpMkLst>
            <pc:docMk/>
            <pc:sldMk cId="852594397" sldId="278"/>
            <ac:cxnSpMk id="39" creationId="{DBDDECF3-AC28-6907-A5E2-04FB078622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F8F4-8777-FB5F-5621-8A954B03B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31FFB-1DEE-55F7-A2A4-DABA7F56C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D10-42B4-CAC1-BDFB-613846E8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220C0-F53F-CCA6-3530-A68041E9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B1027-09EE-5FF4-410C-351A0898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2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059F-07A4-8EB2-D8EF-CF355F99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E3F86-AD82-F071-C515-8B8B6681F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7229-F283-51AA-F3F9-2C030CEC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31AFC-143D-FC18-D966-C5E6D32B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9F1B-E7D5-7CC2-95A1-C4FD44A6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2C8FC-CD1F-1862-1468-E50EC3505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36FCD-A5B6-A228-2DDA-FC46D932C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AB26-4867-FAF8-649C-48B62ECD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9AE9-7A5C-3A05-1638-5D43BDC4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FFCC-6CEF-B275-1191-EC7E0219D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37A6-53D8-00BB-1B0D-981063A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369C-03C4-6961-FB32-76D966416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33D07-A290-C60F-936E-C661150F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5530-18E4-AD6E-3DD3-CA3BE857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36379-741A-CA91-A005-26F93840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7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DDD9-E72E-5605-2FB1-01744A0C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4C60-C267-022F-6BFA-1ACE47A8A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C9540-3467-47D2-EA33-8371DA54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D227D-C239-FD83-10DF-D081B92C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00BB-B3A9-28BE-CCA8-54DE2FCC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CF15-6DCA-8DF6-82A3-79B327A9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0C07-F2E4-A169-FCF6-23AACB35E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C086E-2B3A-B0C5-E668-389CA5E2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A8007-A6FC-0B90-F51F-E400B1F6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29CCC-CA0B-045C-804F-3CAF925D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458D-FF7C-4BC3-2864-99B1150A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6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7AE1-9743-A89D-C7C3-33D5A895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E01D-90CC-137A-FDFD-B76E00398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68218-1797-6D20-2BE3-412C6F152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95529-EC2E-F834-3524-FA9C6A0F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C3EE3-B762-DA64-9ED8-DE2A75A39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7B559-605A-2888-35C1-117C0057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0B2B9-A228-5AB7-A60C-B7075B60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D36D1-9009-4A50-757B-F50E3BD9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65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F192-A82E-9DC6-1FA4-29D9B448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B18BA-E3E7-F24F-7588-F362716A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F7427-B376-301F-2015-56680781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0401B-F3E0-A0A0-E2F5-A7857A39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3954F-616E-8431-3E4B-BBAE4084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6C1D6-CEAF-A21B-A8BF-4361EDF5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51C83-8A91-65C2-0639-DDB04F9F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354E-DC8E-DC4A-C7EB-13C9BE6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BA859-09DC-3087-8ABE-46C658E3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3844-9A60-E12A-C6EF-61A6C45E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544DD-1AF3-3696-09B0-5FC37BD2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C4A95-66ED-FFF7-6D09-5816EC73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85BC-79DA-4FEB-7F1E-A4551698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E596-D4F8-C4DB-9011-F3AD79B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A079B-FA36-2822-8637-323B50FCF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EB54E-373D-27F0-BC66-9F68ECAC3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7139C-6398-804D-12F3-1601E0D9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20743-7A4E-5B3D-70A3-85A24258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3CA44-E63B-D95C-8DCE-D032E33E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2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A1D61-F2BD-7A60-C81E-7C633903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55349-A6FD-9593-7881-FB7800E7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70F6-43BB-7ECF-8BEB-51A04ED88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A538-A5F8-42D6-A15C-F1011663F169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F813-5E1B-C41F-98D6-7F68AAE56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FA2F-B756-08A3-0E4A-6B8AA5C22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9EC6B-3FD6-41D2-A4E1-765095887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1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D4BA7-14CA-8D6F-11FA-84E536966C71}"/>
              </a:ext>
            </a:extLst>
          </p:cNvPr>
          <p:cNvSpPr txBox="1"/>
          <p:nvPr/>
        </p:nvSpPr>
        <p:spPr>
          <a:xfrm>
            <a:off x="420944" y="131524"/>
            <a:ext cx="6033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1ADE4-547B-F8DC-E052-2DF70FF81D2B}"/>
              </a:ext>
            </a:extLst>
          </p:cNvPr>
          <p:cNvSpPr txBox="1"/>
          <p:nvPr/>
        </p:nvSpPr>
        <p:spPr>
          <a:xfrm>
            <a:off x="428850" y="1260633"/>
            <a:ext cx="6116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Any,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Optional[Node]) -&gt; 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B6845-98EA-531E-3B2B-A64AC89BC475}"/>
              </a:ext>
            </a:extLst>
          </p:cNvPr>
          <p:cNvSpPr txBox="1"/>
          <p:nvPr/>
        </p:nvSpPr>
        <p:spPr>
          <a:xfrm>
            <a:off x="428851" y="1652786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str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47937-1CB7-2AE7-37B3-AD49A43E914B}"/>
              </a:ext>
            </a:extLst>
          </p:cNvPr>
          <p:cNvSpPr txBox="1"/>
          <p:nvPr/>
        </p:nvSpPr>
        <p:spPr>
          <a:xfrm>
            <a:off x="428851" y="476329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item: 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36FF1-477F-F566-2A80-AC7C252CA325}"/>
              </a:ext>
            </a:extLst>
          </p:cNvPr>
          <p:cNvSpPr txBox="1"/>
          <p:nvPr/>
        </p:nvSpPr>
        <p:spPr>
          <a:xfrm>
            <a:off x="428851" y="868481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link: Node | None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57E4F9-32B8-0224-8F23-509004DCF878}"/>
              </a:ext>
            </a:extLst>
          </p:cNvPr>
          <p:cNvSpPr/>
          <p:nvPr/>
        </p:nvSpPr>
        <p:spPr>
          <a:xfrm>
            <a:off x="420944" y="131524"/>
            <a:ext cx="6033196" cy="1894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AF84F4-6A40-A603-C1DB-FA91F71B3F0A}"/>
              </a:ext>
            </a:extLst>
          </p:cNvPr>
          <p:cNvCxnSpPr>
            <a:cxnSpLocks/>
          </p:cNvCxnSpPr>
          <p:nvPr/>
        </p:nvCxnSpPr>
        <p:spPr>
          <a:xfrm>
            <a:off x="420944" y="469853"/>
            <a:ext cx="6033196" cy="6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21A849-E999-42F2-27DA-5A4FA3308924}"/>
              </a:ext>
            </a:extLst>
          </p:cNvPr>
          <p:cNvCxnSpPr>
            <a:cxnSpLocks/>
          </p:cNvCxnSpPr>
          <p:nvPr/>
        </p:nvCxnSpPr>
        <p:spPr>
          <a:xfrm>
            <a:off x="420944" y="1176257"/>
            <a:ext cx="603319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23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E33FB-A6C5-4AA9-DE42-7AAE2A51E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43AC12D-1F81-10A0-9135-A05A0259E138}"/>
              </a:ext>
            </a:extLst>
          </p:cNvPr>
          <p:cNvSpPr txBox="1"/>
          <p:nvPr/>
        </p:nvSpPr>
        <p:spPr>
          <a:xfrm>
            <a:off x="199964" y="208597"/>
            <a:ext cx="656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685C69-289A-B2BA-0392-241B4A19D2D0}"/>
              </a:ext>
            </a:extLst>
          </p:cNvPr>
          <p:cNvSpPr txBox="1"/>
          <p:nvPr/>
        </p:nvSpPr>
        <p:spPr>
          <a:xfrm>
            <a:off x="209018" y="1727529"/>
            <a:ext cx="5993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Optional[Iterable[Any]]) -&gt; 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9CE75-F1F2-B372-E871-A9662E562623}"/>
              </a:ext>
            </a:extLst>
          </p:cNvPr>
          <p:cNvSpPr txBox="1"/>
          <p:nvPr/>
        </p:nvSpPr>
        <p:spPr>
          <a:xfrm>
            <a:off x="209018" y="2118904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24463-202C-2BFE-1C37-E5F3047DA72B}"/>
              </a:ext>
            </a:extLst>
          </p:cNvPr>
          <p:cNvSpPr txBox="1"/>
          <p:nvPr/>
        </p:nvSpPr>
        <p:spPr>
          <a:xfrm>
            <a:off x="209018" y="553402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_head: Node | None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F3ABA2-7F54-0F09-2702-441617E79E4E}"/>
              </a:ext>
            </a:extLst>
          </p:cNvPr>
          <p:cNvSpPr/>
          <p:nvPr/>
        </p:nvSpPr>
        <p:spPr>
          <a:xfrm>
            <a:off x="199963" y="208596"/>
            <a:ext cx="6564405" cy="45663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FBFBCF-4113-887B-E28F-98938C78A9AB}"/>
              </a:ext>
            </a:extLst>
          </p:cNvPr>
          <p:cNvCxnSpPr>
            <a:cxnSpLocks/>
          </p:cNvCxnSpPr>
          <p:nvPr/>
        </p:nvCxnSpPr>
        <p:spPr>
          <a:xfrm>
            <a:off x="199964" y="546926"/>
            <a:ext cx="6572312" cy="6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E49937-A643-9E7E-8669-ADD4301B2BA5}"/>
              </a:ext>
            </a:extLst>
          </p:cNvPr>
          <p:cNvCxnSpPr>
            <a:cxnSpLocks/>
          </p:cNvCxnSpPr>
          <p:nvPr/>
        </p:nvCxnSpPr>
        <p:spPr>
          <a:xfrm>
            <a:off x="199964" y="1674815"/>
            <a:ext cx="657231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28C1C6A-1D8B-1226-BE05-D731886B4EC5}"/>
              </a:ext>
            </a:extLst>
          </p:cNvPr>
          <p:cNvSpPr txBox="1"/>
          <p:nvPr/>
        </p:nvSpPr>
        <p:spPr>
          <a:xfrm>
            <a:off x="209018" y="944778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_tail: Node | 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2A85CE-8C3D-5721-A404-F6BD21118F14}"/>
              </a:ext>
            </a:extLst>
          </p:cNvPr>
          <p:cNvSpPr txBox="1"/>
          <p:nvPr/>
        </p:nvSpPr>
        <p:spPr>
          <a:xfrm>
            <a:off x="209018" y="1336154"/>
            <a:ext cx="2441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506A0A-95A1-8DCC-A9F7-F2903B2B3995}"/>
              </a:ext>
            </a:extLst>
          </p:cNvPr>
          <p:cNvSpPr txBox="1"/>
          <p:nvPr/>
        </p:nvSpPr>
        <p:spPr>
          <a:xfrm>
            <a:off x="209018" y="2510279"/>
            <a:ext cx="353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 | None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6A218B-6CCD-9CA1-00B0-45507F5FDBC2}"/>
              </a:ext>
            </a:extLst>
          </p:cNvPr>
          <p:cNvSpPr txBox="1"/>
          <p:nvPr/>
        </p:nvSpPr>
        <p:spPr>
          <a:xfrm>
            <a:off x="209018" y="2901654"/>
            <a:ext cx="353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get_tail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 | 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919F9-89FA-A9AF-B8FB-7A6AA0F3587B}"/>
              </a:ext>
            </a:extLst>
          </p:cNvPr>
          <p:cNvSpPr txBox="1"/>
          <p:nvPr/>
        </p:nvSpPr>
        <p:spPr>
          <a:xfrm>
            <a:off x="209018" y="3293029"/>
            <a:ext cx="45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Any) -&gt; None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180A35-CB7F-2C87-C618-1ACA8E4896EB}"/>
              </a:ext>
            </a:extLst>
          </p:cNvPr>
          <p:cNvSpPr txBox="1"/>
          <p:nvPr/>
        </p:nvSpPr>
        <p:spPr>
          <a:xfrm>
            <a:off x="209018" y="3684405"/>
            <a:ext cx="45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Any) -&gt; None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16717-F9E4-29F1-95F6-5C3A6DE376B5}"/>
              </a:ext>
            </a:extLst>
          </p:cNvPr>
          <p:cNvSpPr txBox="1"/>
          <p:nvPr/>
        </p:nvSpPr>
        <p:spPr>
          <a:xfrm>
            <a:off x="209018" y="4075781"/>
            <a:ext cx="45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remove_last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870D-EDD5-BECD-BF69-EC59F14CA439}"/>
              </a:ext>
            </a:extLst>
          </p:cNvPr>
          <p:cNvSpPr txBox="1"/>
          <p:nvPr/>
        </p:nvSpPr>
        <p:spPr>
          <a:xfrm>
            <a:off x="209018" y="4467157"/>
            <a:ext cx="457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remove_first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</a:t>
            </a:r>
          </a:p>
        </p:txBody>
      </p:sp>
    </p:spTree>
    <p:extLst>
      <p:ext uri="{BB962C8B-B14F-4D97-AF65-F5344CB8AC3E}">
        <p14:creationId xmlns:p14="http://schemas.microsoft.com/office/powerpoint/2010/main" val="5894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BD0DB-146C-BAFA-BB64-BE6174760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235F9A-7EEB-988F-909D-DD0BF925E5EF}"/>
              </a:ext>
            </a:extLst>
          </p:cNvPr>
          <p:cNvSpPr txBox="1"/>
          <p:nvPr/>
        </p:nvSpPr>
        <p:spPr>
          <a:xfrm>
            <a:off x="420944" y="230108"/>
            <a:ext cx="43098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2FD05-2DB7-BA27-6B4C-9FA23DF101B0}"/>
              </a:ext>
            </a:extLst>
          </p:cNvPr>
          <p:cNvSpPr txBox="1"/>
          <p:nvPr/>
        </p:nvSpPr>
        <p:spPr>
          <a:xfrm>
            <a:off x="374097" y="981723"/>
            <a:ext cx="4403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Any,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Optional[Node]) -&gt; 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309D9-5A99-CEDF-FF4D-737059365FF9}"/>
              </a:ext>
            </a:extLst>
          </p:cNvPr>
          <p:cNvSpPr txBox="1"/>
          <p:nvPr/>
        </p:nvSpPr>
        <p:spPr>
          <a:xfrm>
            <a:off x="374097" y="1234420"/>
            <a:ext cx="1812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str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A29AE-66C4-BA7C-20DD-DDECE7FB71B9}"/>
              </a:ext>
            </a:extLst>
          </p:cNvPr>
          <p:cNvSpPr txBox="1"/>
          <p:nvPr/>
        </p:nvSpPr>
        <p:spPr>
          <a:xfrm>
            <a:off x="374097" y="476329"/>
            <a:ext cx="910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item: 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A447F-93EA-030C-BD10-64B27638B079}"/>
              </a:ext>
            </a:extLst>
          </p:cNvPr>
          <p:cNvSpPr txBox="1"/>
          <p:nvPr/>
        </p:nvSpPr>
        <p:spPr>
          <a:xfrm>
            <a:off x="374097" y="729026"/>
            <a:ext cx="1495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link: Node | None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9C0845-E5D7-ED99-F4EA-30B98FEF8384}"/>
              </a:ext>
            </a:extLst>
          </p:cNvPr>
          <p:cNvSpPr/>
          <p:nvPr/>
        </p:nvSpPr>
        <p:spPr>
          <a:xfrm>
            <a:off x="420944" y="230108"/>
            <a:ext cx="4309806" cy="12505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1F7D1-2FE3-94AD-C7DF-CBAEE85F63D4}"/>
              </a:ext>
            </a:extLst>
          </p:cNvPr>
          <p:cNvCxnSpPr>
            <a:cxnSpLocks/>
          </p:cNvCxnSpPr>
          <p:nvPr/>
        </p:nvCxnSpPr>
        <p:spPr>
          <a:xfrm>
            <a:off x="420944" y="469852"/>
            <a:ext cx="43098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C945CE-2770-CDE3-9EC0-1B3BFAD70964}"/>
              </a:ext>
            </a:extLst>
          </p:cNvPr>
          <p:cNvCxnSpPr>
            <a:cxnSpLocks/>
          </p:cNvCxnSpPr>
          <p:nvPr/>
        </p:nvCxnSpPr>
        <p:spPr>
          <a:xfrm flipV="1">
            <a:off x="420944" y="982125"/>
            <a:ext cx="430980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59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8B296-A4BF-8EA2-9633-C7A43895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E43AB03-977B-0E22-C980-C9163F5B922E}"/>
              </a:ext>
            </a:extLst>
          </p:cNvPr>
          <p:cNvSpPr txBox="1"/>
          <p:nvPr/>
        </p:nvSpPr>
        <p:spPr>
          <a:xfrm>
            <a:off x="1762004" y="2005245"/>
            <a:ext cx="43202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C3167-15F0-8832-CDAA-77A626A5F2A4}"/>
              </a:ext>
            </a:extLst>
          </p:cNvPr>
          <p:cNvSpPr txBox="1"/>
          <p:nvPr/>
        </p:nvSpPr>
        <p:spPr>
          <a:xfrm>
            <a:off x="1781047" y="3013768"/>
            <a:ext cx="4311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Optional[Iterable[Any]]) -&gt; 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C7EDC-FC94-7E28-6DBA-78D71EE6A22D}"/>
              </a:ext>
            </a:extLst>
          </p:cNvPr>
          <p:cNvSpPr txBox="1"/>
          <p:nvPr/>
        </p:nvSpPr>
        <p:spPr>
          <a:xfrm>
            <a:off x="1781047" y="3260928"/>
            <a:ext cx="1775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EF25B-E063-34EC-5503-0D7196EF31D3}"/>
              </a:ext>
            </a:extLst>
          </p:cNvPr>
          <p:cNvSpPr txBox="1"/>
          <p:nvPr/>
        </p:nvSpPr>
        <p:spPr>
          <a:xfrm>
            <a:off x="1781047" y="2272288"/>
            <a:ext cx="1637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_head: Node | None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0D4982-E7DD-1721-1A01-6B3585E14DA4}"/>
              </a:ext>
            </a:extLst>
          </p:cNvPr>
          <p:cNvSpPr/>
          <p:nvPr/>
        </p:nvSpPr>
        <p:spPr>
          <a:xfrm>
            <a:off x="1775721" y="2005245"/>
            <a:ext cx="4320279" cy="30435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DCF09F-2A26-B1C3-7BD7-63C7C25AF45F}"/>
              </a:ext>
            </a:extLst>
          </p:cNvPr>
          <p:cNvCxnSpPr>
            <a:cxnSpLocks/>
          </p:cNvCxnSpPr>
          <p:nvPr/>
        </p:nvCxnSpPr>
        <p:spPr>
          <a:xfrm>
            <a:off x="1775722" y="2265812"/>
            <a:ext cx="43112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7AD2DA-068F-2E00-977A-6F4EB15C649B}"/>
              </a:ext>
            </a:extLst>
          </p:cNvPr>
          <p:cNvCxnSpPr>
            <a:cxnSpLocks/>
          </p:cNvCxnSpPr>
          <p:nvPr/>
        </p:nvCxnSpPr>
        <p:spPr>
          <a:xfrm>
            <a:off x="1784776" y="3006560"/>
            <a:ext cx="432027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38AC57A-5ED4-D17D-B358-D88D38A9C47F}"/>
              </a:ext>
            </a:extLst>
          </p:cNvPr>
          <p:cNvSpPr txBox="1"/>
          <p:nvPr/>
        </p:nvSpPr>
        <p:spPr>
          <a:xfrm>
            <a:off x="1781047" y="2519448"/>
            <a:ext cx="1637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_tail: Node | 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CE826-DE83-9617-4E73-4B4876739399}"/>
              </a:ext>
            </a:extLst>
          </p:cNvPr>
          <p:cNvSpPr txBox="1"/>
          <p:nvPr/>
        </p:nvSpPr>
        <p:spPr>
          <a:xfrm>
            <a:off x="1781047" y="2766608"/>
            <a:ext cx="1084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078C6C-F59D-6D18-2DEF-D82BA1C5D0F2}"/>
              </a:ext>
            </a:extLst>
          </p:cNvPr>
          <p:cNvSpPr txBox="1"/>
          <p:nvPr/>
        </p:nvSpPr>
        <p:spPr>
          <a:xfrm>
            <a:off x="1781047" y="3508088"/>
            <a:ext cx="2327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 | None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B230FB-0FA8-AAFB-4CB4-2005ED5B0B37}"/>
              </a:ext>
            </a:extLst>
          </p:cNvPr>
          <p:cNvSpPr txBox="1"/>
          <p:nvPr/>
        </p:nvSpPr>
        <p:spPr>
          <a:xfrm>
            <a:off x="1781047" y="3755248"/>
            <a:ext cx="2327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 | 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189DF0-3D8D-F359-BDF7-F440CA3B1E7F}"/>
              </a:ext>
            </a:extLst>
          </p:cNvPr>
          <p:cNvSpPr txBox="1"/>
          <p:nvPr/>
        </p:nvSpPr>
        <p:spPr>
          <a:xfrm>
            <a:off x="1781047" y="4002408"/>
            <a:ext cx="2741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Any) -&gt; None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22674D-6460-2A0D-5FCA-CF1628C85B8B}"/>
              </a:ext>
            </a:extLst>
          </p:cNvPr>
          <p:cNvSpPr txBox="1"/>
          <p:nvPr/>
        </p:nvSpPr>
        <p:spPr>
          <a:xfrm>
            <a:off x="1781047" y="4249568"/>
            <a:ext cx="2913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add_first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Any) -&gt; None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C1AA1D-D7FD-A86C-0391-492BF332C9DC}"/>
              </a:ext>
            </a:extLst>
          </p:cNvPr>
          <p:cNvSpPr txBox="1"/>
          <p:nvPr/>
        </p:nvSpPr>
        <p:spPr>
          <a:xfrm>
            <a:off x="1781047" y="4496728"/>
            <a:ext cx="2137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remove_last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2B13E-FB5E-5DD6-83AA-DB76B6D469B0}"/>
              </a:ext>
            </a:extLst>
          </p:cNvPr>
          <p:cNvSpPr txBox="1"/>
          <p:nvPr/>
        </p:nvSpPr>
        <p:spPr>
          <a:xfrm>
            <a:off x="1781047" y="4743885"/>
            <a:ext cx="2137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remove_first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E483C2-E2B6-275D-BA4A-9AE1187C251F}"/>
              </a:ext>
            </a:extLst>
          </p:cNvPr>
          <p:cNvGrpSpPr/>
          <p:nvPr/>
        </p:nvGrpSpPr>
        <p:grpSpPr>
          <a:xfrm>
            <a:off x="168798" y="5468556"/>
            <a:ext cx="2133856" cy="596347"/>
            <a:chOff x="3925452" y="5715078"/>
            <a:chExt cx="1772848" cy="59634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37840C-2F89-825C-1FA7-AF9EF339A950}"/>
                </a:ext>
              </a:extLst>
            </p:cNvPr>
            <p:cNvSpPr txBox="1"/>
            <p:nvPr/>
          </p:nvSpPr>
          <p:spPr>
            <a:xfrm>
              <a:off x="3925452" y="5753981"/>
              <a:ext cx="177284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ReversableLinkedList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8EDC20-4DA7-D94C-7C3B-D68F57C95644}"/>
                </a:ext>
              </a:extLst>
            </p:cNvPr>
            <p:cNvSpPr/>
            <p:nvPr/>
          </p:nvSpPr>
          <p:spPr>
            <a:xfrm>
              <a:off x="3954031" y="5715078"/>
              <a:ext cx="1706172" cy="5963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E0818F-0381-1162-1368-257020068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4030" y="6022778"/>
              <a:ext cx="170617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97858E-BCDC-5DAE-3D5D-D5D700EC5CEC}"/>
                </a:ext>
              </a:extLst>
            </p:cNvPr>
            <p:cNvSpPr txBox="1"/>
            <p:nvPr/>
          </p:nvSpPr>
          <p:spPr>
            <a:xfrm>
              <a:off x="3936780" y="6057509"/>
              <a:ext cx="163901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reverse(</a:t>
              </a: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None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75A959-11B0-BB50-BF2C-3078E4E5392B}"/>
              </a:ext>
            </a:extLst>
          </p:cNvPr>
          <p:cNvCxnSpPr>
            <a:cxnSpLocks/>
          </p:cNvCxnSpPr>
          <p:nvPr/>
        </p:nvCxnSpPr>
        <p:spPr>
          <a:xfrm flipH="1">
            <a:off x="1784776" y="5154622"/>
            <a:ext cx="806251" cy="236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E11D67-4489-7683-8345-F74B8F52B498}"/>
              </a:ext>
            </a:extLst>
          </p:cNvPr>
          <p:cNvGrpSpPr/>
          <p:nvPr/>
        </p:nvGrpSpPr>
        <p:grpSpPr>
          <a:xfrm>
            <a:off x="5439049" y="5473612"/>
            <a:ext cx="2936616" cy="757929"/>
            <a:chOff x="9904788" y="5709723"/>
            <a:chExt cx="2124782" cy="7579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9791-CC43-414F-4810-485524A164EC}"/>
                </a:ext>
              </a:extLst>
            </p:cNvPr>
            <p:cNvSpPr txBox="1"/>
            <p:nvPr/>
          </p:nvSpPr>
          <p:spPr>
            <a:xfrm>
              <a:off x="9922038" y="5748626"/>
              <a:ext cx="210753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UniqueLinkedList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BC4B4F-AF80-F50F-CB3E-4D1982CDCD3F}"/>
                </a:ext>
              </a:extLst>
            </p:cNvPr>
            <p:cNvSpPr/>
            <p:nvPr/>
          </p:nvSpPr>
          <p:spPr>
            <a:xfrm>
              <a:off x="9922039" y="5709723"/>
              <a:ext cx="2107531" cy="5963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E85EAB-17B5-B5FC-4C7F-8B12770EC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2038" y="6017423"/>
              <a:ext cx="21031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3CEF7C-6D7D-7810-1F24-E5F025C7B880}"/>
                </a:ext>
              </a:extLst>
            </p:cNvPr>
            <p:cNvSpPr txBox="1"/>
            <p:nvPr/>
          </p:nvSpPr>
          <p:spPr>
            <a:xfrm>
              <a:off x="9904788" y="6052154"/>
              <a:ext cx="212037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remove_dups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Dict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Any:int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98C80D-F384-08BE-D913-AC1DEE257539}"/>
              </a:ext>
            </a:extLst>
          </p:cNvPr>
          <p:cNvCxnSpPr>
            <a:cxnSpLocks/>
          </p:cNvCxnSpPr>
          <p:nvPr/>
        </p:nvCxnSpPr>
        <p:spPr>
          <a:xfrm>
            <a:off x="5490533" y="5154622"/>
            <a:ext cx="642551" cy="205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A9E9B93-69EB-CFE2-3956-EE0E46997BA0}"/>
              </a:ext>
            </a:extLst>
          </p:cNvPr>
          <p:cNvGrpSpPr/>
          <p:nvPr/>
        </p:nvGrpSpPr>
        <p:grpSpPr>
          <a:xfrm>
            <a:off x="2323519" y="5458798"/>
            <a:ext cx="3152390" cy="596347"/>
            <a:chOff x="6571138" y="5715078"/>
            <a:chExt cx="2606262" cy="5963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9E0443-7CDB-A53B-E430-0E6BD334EA16}"/>
                </a:ext>
              </a:extLst>
            </p:cNvPr>
            <p:cNvSpPr txBox="1"/>
            <p:nvPr/>
          </p:nvSpPr>
          <p:spPr>
            <a:xfrm>
              <a:off x="6588387" y="5753981"/>
              <a:ext cx="248613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SortedLinkedList</a:t>
              </a:r>
              <a:endParaRPr lang="en-US" sz="10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2B739B-8DC8-5F15-A3A2-B9243773A2F8}"/>
                </a:ext>
              </a:extLst>
            </p:cNvPr>
            <p:cNvSpPr/>
            <p:nvPr/>
          </p:nvSpPr>
          <p:spPr>
            <a:xfrm>
              <a:off x="6588387" y="5715078"/>
              <a:ext cx="2468880" cy="59634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464B4A-E6AA-C355-3B73-25FB222F9EEB}"/>
                </a:ext>
              </a:extLst>
            </p:cNvPr>
            <p:cNvCxnSpPr>
              <a:cxnSpLocks/>
            </p:cNvCxnSpPr>
            <p:nvPr/>
          </p:nvCxnSpPr>
          <p:spPr>
            <a:xfrm>
              <a:off x="6588387" y="6022777"/>
              <a:ext cx="246888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6DE37E-EDB9-A937-DFFA-8A94F05B180B}"/>
                </a:ext>
              </a:extLst>
            </p:cNvPr>
            <p:cNvSpPr txBox="1"/>
            <p:nvPr/>
          </p:nvSpPr>
          <p:spPr>
            <a:xfrm>
              <a:off x="6571138" y="6057509"/>
              <a:ext cx="260626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add_sorted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Any) -&gt; None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CA485E-61B4-D01B-8222-01B55CB52D46}"/>
              </a:ext>
            </a:extLst>
          </p:cNvPr>
          <p:cNvCxnSpPr>
            <a:cxnSpLocks/>
          </p:cNvCxnSpPr>
          <p:nvPr/>
        </p:nvCxnSpPr>
        <p:spPr>
          <a:xfrm>
            <a:off x="3787460" y="5082600"/>
            <a:ext cx="0" cy="332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F9CDE3E-2DB6-E75A-A504-D851A6125521}"/>
              </a:ext>
            </a:extLst>
          </p:cNvPr>
          <p:cNvGrpSpPr/>
          <p:nvPr/>
        </p:nvGrpSpPr>
        <p:grpSpPr>
          <a:xfrm>
            <a:off x="1729584" y="557734"/>
            <a:ext cx="4403500" cy="1250533"/>
            <a:chOff x="1341647" y="1765503"/>
            <a:chExt cx="4403500" cy="125053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CBD2A5-AE63-E4FF-5005-F4A6C07FCC38}"/>
                </a:ext>
              </a:extLst>
            </p:cNvPr>
            <p:cNvSpPr txBox="1"/>
            <p:nvPr/>
          </p:nvSpPr>
          <p:spPr>
            <a:xfrm>
              <a:off x="1388494" y="1765503"/>
              <a:ext cx="43098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3E12BB-9147-09D0-ECEC-2B2363C9A45B}"/>
                </a:ext>
              </a:extLst>
            </p:cNvPr>
            <p:cNvSpPr txBox="1"/>
            <p:nvPr/>
          </p:nvSpPr>
          <p:spPr>
            <a:xfrm>
              <a:off x="1341647" y="2517118"/>
              <a:ext cx="4403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Any,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link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Optional[Node]) -&gt; None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DD71FC-B926-F9C6-0975-AF378A8D8C4B}"/>
                </a:ext>
              </a:extLst>
            </p:cNvPr>
            <p:cNvSpPr txBox="1"/>
            <p:nvPr/>
          </p:nvSpPr>
          <p:spPr>
            <a:xfrm>
              <a:off x="1341647" y="2769815"/>
              <a:ext cx="1812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str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EA1536-5358-1E16-181B-34A68533ADE9}"/>
                </a:ext>
              </a:extLst>
            </p:cNvPr>
            <p:cNvSpPr txBox="1"/>
            <p:nvPr/>
          </p:nvSpPr>
          <p:spPr>
            <a:xfrm>
              <a:off x="1341647" y="2011724"/>
              <a:ext cx="91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item: Any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DC558A-D892-1F52-8475-BD5C23F334B0}"/>
                </a:ext>
              </a:extLst>
            </p:cNvPr>
            <p:cNvSpPr txBox="1"/>
            <p:nvPr/>
          </p:nvSpPr>
          <p:spPr>
            <a:xfrm>
              <a:off x="1341647" y="2264421"/>
              <a:ext cx="1495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link: Node | None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AB8584C-B462-4760-9ABC-5875E783E6F2}"/>
                </a:ext>
              </a:extLst>
            </p:cNvPr>
            <p:cNvSpPr/>
            <p:nvPr/>
          </p:nvSpPr>
          <p:spPr>
            <a:xfrm>
              <a:off x="1388494" y="1765503"/>
              <a:ext cx="4309806" cy="12505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A35798-06FE-C591-6CE5-DBD8C506BA27}"/>
                </a:ext>
              </a:extLst>
            </p:cNvPr>
            <p:cNvCxnSpPr>
              <a:cxnSpLocks/>
            </p:cNvCxnSpPr>
            <p:nvPr/>
          </p:nvCxnSpPr>
          <p:spPr>
            <a:xfrm>
              <a:off x="1388494" y="2005247"/>
              <a:ext cx="43098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E61D0-D93C-0A80-16F9-7DE761D1C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8494" y="2517520"/>
              <a:ext cx="430980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E52EF1C-1EA4-C8FE-4C62-7E8086B25474}"/>
              </a:ext>
            </a:extLst>
          </p:cNvPr>
          <p:cNvSpPr txBox="1"/>
          <p:nvPr/>
        </p:nvSpPr>
        <p:spPr>
          <a:xfrm>
            <a:off x="6578526" y="4370817"/>
            <a:ext cx="1212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Starter code (written in lab)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DF0782-C645-C721-AB43-52134F799A22}"/>
              </a:ext>
            </a:extLst>
          </p:cNvPr>
          <p:cNvSpPr txBox="1"/>
          <p:nvPr/>
        </p:nvSpPr>
        <p:spPr>
          <a:xfrm>
            <a:off x="6844425" y="5159587"/>
            <a:ext cx="1525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Assignment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50405BD-7C41-0116-D655-004710F198C5}"/>
              </a:ext>
            </a:extLst>
          </p:cNvPr>
          <p:cNvCxnSpPr>
            <a:cxnSpLocks/>
          </p:cNvCxnSpPr>
          <p:nvPr/>
        </p:nvCxnSpPr>
        <p:spPr>
          <a:xfrm>
            <a:off x="5045561" y="5154622"/>
            <a:ext cx="332400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1750D6-30A6-4B6C-DA49-C9BAB5B217E9}"/>
              </a:ext>
            </a:extLst>
          </p:cNvPr>
          <p:cNvCxnSpPr>
            <a:cxnSpLocks/>
          </p:cNvCxnSpPr>
          <p:nvPr/>
        </p:nvCxnSpPr>
        <p:spPr>
          <a:xfrm flipV="1">
            <a:off x="6517783" y="4167071"/>
            <a:ext cx="0" cy="70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98CD1E-2B2A-D1FE-FCBB-2ADE1EB0D626}"/>
              </a:ext>
            </a:extLst>
          </p:cNvPr>
          <p:cNvCxnSpPr>
            <a:cxnSpLocks/>
          </p:cNvCxnSpPr>
          <p:nvPr/>
        </p:nvCxnSpPr>
        <p:spPr>
          <a:xfrm>
            <a:off x="6647002" y="5185534"/>
            <a:ext cx="0" cy="238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6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C8411-6C4D-0C1F-1EB4-22AC0F50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C3B7AC96-292D-2686-B431-794AA7E08588}"/>
              </a:ext>
            </a:extLst>
          </p:cNvPr>
          <p:cNvGrpSpPr/>
          <p:nvPr/>
        </p:nvGrpSpPr>
        <p:grpSpPr>
          <a:xfrm>
            <a:off x="1012655" y="247716"/>
            <a:ext cx="4403500" cy="1250533"/>
            <a:chOff x="915361" y="231455"/>
            <a:chExt cx="4403500" cy="1250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B911FF-6734-1892-B113-47BB618B1CC1}"/>
                </a:ext>
              </a:extLst>
            </p:cNvPr>
            <p:cNvSpPr txBox="1"/>
            <p:nvPr/>
          </p:nvSpPr>
          <p:spPr>
            <a:xfrm>
              <a:off x="962208" y="231455"/>
              <a:ext cx="43098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7A877F-4AE9-5272-CBF4-49C25BDEDC2C}"/>
                </a:ext>
              </a:extLst>
            </p:cNvPr>
            <p:cNvSpPr txBox="1"/>
            <p:nvPr/>
          </p:nvSpPr>
          <p:spPr>
            <a:xfrm>
              <a:off x="915361" y="983070"/>
              <a:ext cx="4403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Any,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link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Optional[Node]) -&gt; None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AFBFCB-5609-B00C-8C5D-D49C9DCCCBFE}"/>
                </a:ext>
              </a:extLst>
            </p:cNvPr>
            <p:cNvSpPr txBox="1"/>
            <p:nvPr/>
          </p:nvSpPr>
          <p:spPr>
            <a:xfrm>
              <a:off x="915361" y="1235767"/>
              <a:ext cx="1812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str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64F38A-8248-79AC-9399-6C9F051EC89C}"/>
                </a:ext>
              </a:extLst>
            </p:cNvPr>
            <p:cNvSpPr txBox="1"/>
            <p:nvPr/>
          </p:nvSpPr>
          <p:spPr>
            <a:xfrm>
              <a:off x="915361" y="477676"/>
              <a:ext cx="91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985440-6265-7C48-0255-DF55235A9845}"/>
                </a:ext>
              </a:extLst>
            </p:cNvPr>
            <p:cNvSpPr txBox="1"/>
            <p:nvPr/>
          </p:nvSpPr>
          <p:spPr>
            <a:xfrm>
              <a:off x="915361" y="730373"/>
              <a:ext cx="14951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12C5A-458B-A16B-9645-3ADD8BFC8D2A}"/>
                </a:ext>
              </a:extLst>
            </p:cNvPr>
            <p:cNvSpPr/>
            <p:nvPr/>
          </p:nvSpPr>
          <p:spPr>
            <a:xfrm>
              <a:off x="962208" y="231455"/>
              <a:ext cx="4309806" cy="125053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66B1C86-BDE3-4DD1-6833-F9F2E156D21B}"/>
                </a:ext>
              </a:extLst>
            </p:cNvPr>
            <p:cNvCxnSpPr>
              <a:cxnSpLocks/>
            </p:cNvCxnSpPr>
            <p:nvPr/>
          </p:nvCxnSpPr>
          <p:spPr>
            <a:xfrm>
              <a:off x="962208" y="471199"/>
              <a:ext cx="43098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97C83E-961D-48F3-C174-AD77AE3D3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208" y="983472"/>
              <a:ext cx="4309806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D80ED5-469E-59AF-856D-26910659F456}"/>
              </a:ext>
            </a:extLst>
          </p:cNvPr>
          <p:cNvGrpSpPr/>
          <p:nvPr/>
        </p:nvGrpSpPr>
        <p:grpSpPr>
          <a:xfrm>
            <a:off x="420944" y="1720385"/>
            <a:ext cx="5586922" cy="2243384"/>
            <a:chOff x="420944" y="1720385"/>
            <a:chExt cx="5586922" cy="22433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D64F4B-E53B-6A02-F40B-B1DD80ADBE11}"/>
                </a:ext>
              </a:extLst>
            </p:cNvPr>
            <p:cNvSpPr txBox="1"/>
            <p:nvPr/>
          </p:nvSpPr>
          <p:spPr>
            <a:xfrm>
              <a:off x="420944" y="1720385"/>
              <a:ext cx="55869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LinkedList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9D3221-C4D0-7658-CECE-8C5DE2749DC8}"/>
                </a:ext>
              </a:extLst>
            </p:cNvPr>
            <p:cNvSpPr txBox="1"/>
            <p:nvPr/>
          </p:nvSpPr>
          <p:spPr>
            <a:xfrm>
              <a:off x="439988" y="2728908"/>
              <a:ext cx="43112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Optional[Iterable[Any]]) -&gt; None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644343-48AC-ECEE-763B-1A008BAB567C}"/>
                </a:ext>
              </a:extLst>
            </p:cNvPr>
            <p:cNvSpPr txBox="1"/>
            <p:nvPr/>
          </p:nvSpPr>
          <p:spPr>
            <a:xfrm>
              <a:off x="439988" y="2976068"/>
              <a:ext cx="1775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B8D97D-1EF8-9705-99DD-6B5D64EBCA37}"/>
                </a:ext>
              </a:extLst>
            </p:cNvPr>
            <p:cNvSpPr txBox="1"/>
            <p:nvPr/>
          </p:nvSpPr>
          <p:spPr>
            <a:xfrm>
              <a:off x="439988" y="1987428"/>
              <a:ext cx="1637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_head: Node | None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DBFD5E-D388-2855-CF40-A89336D671E0}"/>
                </a:ext>
              </a:extLst>
            </p:cNvPr>
            <p:cNvSpPr/>
            <p:nvPr/>
          </p:nvSpPr>
          <p:spPr>
            <a:xfrm>
              <a:off x="434662" y="1720385"/>
              <a:ext cx="5559487" cy="2243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239300-E980-E7F2-77BF-CCD8F5E8175F}"/>
                </a:ext>
              </a:extLst>
            </p:cNvPr>
            <p:cNvCxnSpPr>
              <a:cxnSpLocks/>
            </p:cNvCxnSpPr>
            <p:nvPr/>
          </p:nvCxnSpPr>
          <p:spPr>
            <a:xfrm>
              <a:off x="434663" y="1980952"/>
              <a:ext cx="55594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0A00851-8174-0814-A960-96EDFF9328CF}"/>
                </a:ext>
              </a:extLst>
            </p:cNvPr>
            <p:cNvCxnSpPr>
              <a:cxnSpLocks/>
            </p:cNvCxnSpPr>
            <p:nvPr/>
          </p:nvCxnSpPr>
          <p:spPr>
            <a:xfrm>
              <a:off x="443717" y="2721700"/>
              <a:ext cx="555043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B81F13-0050-5844-00F3-F3AF0803BF39}"/>
                </a:ext>
              </a:extLst>
            </p:cNvPr>
            <p:cNvSpPr txBox="1"/>
            <p:nvPr/>
          </p:nvSpPr>
          <p:spPr>
            <a:xfrm>
              <a:off x="439988" y="2234588"/>
              <a:ext cx="16370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_tail: Node | None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271664-38CA-47C6-F83E-C4CA9EDA6FA7}"/>
                </a:ext>
              </a:extLst>
            </p:cNvPr>
            <p:cNvSpPr txBox="1"/>
            <p:nvPr/>
          </p:nvSpPr>
          <p:spPr>
            <a:xfrm>
              <a:off x="439988" y="2481748"/>
              <a:ext cx="10849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int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4C18B7-DAB5-E179-D824-26DC2E4E20C5}"/>
                </a:ext>
              </a:extLst>
            </p:cNvPr>
            <p:cNvSpPr txBox="1"/>
            <p:nvPr/>
          </p:nvSpPr>
          <p:spPr>
            <a:xfrm>
              <a:off x="439988" y="3223228"/>
              <a:ext cx="23271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get_head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Any | None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2DA0B2-15CD-59AC-22B4-2EB2501449DA}"/>
                </a:ext>
              </a:extLst>
            </p:cNvPr>
            <p:cNvSpPr txBox="1"/>
            <p:nvPr/>
          </p:nvSpPr>
          <p:spPr>
            <a:xfrm>
              <a:off x="439988" y="3470388"/>
              <a:ext cx="23271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get_tail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Any | None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D5BE78-13DD-9CC5-4DD6-231794D22AF4}"/>
                </a:ext>
              </a:extLst>
            </p:cNvPr>
            <p:cNvSpPr txBox="1"/>
            <p:nvPr/>
          </p:nvSpPr>
          <p:spPr>
            <a:xfrm>
              <a:off x="439988" y="3717548"/>
              <a:ext cx="27412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add_last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Any) -&gt; None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A122EE-14AA-0C56-5C98-1A7EC103A3DD}"/>
                </a:ext>
              </a:extLst>
            </p:cNvPr>
            <p:cNvSpPr txBox="1"/>
            <p:nvPr/>
          </p:nvSpPr>
          <p:spPr>
            <a:xfrm>
              <a:off x="3234079" y="3700059"/>
              <a:ext cx="27737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add_first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item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Any) -&gt; None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E92E4C-0751-6B36-9132-7340E4ED298B}"/>
                </a:ext>
              </a:extLst>
            </p:cNvPr>
            <p:cNvSpPr txBox="1"/>
            <p:nvPr/>
          </p:nvSpPr>
          <p:spPr>
            <a:xfrm>
              <a:off x="3234079" y="3165449"/>
              <a:ext cx="2137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remove_last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Any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9816B7-1763-DDBF-47EA-67D7DFABB0D2}"/>
                </a:ext>
              </a:extLst>
            </p:cNvPr>
            <p:cNvSpPr txBox="1"/>
            <p:nvPr/>
          </p:nvSpPr>
          <p:spPr>
            <a:xfrm>
              <a:off x="3234079" y="3412606"/>
              <a:ext cx="213736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remove_first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en-US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-&gt; 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A176-BF52-FCC0-D030-22CF5FBC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6BF952F-2D81-9AE4-FD9A-88120D0C4BF3}"/>
              </a:ext>
            </a:extLst>
          </p:cNvPr>
          <p:cNvSpPr txBox="1"/>
          <p:nvPr/>
        </p:nvSpPr>
        <p:spPr>
          <a:xfrm>
            <a:off x="186245" y="286359"/>
            <a:ext cx="5586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B3C85-2062-46FC-1265-148E64595BC6}"/>
              </a:ext>
            </a:extLst>
          </p:cNvPr>
          <p:cNvSpPr txBox="1"/>
          <p:nvPr/>
        </p:nvSpPr>
        <p:spPr>
          <a:xfrm>
            <a:off x="205289" y="1294882"/>
            <a:ext cx="4311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Optional[Iterable[Any]]) -&gt; None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DADCE-81F4-1DF4-2012-25B16AFFA82A}"/>
              </a:ext>
            </a:extLst>
          </p:cNvPr>
          <p:cNvSpPr txBox="1"/>
          <p:nvPr/>
        </p:nvSpPr>
        <p:spPr>
          <a:xfrm>
            <a:off x="205289" y="1542042"/>
            <a:ext cx="1775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47A49-42EC-B1B7-CA8C-F73BBF22C1DB}"/>
              </a:ext>
            </a:extLst>
          </p:cNvPr>
          <p:cNvSpPr txBox="1"/>
          <p:nvPr/>
        </p:nvSpPr>
        <p:spPr>
          <a:xfrm>
            <a:off x="205289" y="553402"/>
            <a:ext cx="1637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_head: Node | None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220C47-AC59-4B0B-5D9E-BD91B6271954}"/>
              </a:ext>
            </a:extLst>
          </p:cNvPr>
          <p:cNvSpPr/>
          <p:nvPr/>
        </p:nvSpPr>
        <p:spPr>
          <a:xfrm>
            <a:off x="199963" y="286359"/>
            <a:ext cx="5559487" cy="22433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59012D-18A1-B59C-8B07-1093EC1DD134}"/>
              </a:ext>
            </a:extLst>
          </p:cNvPr>
          <p:cNvCxnSpPr>
            <a:cxnSpLocks/>
          </p:cNvCxnSpPr>
          <p:nvPr/>
        </p:nvCxnSpPr>
        <p:spPr>
          <a:xfrm>
            <a:off x="199964" y="546926"/>
            <a:ext cx="55594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272172-D665-CC7C-F4C0-E259DD19F2F7}"/>
              </a:ext>
            </a:extLst>
          </p:cNvPr>
          <p:cNvCxnSpPr>
            <a:cxnSpLocks/>
          </p:cNvCxnSpPr>
          <p:nvPr/>
        </p:nvCxnSpPr>
        <p:spPr>
          <a:xfrm>
            <a:off x="209018" y="1287674"/>
            <a:ext cx="55504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3D37A4-4F39-8C99-C21A-A74A5BE3634B}"/>
              </a:ext>
            </a:extLst>
          </p:cNvPr>
          <p:cNvSpPr txBox="1"/>
          <p:nvPr/>
        </p:nvSpPr>
        <p:spPr>
          <a:xfrm>
            <a:off x="205289" y="800562"/>
            <a:ext cx="1637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_tail: Node | None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D43D0-E8DD-8FE4-48DE-7AE55EADA795}"/>
              </a:ext>
            </a:extLst>
          </p:cNvPr>
          <p:cNvSpPr txBox="1"/>
          <p:nvPr/>
        </p:nvSpPr>
        <p:spPr>
          <a:xfrm>
            <a:off x="205289" y="1047722"/>
            <a:ext cx="1084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4DD4FE-7C90-222B-5A1A-4BB7694D5C31}"/>
              </a:ext>
            </a:extLst>
          </p:cNvPr>
          <p:cNvSpPr txBox="1"/>
          <p:nvPr/>
        </p:nvSpPr>
        <p:spPr>
          <a:xfrm>
            <a:off x="205289" y="1789202"/>
            <a:ext cx="2327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get_head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 | None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C1BE0D-85EE-EE8C-F2BF-3CEF63397D43}"/>
              </a:ext>
            </a:extLst>
          </p:cNvPr>
          <p:cNvSpPr txBox="1"/>
          <p:nvPr/>
        </p:nvSpPr>
        <p:spPr>
          <a:xfrm>
            <a:off x="205289" y="2036362"/>
            <a:ext cx="23271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get_tail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 | None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CD8508-7F7B-D49C-A2F9-6A72FC314098}"/>
              </a:ext>
            </a:extLst>
          </p:cNvPr>
          <p:cNvSpPr txBox="1"/>
          <p:nvPr/>
        </p:nvSpPr>
        <p:spPr>
          <a:xfrm>
            <a:off x="205289" y="2283522"/>
            <a:ext cx="2741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add_last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Any) -&gt; None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C94C60-6026-87AF-6401-69E8C520D3C1}"/>
              </a:ext>
            </a:extLst>
          </p:cNvPr>
          <p:cNvSpPr txBox="1"/>
          <p:nvPr/>
        </p:nvSpPr>
        <p:spPr>
          <a:xfrm>
            <a:off x="2999380" y="2266033"/>
            <a:ext cx="2773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add_first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Any) -&gt; None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693BE-57BE-B701-D338-A3B0B16F1A8C}"/>
              </a:ext>
            </a:extLst>
          </p:cNvPr>
          <p:cNvSpPr txBox="1"/>
          <p:nvPr/>
        </p:nvSpPr>
        <p:spPr>
          <a:xfrm>
            <a:off x="2999380" y="1731423"/>
            <a:ext cx="2137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remove_last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6830C-8295-A8A5-2704-CF91A414EB2D}"/>
              </a:ext>
            </a:extLst>
          </p:cNvPr>
          <p:cNvSpPr txBox="1"/>
          <p:nvPr/>
        </p:nvSpPr>
        <p:spPr>
          <a:xfrm>
            <a:off x="2999380" y="1978580"/>
            <a:ext cx="2137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remove_first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 Any</a:t>
            </a:r>
          </a:p>
        </p:txBody>
      </p:sp>
    </p:spTree>
    <p:extLst>
      <p:ext uri="{BB962C8B-B14F-4D97-AF65-F5344CB8AC3E}">
        <p14:creationId xmlns:p14="http://schemas.microsoft.com/office/powerpoint/2010/main" val="7195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C1A5D14-A000-BD2B-FA41-1AE4898BE70B}"/>
              </a:ext>
            </a:extLst>
          </p:cNvPr>
          <p:cNvGrpSpPr/>
          <p:nvPr/>
        </p:nvGrpSpPr>
        <p:grpSpPr>
          <a:xfrm>
            <a:off x="968212" y="1553983"/>
            <a:ext cx="8994558" cy="1765720"/>
            <a:chOff x="752632" y="1555539"/>
            <a:chExt cx="8994558" cy="17657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F667E2-EAA8-676F-C7E8-E192DD02690D}"/>
                </a:ext>
              </a:extLst>
            </p:cNvPr>
            <p:cNvGrpSpPr/>
            <p:nvPr/>
          </p:nvGrpSpPr>
          <p:grpSpPr>
            <a:xfrm>
              <a:off x="3308112" y="2037499"/>
              <a:ext cx="1207383" cy="807352"/>
              <a:chOff x="783053" y="991602"/>
              <a:chExt cx="1207383" cy="80735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698D94-EEBA-191A-52AA-3DB96F6F3CA5}"/>
                  </a:ext>
                </a:extLst>
              </p:cNvPr>
              <p:cNvSpPr/>
              <p:nvPr/>
            </p:nvSpPr>
            <p:spPr>
              <a:xfrm>
                <a:off x="783056" y="991603"/>
                <a:ext cx="1140994" cy="8073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9EB032-C41A-820C-A728-18F46CF96F5A}"/>
                  </a:ext>
                </a:extLst>
              </p:cNvPr>
              <p:cNvSpPr txBox="1"/>
              <p:nvPr/>
            </p:nvSpPr>
            <p:spPr>
              <a:xfrm>
                <a:off x="783053" y="991602"/>
                <a:ext cx="1140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node1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31563D-8515-2A27-1064-067F950F2C4A}"/>
                  </a:ext>
                </a:extLst>
              </p:cNvPr>
              <p:cNvSpPr txBox="1"/>
              <p:nvPr/>
            </p:nvSpPr>
            <p:spPr>
              <a:xfrm>
                <a:off x="783054" y="128167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.item = 'a'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A9BF0-4565-A60C-4D2F-03CAB487120C}"/>
                  </a:ext>
                </a:extLst>
              </p:cNvPr>
              <p:cNvSpPr txBox="1"/>
              <p:nvPr/>
            </p:nvSpPr>
            <p:spPr>
              <a:xfrm>
                <a:off x="783053" y="152195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.link</a:t>
                </a: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DB521E3-50F8-C303-106F-F974D07A6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54" y="1281671"/>
                <a:ext cx="11409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62B992-2DDB-BB97-8D74-57A8F816CDBE}"/>
                </a:ext>
              </a:extLst>
            </p:cNvPr>
            <p:cNvGrpSpPr/>
            <p:nvPr/>
          </p:nvGrpSpPr>
          <p:grpSpPr>
            <a:xfrm>
              <a:off x="752632" y="2037498"/>
              <a:ext cx="1579278" cy="895066"/>
              <a:chOff x="638111" y="3029954"/>
              <a:chExt cx="1579278" cy="8950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4D6DF7-9F73-755E-C5D0-028EEB5C82F7}"/>
                  </a:ext>
                </a:extLst>
              </p:cNvPr>
              <p:cNvSpPr/>
              <p:nvPr/>
            </p:nvSpPr>
            <p:spPr>
              <a:xfrm>
                <a:off x="706567" y="3029954"/>
                <a:ext cx="1510822" cy="895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5D06CC-CD98-0889-DE30-2C21016A7F5C}"/>
                  </a:ext>
                </a:extLst>
              </p:cNvPr>
              <p:cNvSpPr txBox="1"/>
              <p:nvPr/>
            </p:nvSpPr>
            <p:spPr>
              <a:xfrm>
                <a:off x="704497" y="3046093"/>
                <a:ext cx="15128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rLL_1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CC2C1F-0180-98EB-AB0C-BF6A6E0C1823}"/>
                  </a:ext>
                </a:extLst>
              </p:cNvPr>
              <p:cNvSpPr txBox="1"/>
              <p:nvPr/>
            </p:nvSpPr>
            <p:spPr>
              <a:xfrm>
                <a:off x="638111" y="331373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._head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FD31BF-ADE5-0361-AA8D-8878535C8529}"/>
                  </a:ext>
                </a:extLst>
              </p:cNvPr>
              <p:cNvSpPr txBox="1"/>
              <p:nvPr/>
            </p:nvSpPr>
            <p:spPr>
              <a:xfrm>
                <a:off x="638111" y="3584450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._tail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F5C12E-B7CD-603C-6E90-386B1EDA1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3" y="3313300"/>
                <a:ext cx="15261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291E0BE-FDF5-ECF2-F83D-282376919E84}"/>
                </a:ext>
              </a:extLst>
            </p:cNvPr>
            <p:cNvGrpSpPr/>
            <p:nvPr/>
          </p:nvGrpSpPr>
          <p:grpSpPr>
            <a:xfrm>
              <a:off x="4888618" y="2037498"/>
              <a:ext cx="1207383" cy="807352"/>
              <a:chOff x="783053" y="991602"/>
              <a:chExt cx="1207383" cy="80735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02F3427-A5F5-E630-2CE2-28B7AAAFC65C}"/>
                  </a:ext>
                </a:extLst>
              </p:cNvPr>
              <p:cNvSpPr/>
              <p:nvPr/>
            </p:nvSpPr>
            <p:spPr>
              <a:xfrm>
                <a:off x="783056" y="991603"/>
                <a:ext cx="1140994" cy="8073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8AF2A2-D25C-85C9-1B94-2E1B79E56E96}"/>
                  </a:ext>
                </a:extLst>
              </p:cNvPr>
              <p:cNvSpPr txBox="1"/>
              <p:nvPr/>
            </p:nvSpPr>
            <p:spPr>
              <a:xfrm>
                <a:off x="783053" y="991602"/>
                <a:ext cx="1140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node2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32D709-FE97-9E9A-BCA8-B78A2BCDC687}"/>
                  </a:ext>
                </a:extLst>
              </p:cNvPr>
              <p:cNvSpPr txBox="1"/>
              <p:nvPr/>
            </p:nvSpPr>
            <p:spPr>
              <a:xfrm>
                <a:off x="783054" y="128167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.item = 'b'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DC5EEA-200B-F2D6-41D1-4846F4C29595}"/>
                  </a:ext>
                </a:extLst>
              </p:cNvPr>
              <p:cNvSpPr txBox="1"/>
              <p:nvPr/>
            </p:nvSpPr>
            <p:spPr>
              <a:xfrm>
                <a:off x="783053" y="152195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.link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11084FB-CBDC-1C58-0FE8-CC4829D6A0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54" y="1281671"/>
                <a:ext cx="11409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1437AB3-B55A-D50B-29F7-2C0246A64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9109" y="2476478"/>
              <a:ext cx="370023" cy="25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7BCB831-F896-075A-81AA-BAD2A91FB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2719" y="2450175"/>
              <a:ext cx="370023" cy="25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241C2F-0871-A0BF-8E3E-B9F8439DD075}"/>
                </a:ext>
              </a:extLst>
            </p:cNvPr>
            <p:cNvGrpSpPr/>
            <p:nvPr/>
          </p:nvGrpSpPr>
          <p:grpSpPr>
            <a:xfrm>
              <a:off x="6469124" y="2059124"/>
              <a:ext cx="1207383" cy="807352"/>
              <a:chOff x="783053" y="991602"/>
              <a:chExt cx="1207383" cy="8073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8A0231-27E6-579F-7C4E-C7DCABBA4B09}"/>
                  </a:ext>
                </a:extLst>
              </p:cNvPr>
              <p:cNvSpPr/>
              <p:nvPr/>
            </p:nvSpPr>
            <p:spPr>
              <a:xfrm>
                <a:off x="783056" y="991603"/>
                <a:ext cx="1140994" cy="7857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986136-1B74-85BF-19D4-4177011E4A4A}"/>
                  </a:ext>
                </a:extLst>
              </p:cNvPr>
              <p:cNvSpPr txBox="1"/>
              <p:nvPr/>
            </p:nvSpPr>
            <p:spPr>
              <a:xfrm>
                <a:off x="783053" y="991602"/>
                <a:ext cx="1140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node3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0AE47B-0299-AEF7-56FE-2ACBD0A76B01}"/>
                  </a:ext>
                </a:extLst>
              </p:cNvPr>
              <p:cNvSpPr txBox="1"/>
              <p:nvPr/>
            </p:nvSpPr>
            <p:spPr>
              <a:xfrm>
                <a:off x="783054" y="128167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.item = 'c'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A1E28-DD51-9D7C-3949-358C06B140AB}"/>
                  </a:ext>
                </a:extLst>
              </p:cNvPr>
              <p:cNvSpPr txBox="1"/>
              <p:nvPr/>
            </p:nvSpPr>
            <p:spPr>
              <a:xfrm>
                <a:off x="783053" y="152195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.link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4297E71-6546-96BC-6EFC-C9A3BC5AE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54" y="1281671"/>
                <a:ext cx="11409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09CF80-C58E-AF58-686F-A510B4109E07}"/>
                </a:ext>
              </a:extLst>
            </p:cNvPr>
            <p:cNvGrpSpPr/>
            <p:nvPr/>
          </p:nvGrpSpPr>
          <p:grpSpPr>
            <a:xfrm>
              <a:off x="8049630" y="2059123"/>
              <a:ext cx="1207383" cy="807352"/>
              <a:chOff x="783053" y="991602"/>
              <a:chExt cx="1207383" cy="80735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380645-70E5-25E5-634F-48D69EE886F8}"/>
                  </a:ext>
                </a:extLst>
              </p:cNvPr>
              <p:cNvSpPr/>
              <p:nvPr/>
            </p:nvSpPr>
            <p:spPr>
              <a:xfrm>
                <a:off x="783056" y="991603"/>
                <a:ext cx="1140994" cy="7857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0DAC62-416D-7317-A219-4CE21B60045A}"/>
                  </a:ext>
                </a:extLst>
              </p:cNvPr>
              <p:cNvSpPr txBox="1"/>
              <p:nvPr/>
            </p:nvSpPr>
            <p:spPr>
              <a:xfrm>
                <a:off x="783053" y="991602"/>
                <a:ext cx="1140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node4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41B016-695B-53D2-2E93-DC49BEA833B3}"/>
                  </a:ext>
                </a:extLst>
              </p:cNvPr>
              <p:cNvSpPr txBox="1"/>
              <p:nvPr/>
            </p:nvSpPr>
            <p:spPr>
              <a:xfrm>
                <a:off x="783054" y="128167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.item = 'd'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005E3A2-7F7C-0B74-7664-09D501973E89}"/>
                  </a:ext>
                </a:extLst>
              </p:cNvPr>
              <p:cNvSpPr txBox="1"/>
              <p:nvPr/>
            </p:nvSpPr>
            <p:spPr>
              <a:xfrm>
                <a:off x="783053" y="152195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.link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942EC50-7241-B4C3-D813-F01E87402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54" y="1281671"/>
                <a:ext cx="11409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B5CFFCC-8E11-CEB3-881B-4135B5595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0121" y="2498103"/>
              <a:ext cx="370023" cy="25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A83A26E-4F40-F49E-CDE8-684905DC1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3731" y="2373769"/>
              <a:ext cx="132769" cy="3542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30F3D17-E2F9-1D29-D1B5-DE336D2BC8D0}"/>
                </a:ext>
              </a:extLst>
            </p:cNvPr>
            <p:cNvSpPr txBox="1"/>
            <p:nvPr/>
          </p:nvSpPr>
          <p:spPr>
            <a:xfrm>
              <a:off x="9190627" y="2100532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C7D2282-F0C2-26E1-2710-CD2430958812}"/>
                </a:ext>
              </a:extLst>
            </p:cNvPr>
            <p:cNvSpPr txBox="1"/>
            <p:nvPr/>
          </p:nvSpPr>
          <p:spPr>
            <a:xfrm>
              <a:off x="887816" y="1555539"/>
              <a:ext cx="1593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Palatino Linotype" panose="02040502050505030304" pitchFamily="18" charset="0"/>
                  <a:cs typeface="Courier New" panose="02070309020205020404" pitchFamily="49" charset="0"/>
                </a:rPr>
                <a:t>Before Reversing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56B8F98-B35C-67DF-C0AD-FDE5994E6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5143" y="2486893"/>
              <a:ext cx="17060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B9005C-D498-1AA8-3963-3FBDCE8AB604}"/>
                </a:ext>
              </a:extLst>
            </p:cNvPr>
            <p:cNvCxnSpPr>
              <a:cxnSpLocks/>
            </p:cNvCxnSpPr>
            <p:nvPr/>
          </p:nvCxnSpPr>
          <p:spPr>
            <a:xfrm>
              <a:off x="1495143" y="2746367"/>
              <a:ext cx="11409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43F502E-9229-076A-9174-B82848413C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6137" y="2754279"/>
              <a:ext cx="0" cy="5420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C1CC1AE-7B26-CA0E-279D-ACEF4EFF7DA6}"/>
                </a:ext>
              </a:extLst>
            </p:cNvPr>
            <p:cNvCxnSpPr>
              <a:cxnSpLocks/>
            </p:cNvCxnSpPr>
            <p:nvPr/>
          </p:nvCxnSpPr>
          <p:spPr>
            <a:xfrm>
              <a:off x="2630704" y="3310247"/>
              <a:ext cx="59265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FC946CE-8967-7A6D-236C-4A9DC6E6C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7058" y="2919268"/>
              <a:ext cx="202" cy="4019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4CC1D8E-A1F3-D11E-E89D-B1C132DDB591}"/>
              </a:ext>
            </a:extLst>
          </p:cNvPr>
          <p:cNvGrpSpPr/>
          <p:nvPr/>
        </p:nvGrpSpPr>
        <p:grpSpPr>
          <a:xfrm>
            <a:off x="1004737" y="3710654"/>
            <a:ext cx="8504381" cy="1536255"/>
            <a:chOff x="885982" y="4444909"/>
            <a:chExt cx="8504381" cy="1536255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A6E9D81-6954-93FD-0148-F079740A2B88}"/>
                </a:ext>
              </a:extLst>
            </p:cNvPr>
            <p:cNvGrpSpPr/>
            <p:nvPr/>
          </p:nvGrpSpPr>
          <p:grpSpPr>
            <a:xfrm>
              <a:off x="3441462" y="4906793"/>
              <a:ext cx="1207383" cy="807352"/>
              <a:chOff x="783053" y="991602"/>
              <a:chExt cx="1207383" cy="80735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B25F371-561A-07A1-029A-CB5DBE3F41C8}"/>
                  </a:ext>
                </a:extLst>
              </p:cNvPr>
              <p:cNvSpPr/>
              <p:nvPr/>
            </p:nvSpPr>
            <p:spPr>
              <a:xfrm>
                <a:off x="783056" y="991603"/>
                <a:ext cx="1140994" cy="8073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3DF515-B66C-B09B-4CA1-21284EFA045E}"/>
                  </a:ext>
                </a:extLst>
              </p:cNvPr>
              <p:cNvSpPr txBox="1"/>
              <p:nvPr/>
            </p:nvSpPr>
            <p:spPr>
              <a:xfrm>
                <a:off x="783053" y="991602"/>
                <a:ext cx="1140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node1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2C8169-52A4-2B0E-AFEF-4B6C2E3A7B48}"/>
                  </a:ext>
                </a:extLst>
              </p:cNvPr>
              <p:cNvSpPr txBox="1"/>
              <p:nvPr/>
            </p:nvSpPr>
            <p:spPr>
              <a:xfrm>
                <a:off x="783054" y="128167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.item = 'a'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62424A3-0950-8FD9-FC5D-AA5AE995A392}"/>
                  </a:ext>
                </a:extLst>
              </p:cNvPr>
              <p:cNvSpPr txBox="1"/>
              <p:nvPr/>
            </p:nvSpPr>
            <p:spPr>
              <a:xfrm>
                <a:off x="783053" y="152195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.link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C41A2E1-3D37-3D87-A76E-84FACBF62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54" y="1281671"/>
                <a:ext cx="11409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24BEC96-05C8-7595-76CD-80AE75FCADA9}"/>
                </a:ext>
              </a:extLst>
            </p:cNvPr>
            <p:cNvGrpSpPr/>
            <p:nvPr/>
          </p:nvGrpSpPr>
          <p:grpSpPr>
            <a:xfrm>
              <a:off x="885982" y="4906792"/>
              <a:ext cx="1579278" cy="895066"/>
              <a:chOff x="638111" y="3029954"/>
              <a:chExt cx="1579278" cy="89506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92F6606-1E5D-4880-254D-2FE0DCC1FE75}"/>
                  </a:ext>
                </a:extLst>
              </p:cNvPr>
              <p:cNvSpPr/>
              <p:nvPr/>
            </p:nvSpPr>
            <p:spPr>
              <a:xfrm>
                <a:off x="706567" y="3029954"/>
                <a:ext cx="1510822" cy="895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9304EE8-318A-83D5-00B8-4713A621DA00}"/>
                  </a:ext>
                </a:extLst>
              </p:cNvPr>
              <p:cNvSpPr txBox="1"/>
              <p:nvPr/>
            </p:nvSpPr>
            <p:spPr>
              <a:xfrm>
                <a:off x="704497" y="3046093"/>
                <a:ext cx="151289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rLL_1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8326B6-63B4-972D-D627-C2C0AE0F8529}"/>
                  </a:ext>
                </a:extLst>
              </p:cNvPr>
              <p:cNvSpPr txBox="1"/>
              <p:nvPr/>
            </p:nvSpPr>
            <p:spPr>
              <a:xfrm>
                <a:off x="638111" y="3313736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._head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1F3988F-C763-4113-6695-D786FEBD7435}"/>
                  </a:ext>
                </a:extLst>
              </p:cNvPr>
              <p:cNvSpPr txBox="1"/>
              <p:nvPr/>
            </p:nvSpPr>
            <p:spPr>
              <a:xfrm>
                <a:off x="638111" y="3584450"/>
                <a:ext cx="7425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._tail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7D73456-40F3-BEE2-F1DA-49BC851F0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203" y="3313300"/>
                <a:ext cx="152618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9CEA4CD-ABF0-261A-E21B-E8E711BA34CF}"/>
                </a:ext>
              </a:extLst>
            </p:cNvPr>
            <p:cNvGrpSpPr/>
            <p:nvPr/>
          </p:nvGrpSpPr>
          <p:grpSpPr>
            <a:xfrm>
              <a:off x="5021968" y="4906792"/>
              <a:ext cx="1207383" cy="807352"/>
              <a:chOff x="783053" y="991602"/>
              <a:chExt cx="1207383" cy="807352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BA9626C-8F11-A6D8-F460-DCD2B14FFE6D}"/>
                  </a:ext>
                </a:extLst>
              </p:cNvPr>
              <p:cNvSpPr/>
              <p:nvPr/>
            </p:nvSpPr>
            <p:spPr>
              <a:xfrm>
                <a:off x="783056" y="991603"/>
                <a:ext cx="1140994" cy="8073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F88E6A2-42DB-5DB4-23E7-62AB981724F6}"/>
                  </a:ext>
                </a:extLst>
              </p:cNvPr>
              <p:cNvSpPr txBox="1"/>
              <p:nvPr/>
            </p:nvSpPr>
            <p:spPr>
              <a:xfrm>
                <a:off x="783053" y="991602"/>
                <a:ext cx="1140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node2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4A74124-DAD2-8645-6E05-2C67F6E81DE9}"/>
                  </a:ext>
                </a:extLst>
              </p:cNvPr>
              <p:cNvSpPr txBox="1"/>
              <p:nvPr/>
            </p:nvSpPr>
            <p:spPr>
              <a:xfrm>
                <a:off x="783054" y="128167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.item = 'b'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7AE10A-715C-D42E-5A86-D981CB9D1E65}"/>
                  </a:ext>
                </a:extLst>
              </p:cNvPr>
              <p:cNvSpPr txBox="1"/>
              <p:nvPr/>
            </p:nvSpPr>
            <p:spPr>
              <a:xfrm>
                <a:off x="783053" y="152195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.link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EEB06E3-6A60-42FA-FDAD-A8C7969CE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54" y="1281671"/>
                <a:ext cx="11409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EAD360D-C604-84AB-8823-0A64C55CEA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5238" y="5658872"/>
              <a:ext cx="294901" cy="1429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E1C71A8-3F4F-67D0-840B-8E611F4A74B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710649" y="5319469"/>
              <a:ext cx="370023" cy="25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D00998-2D11-6BBE-53B1-E4E6B26E6F6D}"/>
                </a:ext>
              </a:extLst>
            </p:cNvPr>
            <p:cNvGrpSpPr/>
            <p:nvPr/>
          </p:nvGrpSpPr>
          <p:grpSpPr>
            <a:xfrm>
              <a:off x="6602474" y="4928418"/>
              <a:ext cx="1207383" cy="807352"/>
              <a:chOff x="783053" y="991602"/>
              <a:chExt cx="1207383" cy="80735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57BF280-11DF-18B1-41A6-8C1D05570433}"/>
                  </a:ext>
                </a:extLst>
              </p:cNvPr>
              <p:cNvSpPr/>
              <p:nvPr/>
            </p:nvSpPr>
            <p:spPr>
              <a:xfrm>
                <a:off x="783056" y="991603"/>
                <a:ext cx="1140994" cy="7857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EEA0539-7A12-EACB-1B14-49CDD5382B64}"/>
                  </a:ext>
                </a:extLst>
              </p:cNvPr>
              <p:cNvSpPr txBox="1"/>
              <p:nvPr/>
            </p:nvSpPr>
            <p:spPr>
              <a:xfrm>
                <a:off x="783053" y="991602"/>
                <a:ext cx="1140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node3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6DB819A-1ED2-D839-0213-49C30BD35736}"/>
                  </a:ext>
                </a:extLst>
              </p:cNvPr>
              <p:cNvSpPr txBox="1"/>
              <p:nvPr/>
            </p:nvSpPr>
            <p:spPr>
              <a:xfrm>
                <a:off x="783054" y="128167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.item = 'c'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1903EDD-AE50-907F-03B7-ADD61B3B5DFB}"/>
                  </a:ext>
                </a:extLst>
              </p:cNvPr>
              <p:cNvSpPr txBox="1"/>
              <p:nvPr/>
            </p:nvSpPr>
            <p:spPr>
              <a:xfrm>
                <a:off x="783053" y="152195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.link</a:t>
                </a: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44BAB39-9BC3-B991-8BFC-2E4EFAE29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54" y="1281671"/>
                <a:ext cx="11409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91DD11C-B8C2-B07A-D923-E55335F106CE}"/>
                </a:ext>
              </a:extLst>
            </p:cNvPr>
            <p:cNvGrpSpPr/>
            <p:nvPr/>
          </p:nvGrpSpPr>
          <p:grpSpPr>
            <a:xfrm>
              <a:off x="8182980" y="4928417"/>
              <a:ext cx="1207383" cy="807352"/>
              <a:chOff x="783053" y="991602"/>
              <a:chExt cx="1207383" cy="80735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7A02F4B9-7270-6AC1-95EC-986491196E68}"/>
                  </a:ext>
                </a:extLst>
              </p:cNvPr>
              <p:cNvSpPr/>
              <p:nvPr/>
            </p:nvSpPr>
            <p:spPr>
              <a:xfrm>
                <a:off x="783056" y="991603"/>
                <a:ext cx="1140994" cy="7857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3239087-EB1E-05B5-42CC-82DC22CF7633}"/>
                  </a:ext>
                </a:extLst>
              </p:cNvPr>
              <p:cNvSpPr txBox="1"/>
              <p:nvPr/>
            </p:nvSpPr>
            <p:spPr>
              <a:xfrm>
                <a:off x="783053" y="991602"/>
                <a:ext cx="11409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node4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38F7B27-3F65-F1F8-C741-C24150820EE5}"/>
                  </a:ext>
                </a:extLst>
              </p:cNvPr>
              <p:cNvSpPr txBox="1"/>
              <p:nvPr/>
            </p:nvSpPr>
            <p:spPr>
              <a:xfrm>
                <a:off x="783054" y="1281671"/>
                <a:ext cx="12073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.item = 'd'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02B0A7D-1527-474B-BBB9-016889EEEAA8}"/>
                  </a:ext>
                </a:extLst>
              </p:cNvPr>
              <p:cNvSpPr txBox="1"/>
              <p:nvPr/>
            </p:nvSpPr>
            <p:spPr>
              <a:xfrm>
                <a:off x="783053" y="1521955"/>
                <a:ext cx="6495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.link</a:t>
                </a: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CD738BC-276E-8EF6-AF0E-29BDC171C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54" y="1281671"/>
                <a:ext cx="11409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5B035AB-9841-4BF3-EB2D-91ECB85C656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88051" y="5367397"/>
              <a:ext cx="370023" cy="25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58AE183-B19C-879C-C7E7-084E61B567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871661" y="5341094"/>
              <a:ext cx="370023" cy="25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C4706B6-5777-2714-015D-BDDF2D55D351}"/>
                </a:ext>
              </a:extLst>
            </p:cNvPr>
            <p:cNvSpPr txBox="1"/>
            <p:nvPr/>
          </p:nvSpPr>
          <p:spPr>
            <a:xfrm>
              <a:off x="2638488" y="5704165"/>
              <a:ext cx="556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FD0BB56-E228-E190-35C6-682743BADB6C}"/>
                </a:ext>
              </a:extLst>
            </p:cNvPr>
            <p:cNvSpPr txBox="1"/>
            <p:nvPr/>
          </p:nvSpPr>
          <p:spPr>
            <a:xfrm>
              <a:off x="981608" y="4444909"/>
              <a:ext cx="14847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Palatino Linotype" panose="02040502050505030304" pitchFamily="18" charset="0"/>
                  <a:cs typeface="Courier New" panose="02070309020205020404" pitchFamily="49" charset="0"/>
                </a:rPr>
                <a:t>After Reversing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5015B1D-EB01-2F00-EBF6-FAF0E8AC2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493" y="5341094"/>
              <a:ext cx="1464844" cy="150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BB85AAB-0501-6B25-B747-A66A82272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8493" y="5575644"/>
              <a:ext cx="1679619" cy="400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797F9AA-41C8-5A71-E539-D05A7716F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3337" y="4676775"/>
              <a:ext cx="0" cy="67186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3236261-A0DC-697E-44CC-65486D97B3F5}"/>
                </a:ext>
              </a:extLst>
            </p:cNvPr>
            <p:cNvCxnSpPr>
              <a:cxnSpLocks/>
            </p:cNvCxnSpPr>
            <p:nvPr/>
          </p:nvCxnSpPr>
          <p:spPr>
            <a:xfrm>
              <a:off x="3093337" y="4676775"/>
              <a:ext cx="592655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33BD9F0-CCA8-DB84-BE9F-BE28A20C76F2}"/>
                </a:ext>
              </a:extLst>
            </p:cNvPr>
            <p:cNvCxnSpPr>
              <a:cxnSpLocks/>
            </p:cNvCxnSpPr>
            <p:nvPr/>
          </p:nvCxnSpPr>
          <p:spPr>
            <a:xfrm>
              <a:off x="9003534" y="4688134"/>
              <a:ext cx="202" cy="1828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82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A4D6DF7-9F73-755E-C5D0-028EEB5C82F7}"/>
              </a:ext>
            </a:extLst>
          </p:cNvPr>
          <p:cNvSpPr/>
          <p:nvPr/>
        </p:nvSpPr>
        <p:spPr>
          <a:xfrm>
            <a:off x="1287648" y="2065952"/>
            <a:ext cx="1510822" cy="842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D06CC-CD98-0889-DE30-2C21016A7F5C}"/>
              </a:ext>
            </a:extLst>
          </p:cNvPr>
          <p:cNvSpPr txBox="1"/>
          <p:nvPr/>
        </p:nvSpPr>
        <p:spPr>
          <a:xfrm>
            <a:off x="1285578" y="2082092"/>
            <a:ext cx="151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sLL1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C2C1F-0180-98EB-AB0C-BF6A6E0C1823}"/>
              </a:ext>
            </a:extLst>
          </p:cNvPr>
          <p:cNvSpPr txBox="1"/>
          <p:nvPr/>
        </p:nvSpPr>
        <p:spPr>
          <a:xfrm>
            <a:off x="1219192" y="2349735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D31BF-ADE5-0361-AA8D-8878535C8529}"/>
              </a:ext>
            </a:extLst>
          </p:cNvPr>
          <p:cNvSpPr txBox="1"/>
          <p:nvPr/>
        </p:nvSpPr>
        <p:spPr>
          <a:xfrm>
            <a:off x="1219192" y="262044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._tail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F5C12E-B7CD-603C-6E90-386B1EDA1189}"/>
              </a:ext>
            </a:extLst>
          </p:cNvPr>
          <p:cNvCxnSpPr>
            <a:cxnSpLocks/>
          </p:cNvCxnSpPr>
          <p:nvPr/>
        </p:nvCxnSpPr>
        <p:spPr>
          <a:xfrm>
            <a:off x="1272284" y="2349299"/>
            <a:ext cx="15261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437AB3-B55A-D50B-29F7-2C0246A6426A}"/>
              </a:ext>
            </a:extLst>
          </p:cNvPr>
          <p:cNvCxnSpPr>
            <a:cxnSpLocks/>
          </p:cNvCxnSpPr>
          <p:nvPr/>
        </p:nvCxnSpPr>
        <p:spPr>
          <a:xfrm flipV="1">
            <a:off x="4495051" y="1929673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0F3D17-E2F9-1D29-D1B5-DE336D2BC8D0}"/>
              </a:ext>
            </a:extLst>
          </p:cNvPr>
          <p:cNvSpPr txBox="1"/>
          <p:nvPr/>
        </p:nvSpPr>
        <p:spPr>
          <a:xfrm>
            <a:off x="9733608" y="176496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49FB21-2117-CE78-924C-7E47784C0C99}"/>
              </a:ext>
            </a:extLst>
          </p:cNvPr>
          <p:cNvCxnSpPr>
            <a:cxnSpLocks/>
          </p:cNvCxnSpPr>
          <p:nvPr/>
        </p:nvCxnSpPr>
        <p:spPr>
          <a:xfrm flipV="1">
            <a:off x="1961703" y="2335573"/>
            <a:ext cx="1139637" cy="168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C7D2282-F0C2-26E1-2710-CD2430958812}"/>
              </a:ext>
            </a:extLst>
          </p:cNvPr>
          <p:cNvSpPr txBox="1"/>
          <p:nvPr/>
        </p:nvSpPr>
        <p:spPr>
          <a:xfrm>
            <a:off x="1218745" y="1666845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Before Adding 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183A67-EAEB-6909-09AB-A991A4BFB84A}"/>
              </a:ext>
            </a:extLst>
          </p:cNvPr>
          <p:cNvSpPr/>
          <p:nvPr/>
        </p:nvSpPr>
        <p:spPr>
          <a:xfrm>
            <a:off x="3287672" y="1551401"/>
            <a:ext cx="1140994" cy="791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1EB6F9-005B-0028-C0C4-48AF0EFA73A2}"/>
              </a:ext>
            </a:extLst>
          </p:cNvPr>
          <p:cNvSpPr txBox="1"/>
          <p:nvPr/>
        </p:nvSpPr>
        <p:spPr>
          <a:xfrm>
            <a:off x="3287669" y="1551400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D7B06F-3C98-654C-BE2E-EB861FC30AF6}"/>
              </a:ext>
            </a:extLst>
          </p:cNvPr>
          <p:cNvSpPr txBox="1"/>
          <p:nvPr/>
        </p:nvSpPr>
        <p:spPr>
          <a:xfrm>
            <a:off x="3287670" y="1841469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A5EC6F-11B9-CDC0-C0F8-CBD468223833}"/>
              </a:ext>
            </a:extLst>
          </p:cNvPr>
          <p:cNvSpPr txBox="1"/>
          <p:nvPr/>
        </p:nvSpPr>
        <p:spPr>
          <a:xfrm>
            <a:off x="3287669" y="208175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82B438-9A31-3C7B-03EA-148BCA38C40C}"/>
              </a:ext>
            </a:extLst>
          </p:cNvPr>
          <p:cNvCxnSpPr>
            <a:cxnSpLocks/>
          </p:cNvCxnSpPr>
          <p:nvPr/>
        </p:nvCxnSpPr>
        <p:spPr>
          <a:xfrm>
            <a:off x="3287670" y="1841469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975E5F-99C4-F71A-F887-FACF2203A4C5}"/>
              </a:ext>
            </a:extLst>
          </p:cNvPr>
          <p:cNvCxnSpPr>
            <a:cxnSpLocks/>
          </p:cNvCxnSpPr>
          <p:nvPr/>
        </p:nvCxnSpPr>
        <p:spPr>
          <a:xfrm flipV="1">
            <a:off x="6102640" y="1913872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A59C7B-6FAD-DFAA-D0FA-0D3F385E4A58}"/>
              </a:ext>
            </a:extLst>
          </p:cNvPr>
          <p:cNvSpPr/>
          <p:nvPr/>
        </p:nvSpPr>
        <p:spPr>
          <a:xfrm>
            <a:off x="4895261" y="1535600"/>
            <a:ext cx="1140994" cy="791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6A84CF-8B48-A99D-2DD7-56B46AE9FE47}"/>
              </a:ext>
            </a:extLst>
          </p:cNvPr>
          <p:cNvSpPr txBox="1"/>
          <p:nvPr/>
        </p:nvSpPr>
        <p:spPr>
          <a:xfrm>
            <a:off x="4895258" y="1535599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E9089B-5DC5-C4C7-C77B-9FC432924440}"/>
              </a:ext>
            </a:extLst>
          </p:cNvPr>
          <p:cNvSpPr txBox="1"/>
          <p:nvPr/>
        </p:nvSpPr>
        <p:spPr>
          <a:xfrm>
            <a:off x="4895259" y="1825668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 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28EC60-C6BA-5D74-AAE3-7C0D1E6EC803}"/>
              </a:ext>
            </a:extLst>
          </p:cNvPr>
          <p:cNvSpPr txBox="1"/>
          <p:nvPr/>
        </p:nvSpPr>
        <p:spPr>
          <a:xfrm>
            <a:off x="4895258" y="206595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7AD9A1-89B2-6133-100F-E57B733627CA}"/>
              </a:ext>
            </a:extLst>
          </p:cNvPr>
          <p:cNvCxnSpPr>
            <a:cxnSpLocks/>
          </p:cNvCxnSpPr>
          <p:nvPr/>
        </p:nvCxnSpPr>
        <p:spPr>
          <a:xfrm>
            <a:off x="4895259" y="1825668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D9D8B6-AFD0-1B0E-D260-ECF4B5AEBE4A}"/>
              </a:ext>
            </a:extLst>
          </p:cNvPr>
          <p:cNvCxnSpPr>
            <a:cxnSpLocks/>
          </p:cNvCxnSpPr>
          <p:nvPr/>
        </p:nvCxnSpPr>
        <p:spPr>
          <a:xfrm flipV="1">
            <a:off x="7725812" y="1945474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7C86627-9DD5-DECB-F832-E917622826B0}"/>
              </a:ext>
            </a:extLst>
          </p:cNvPr>
          <p:cNvSpPr/>
          <p:nvPr/>
        </p:nvSpPr>
        <p:spPr>
          <a:xfrm>
            <a:off x="6518433" y="1567202"/>
            <a:ext cx="1140994" cy="791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14AAB82-95A9-54CE-9D60-4B8D8602D9AE}"/>
              </a:ext>
            </a:extLst>
          </p:cNvPr>
          <p:cNvSpPr txBox="1"/>
          <p:nvPr/>
        </p:nvSpPr>
        <p:spPr>
          <a:xfrm>
            <a:off x="6518430" y="1567201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260F39-7C43-8050-BCBF-131C8934DAFA}"/>
              </a:ext>
            </a:extLst>
          </p:cNvPr>
          <p:cNvSpPr txBox="1"/>
          <p:nvPr/>
        </p:nvSpPr>
        <p:spPr>
          <a:xfrm>
            <a:off x="6518431" y="185727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 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84522E-4033-BB6B-D917-8011E1A051CA}"/>
              </a:ext>
            </a:extLst>
          </p:cNvPr>
          <p:cNvSpPr txBox="1"/>
          <p:nvPr/>
        </p:nvSpPr>
        <p:spPr>
          <a:xfrm>
            <a:off x="6518430" y="20975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5C4C76E-DAA3-DA9D-A9E2-60F93467E31C}"/>
              </a:ext>
            </a:extLst>
          </p:cNvPr>
          <p:cNvCxnSpPr>
            <a:cxnSpLocks/>
          </p:cNvCxnSpPr>
          <p:nvPr/>
        </p:nvCxnSpPr>
        <p:spPr>
          <a:xfrm>
            <a:off x="6518431" y="1857270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C8BDDF2-6104-E4A1-FECA-230A5156B1C6}"/>
              </a:ext>
            </a:extLst>
          </p:cNvPr>
          <p:cNvCxnSpPr>
            <a:cxnSpLocks/>
          </p:cNvCxnSpPr>
          <p:nvPr/>
        </p:nvCxnSpPr>
        <p:spPr>
          <a:xfrm flipV="1">
            <a:off x="9333401" y="1929673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02D181-A3B1-5F6E-BBBD-ACCC6D85DCB8}"/>
              </a:ext>
            </a:extLst>
          </p:cNvPr>
          <p:cNvSpPr/>
          <p:nvPr/>
        </p:nvSpPr>
        <p:spPr>
          <a:xfrm>
            <a:off x="8126022" y="1551401"/>
            <a:ext cx="1140994" cy="791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FBC4A0-CBA6-4473-50E0-A74D823BA223}"/>
              </a:ext>
            </a:extLst>
          </p:cNvPr>
          <p:cNvSpPr txBox="1"/>
          <p:nvPr/>
        </p:nvSpPr>
        <p:spPr>
          <a:xfrm>
            <a:off x="8126019" y="1551400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D420B5-A19A-BF3D-9211-59A27940E80C}"/>
              </a:ext>
            </a:extLst>
          </p:cNvPr>
          <p:cNvSpPr txBox="1"/>
          <p:nvPr/>
        </p:nvSpPr>
        <p:spPr>
          <a:xfrm>
            <a:off x="8126020" y="184146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 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EF8C8D-7480-AE20-8255-CC7B4A437075}"/>
              </a:ext>
            </a:extLst>
          </p:cNvPr>
          <p:cNvSpPr txBox="1"/>
          <p:nvPr/>
        </p:nvSpPr>
        <p:spPr>
          <a:xfrm>
            <a:off x="8126019" y="208175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81F5D26-6ACA-207D-11D0-02E74C437D78}"/>
              </a:ext>
            </a:extLst>
          </p:cNvPr>
          <p:cNvCxnSpPr>
            <a:cxnSpLocks/>
          </p:cNvCxnSpPr>
          <p:nvPr/>
        </p:nvCxnSpPr>
        <p:spPr>
          <a:xfrm>
            <a:off x="8126020" y="1841469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1F9F3A-836F-D624-CD85-B9BABCAF088A}"/>
              </a:ext>
            </a:extLst>
          </p:cNvPr>
          <p:cNvCxnSpPr>
            <a:cxnSpLocks/>
          </p:cNvCxnSpPr>
          <p:nvPr/>
        </p:nvCxnSpPr>
        <p:spPr>
          <a:xfrm>
            <a:off x="1961703" y="2762090"/>
            <a:ext cx="656317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504FB65-72FB-91D2-A26A-41B7BAB0A27B}"/>
              </a:ext>
            </a:extLst>
          </p:cNvPr>
          <p:cNvSpPr/>
          <p:nvPr/>
        </p:nvSpPr>
        <p:spPr>
          <a:xfrm>
            <a:off x="916392" y="3886335"/>
            <a:ext cx="1510822" cy="831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C6CEE-0620-58C2-E066-8E1D411F0C31}"/>
              </a:ext>
            </a:extLst>
          </p:cNvPr>
          <p:cNvSpPr txBox="1"/>
          <p:nvPr/>
        </p:nvSpPr>
        <p:spPr>
          <a:xfrm>
            <a:off x="914322" y="3902474"/>
            <a:ext cx="151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sLL1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FEDE11-9B2D-C2C0-D87B-4805D2D5B541}"/>
              </a:ext>
            </a:extLst>
          </p:cNvPr>
          <p:cNvSpPr txBox="1"/>
          <p:nvPr/>
        </p:nvSpPr>
        <p:spPr>
          <a:xfrm>
            <a:off x="847936" y="4170117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083AF-2347-3E1F-90D5-838ADE25317F}"/>
              </a:ext>
            </a:extLst>
          </p:cNvPr>
          <p:cNvSpPr txBox="1"/>
          <p:nvPr/>
        </p:nvSpPr>
        <p:spPr>
          <a:xfrm>
            <a:off x="847936" y="4440831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._tail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0E71C9-CFF7-D5AD-1C09-9A82CCDDBBDB}"/>
              </a:ext>
            </a:extLst>
          </p:cNvPr>
          <p:cNvCxnSpPr>
            <a:cxnSpLocks/>
          </p:cNvCxnSpPr>
          <p:nvPr/>
        </p:nvCxnSpPr>
        <p:spPr>
          <a:xfrm>
            <a:off x="901028" y="4169681"/>
            <a:ext cx="15261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355156-6038-A88A-AE05-8347A69020C8}"/>
              </a:ext>
            </a:extLst>
          </p:cNvPr>
          <p:cNvCxnSpPr>
            <a:cxnSpLocks/>
          </p:cNvCxnSpPr>
          <p:nvPr/>
        </p:nvCxnSpPr>
        <p:spPr>
          <a:xfrm flipV="1">
            <a:off x="4123795" y="3750055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CF887E-48F4-C246-A97C-A7B0AB420C25}"/>
              </a:ext>
            </a:extLst>
          </p:cNvPr>
          <p:cNvSpPr txBox="1"/>
          <p:nvPr/>
        </p:nvSpPr>
        <p:spPr>
          <a:xfrm>
            <a:off x="11020831" y="3565654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39134B-6530-9E60-B2F2-7943F3FF4995}"/>
              </a:ext>
            </a:extLst>
          </p:cNvPr>
          <p:cNvCxnSpPr>
            <a:cxnSpLocks/>
          </p:cNvCxnSpPr>
          <p:nvPr/>
        </p:nvCxnSpPr>
        <p:spPr>
          <a:xfrm flipV="1">
            <a:off x="1590447" y="4155955"/>
            <a:ext cx="1139637" cy="1682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36C9AB-1F62-D597-67D8-78A11323D5BD}"/>
              </a:ext>
            </a:extLst>
          </p:cNvPr>
          <p:cNvSpPr txBox="1"/>
          <p:nvPr/>
        </p:nvSpPr>
        <p:spPr>
          <a:xfrm>
            <a:off x="815415" y="3513031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After Adding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419722-B806-64DB-D6DD-4F51FD6CDD52}"/>
              </a:ext>
            </a:extLst>
          </p:cNvPr>
          <p:cNvSpPr/>
          <p:nvPr/>
        </p:nvSpPr>
        <p:spPr>
          <a:xfrm>
            <a:off x="2916416" y="3371783"/>
            <a:ext cx="1140994" cy="791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71BE3-BD75-E182-1865-C56571A6B9B3}"/>
              </a:ext>
            </a:extLst>
          </p:cNvPr>
          <p:cNvSpPr txBox="1"/>
          <p:nvPr/>
        </p:nvSpPr>
        <p:spPr>
          <a:xfrm>
            <a:off x="2916413" y="3371782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AA4C25-7D7D-78E9-0BAA-7DE7DD453B0B}"/>
              </a:ext>
            </a:extLst>
          </p:cNvPr>
          <p:cNvSpPr txBox="1"/>
          <p:nvPr/>
        </p:nvSpPr>
        <p:spPr>
          <a:xfrm>
            <a:off x="2916414" y="366185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949C98-BCE4-72F4-3A88-44FDAE769EB5}"/>
              </a:ext>
            </a:extLst>
          </p:cNvPr>
          <p:cNvSpPr txBox="1"/>
          <p:nvPr/>
        </p:nvSpPr>
        <p:spPr>
          <a:xfrm>
            <a:off x="2916413" y="390213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3A07F1-E5FC-6D1B-9B59-5D2E7EACF189}"/>
              </a:ext>
            </a:extLst>
          </p:cNvPr>
          <p:cNvCxnSpPr>
            <a:cxnSpLocks/>
          </p:cNvCxnSpPr>
          <p:nvPr/>
        </p:nvCxnSpPr>
        <p:spPr>
          <a:xfrm>
            <a:off x="2916414" y="3661851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3DF4FD-EA7E-019D-DA8E-C7B7C306CE1D}"/>
              </a:ext>
            </a:extLst>
          </p:cNvPr>
          <p:cNvCxnSpPr>
            <a:cxnSpLocks/>
          </p:cNvCxnSpPr>
          <p:nvPr/>
        </p:nvCxnSpPr>
        <p:spPr>
          <a:xfrm flipV="1">
            <a:off x="5731384" y="3734254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4AC4773-28B0-6405-7AA9-CAA0E26DA548}"/>
              </a:ext>
            </a:extLst>
          </p:cNvPr>
          <p:cNvSpPr/>
          <p:nvPr/>
        </p:nvSpPr>
        <p:spPr>
          <a:xfrm>
            <a:off x="4524005" y="3355982"/>
            <a:ext cx="1140994" cy="791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7CB138-6E84-A98A-529C-B8C1FE6488FE}"/>
              </a:ext>
            </a:extLst>
          </p:cNvPr>
          <p:cNvSpPr txBox="1"/>
          <p:nvPr/>
        </p:nvSpPr>
        <p:spPr>
          <a:xfrm>
            <a:off x="4524002" y="3355981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47BF0-BE7D-86ED-A7CD-E1B784CA6ED2}"/>
              </a:ext>
            </a:extLst>
          </p:cNvPr>
          <p:cNvSpPr txBox="1"/>
          <p:nvPr/>
        </p:nvSpPr>
        <p:spPr>
          <a:xfrm>
            <a:off x="4524003" y="3646050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A65C35-57DC-1ED5-8107-5DA005AE086A}"/>
              </a:ext>
            </a:extLst>
          </p:cNvPr>
          <p:cNvSpPr txBox="1"/>
          <p:nvPr/>
        </p:nvSpPr>
        <p:spPr>
          <a:xfrm>
            <a:off x="4524002" y="388633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D540EC-B421-CFE6-421B-720DBCEFE922}"/>
              </a:ext>
            </a:extLst>
          </p:cNvPr>
          <p:cNvCxnSpPr>
            <a:cxnSpLocks/>
          </p:cNvCxnSpPr>
          <p:nvPr/>
        </p:nvCxnSpPr>
        <p:spPr>
          <a:xfrm>
            <a:off x="4524003" y="3646050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A0B34-0AF8-106D-9C5B-CDE14A5FE75B}"/>
              </a:ext>
            </a:extLst>
          </p:cNvPr>
          <p:cNvCxnSpPr>
            <a:cxnSpLocks/>
          </p:cNvCxnSpPr>
          <p:nvPr/>
        </p:nvCxnSpPr>
        <p:spPr>
          <a:xfrm flipV="1">
            <a:off x="7354556" y="3765856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E669DB6-0220-BED7-F501-3AB20292995B}"/>
              </a:ext>
            </a:extLst>
          </p:cNvPr>
          <p:cNvSpPr/>
          <p:nvPr/>
        </p:nvSpPr>
        <p:spPr>
          <a:xfrm>
            <a:off x="6147177" y="3387584"/>
            <a:ext cx="1140994" cy="791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040C0A-EA91-DD24-6834-6B000D4F4EC6}"/>
              </a:ext>
            </a:extLst>
          </p:cNvPr>
          <p:cNvSpPr txBox="1"/>
          <p:nvPr/>
        </p:nvSpPr>
        <p:spPr>
          <a:xfrm>
            <a:off x="6147174" y="3387583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B13CD5-90A0-BEC5-CD8D-C6069694A9F2}"/>
              </a:ext>
            </a:extLst>
          </p:cNvPr>
          <p:cNvSpPr txBox="1"/>
          <p:nvPr/>
        </p:nvSpPr>
        <p:spPr>
          <a:xfrm>
            <a:off x="6147175" y="3677652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 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BC1F44-6736-6C36-AEEB-96722F268661}"/>
              </a:ext>
            </a:extLst>
          </p:cNvPr>
          <p:cNvSpPr txBox="1"/>
          <p:nvPr/>
        </p:nvSpPr>
        <p:spPr>
          <a:xfrm>
            <a:off x="6147174" y="391793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0CCA0A1-D10B-D19F-67B0-0AE82CD06D30}"/>
              </a:ext>
            </a:extLst>
          </p:cNvPr>
          <p:cNvCxnSpPr>
            <a:cxnSpLocks/>
          </p:cNvCxnSpPr>
          <p:nvPr/>
        </p:nvCxnSpPr>
        <p:spPr>
          <a:xfrm>
            <a:off x="6147175" y="3677652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A5E09E-D99F-AFFF-3728-65331FE62612}"/>
              </a:ext>
            </a:extLst>
          </p:cNvPr>
          <p:cNvCxnSpPr>
            <a:cxnSpLocks/>
          </p:cNvCxnSpPr>
          <p:nvPr/>
        </p:nvCxnSpPr>
        <p:spPr>
          <a:xfrm flipV="1">
            <a:off x="10620624" y="3730366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3604D3B-A360-9F8B-215A-BD0D6284D25A}"/>
              </a:ext>
            </a:extLst>
          </p:cNvPr>
          <p:cNvSpPr/>
          <p:nvPr/>
        </p:nvSpPr>
        <p:spPr>
          <a:xfrm>
            <a:off x="9413245" y="3352094"/>
            <a:ext cx="1140994" cy="791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92CB07-EE13-86FC-CA5A-7DF4E7C7DA22}"/>
              </a:ext>
            </a:extLst>
          </p:cNvPr>
          <p:cNvSpPr txBox="1"/>
          <p:nvPr/>
        </p:nvSpPr>
        <p:spPr>
          <a:xfrm>
            <a:off x="9413242" y="3352093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D4A809-97AF-F100-E224-B059A041E518}"/>
              </a:ext>
            </a:extLst>
          </p:cNvPr>
          <p:cNvSpPr txBox="1"/>
          <p:nvPr/>
        </p:nvSpPr>
        <p:spPr>
          <a:xfrm>
            <a:off x="9413243" y="36421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 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238A1C-3F53-B179-E78D-675D9B2C5F6B}"/>
              </a:ext>
            </a:extLst>
          </p:cNvPr>
          <p:cNvSpPr txBox="1"/>
          <p:nvPr/>
        </p:nvSpPr>
        <p:spPr>
          <a:xfrm>
            <a:off x="9413242" y="388244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7745EE-FCDA-57D8-9CBE-41BFA5669336}"/>
              </a:ext>
            </a:extLst>
          </p:cNvPr>
          <p:cNvCxnSpPr>
            <a:cxnSpLocks/>
          </p:cNvCxnSpPr>
          <p:nvPr/>
        </p:nvCxnSpPr>
        <p:spPr>
          <a:xfrm>
            <a:off x="9413243" y="3642162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8196CCB-3794-3B1C-5A8C-8D358AA6118C}"/>
              </a:ext>
            </a:extLst>
          </p:cNvPr>
          <p:cNvCxnSpPr>
            <a:cxnSpLocks/>
          </p:cNvCxnSpPr>
          <p:nvPr/>
        </p:nvCxnSpPr>
        <p:spPr>
          <a:xfrm>
            <a:off x="1590447" y="4582472"/>
            <a:ext cx="825862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C180F85-CAD8-87ED-21B1-C1C3EF153CF8}"/>
              </a:ext>
            </a:extLst>
          </p:cNvPr>
          <p:cNvGrpSpPr/>
          <p:nvPr/>
        </p:nvGrpSpPr>
        <p:grpSpPr>
          <a:xfrm>
            <a:off x="7769455" y="3328871"/>
            <a:ext cx="1577405" cy="807352"/>
            <a:chOff x="7969261" y="3379079"/>
            <a:chExt cx="1577405" cy="807352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B0EF195-ED4B-04B2-6C7C-D3BB99DE8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6643" y="3757352"/>
              <a:ext cx="370023" cy="2561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78B66F4-F0E7-663D-FF39-89C95F51F31B}"/>
                </a:ext>
              </a:extLst>
            </p:cNvPr>
            <p:cNvSpPr/>
            <p:nvPr/>
          </p:nvSpPr>
          <p:spPr>
            <a:xfrm>
              <a:off x="7969264" y="3379080"/>
              <a:ext cx="1140994" cy="7915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8C05EF-4D24-DE70-FF8B-1096BD764C2B}"/>
                </a:ext>
              </a:extLst>
            </p:cNvPr>
            <p:cNvSpPr txBox="1"/>
            <p:nvPr/>
          </p:nvSpPr>
          <p:spPr>
            <a:xfrm>
              <a:off x="7969261" y="3379079"/>
              <a:ext cx="11409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E53F193-0120-D4B3-6419-68D9ADD7EEB4}"/>
                </a:ext>
              </a:extLst>
            </p:cNvPr>
            <p:cNvSpPr txBox="1"/>
            <p:nvPr/>
          </p:nvSpPr>
          <p:spPr>
            <a:xfrm>
              <a:off x="7969262" y="3669148"/>
              <a:ext cx="1021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.item = 9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53C60B-9AA7-1815-5131-5E332A4233B0}"/>
                </a:ext>
              </a:extLst>
            </p:cNvPr>
            <p:cNvSpPr txBox="1"/>
            <p:nvPr/>
          </p:nvSpPr>
          <p:spPr>
            <a:xfrm>
              <a:off x="7969261" y="3909432"/>
              <a:ext cx="649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.link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EB7F03B-42F1-B95F-C174-1530BC7A99CF}"/>
                </a:ext>
              </a:extLst>
            </p:cNvPr>
            <p:cNvCxnSpPr>
              <a:cxnSpLocks/>
            </p:cNvCxnSpPr>
            <p:nvPr/>
          </p:nvCxnSpPr>
          <p:spPr>
            <a:xfrm>
              <a:off x="7969262" y="3669148"/>
              <a:ext cx="11409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183557B-5624-D665-3D1C-0C1F9151EA3A}"/>
              </a:ext>
            </a:extLst>
          </p:cNvPr>
          <p:cNvCxnSpPr>
            <a:cxnSpLocks/>
          </p:cNvCxnSpPr>
          <p:nvPr/>
        </p:nvCxnSpPr>
        <p:spPr>
          <a:xfrm flipV="1">
            <a:off x="9849069" y="4218772"/>
            <a:ext cx="0" cy="36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276A64E-58DC-5969-8A80-B3D078FCD540}"/>
              </a:ext>
            </a:extLst>
          </p:cNvPr>
          <p:cNvCxnSpPr>
            <a:cxnSpLocks/>
          </p:cNvCxnSpPr>
          <p:nvPr/>
        </p:nvCxnSpPr>
        <p:spPr>
          <a:xfrm flipV="1">
            <a:off x="8524875" y="2456020"/>
            <a:ext cx="0" cy="3060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2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DEE6AB-2DCB-660E-EBA6-739DC2479AE5}"/>
              </a:ext>
            </a:extLst>
          </p:cNvPr>
          <p:cNvGrpSpPr/>
          <p:nvPr/>
        </p:nvGrpSpPr>
        <p:grpSpPr>
          <a:xfrm>
            <a:off x="1112190" y="1903460"/>
            <a:ext cx="1579278" cy="917427"/>
            <a:chOff x="638111" y="3029953"/>
            <a:chExt cx="1579278" cy="91742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4D6DF7-9F73-755E-C5D0-028EEB5C82F7}"/>
                </a:ext>
              </a:extLst>
            </p:cNvPr>
            <p:cNvSpPr/>
            <p:nvPr/>
          </p:nvSpPr>
          <p:spPr>
            <a:xfrm>
              <a:off x="706567" y="3029953"/>
              <a:ext cx="1510822" cy="917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5D06CC-CD98-0889-DE30-2C21016A7F5C}"/>
                </a:ext>
              </a:extLst>
            </p:cNvPr>
            <p:cNvSpPr txBox="1"/>
            <p:nvPr/>
          </p:nvSpPr>
          <p:spPr>
            <a:xfrm>
              <a:off x="704497" y="3046093"/>
              <a:ext cx="1512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uLL1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CC2C1F-0180-98EB-AB0C-BF6A6E0C1823}"/>
                </a:ext>
              </a:extLst>
            </p:cNvPr>
            <p:cNvSpPr txBox="1"/>
            <p:nvPr/>
          </p:nvSpPr>
          <p:spPr>
            <a:xfrm>
              <a:off x="638111" y="331373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._head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FD31BF-ADE5-0361-AA8D-8878535C8529}"/>
                </a:ext>
              </a:extLst>
            </p:cNvPr>
            <p:cNvSpPr txBox="1"/>
            <p:nvPr/>
          </p:nvSpPr>
          <p:spPr>
            <a:xfrm>
              <a:off x="638111" y="358445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._tail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F5C12E-B7CD-603C-6E90-386B1EDA1189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3" y="3313300"/>
              <a:ext cx="15261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437AB3-B55A-D50B-29F7-2C0246A6426A}"/>
              </a:ext>
            </a:extLst>
          </p:cNvPr>
          <p:cNvCxnSpPr>
            <a:cxnSpLocks/>
          </p:cNvCxnSpPr>
          <p:nvPr/>
        </p:nvCxnSpPr>
        <p:spPr>
          <a:xfrm flipV="1">
            <a:off x="4495051" y="1929673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30F3D17-E2F9-1D29-D1B5-DE336D2BC8D0}"/>
              </a:ext>
            </a:extLst>
          </p:cNvPr>
          <p:cNvSpPr txBox="1"/>
          <p:nvPr/>
        </p:nvSpPr>
        <p:spPr>
          <a:xfrm>
            <a:off x="9733608" y="176496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49FB21-2117-CE78-924C-7E47784C0C99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54701" y="2198789"/>
            <a:ext cx="1288149" cy="1269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6C853F-3593-DF56-46B4-E6A506D7064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854701" y="2596457"/>
            <a:ext cx="6803730" cy="207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253F2F-ED4D-17BC-0092-30D87CF7FABB}"/>
              </a:ext>
            </a:extLst>
          </p:cNvPr>
          <p:cNvCxnSpPr>
            <a:cxnSpLocks/>
          </p:cNvCxnSpPr>
          <p:nvPr/>
        </p:nvCxnSpPr>
        <p:spPr>
          <a:xfrm flipV="1">
            <a:off x="8639381" y="2390468"/>
            <a:ext cx="0" cy="226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C7D2282-F0C2-26E1-2710-CD2430958812}"/>
              </a:ext>
            </a:extLst>
          </p:cNvPr>
          <p:cNvSpPr txBox="1"/>
          <p:nvPr/>
        </p:nvSpPr>
        <p:spPr>
          <a:xfrm>
            <a:off x="1287648" y="148909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Before Removing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183A67-EAEB-6909-09AB-A991A4BFB84A}"/>
              </a:ext>
            </a:extLst>
          </p:cNvPr>
          <p:cNvSpPr/>
          <p:nvPr/>
        </p:nvSpPr>
        <p:spPr>
          <a:xfrm>
            <a:off x="3287672" y="1551401"/>
            <a:ext cx="1140994" cy="79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31EB6F9-005B-0028-C0C4-48AF0EFA73A2}"/>
              </a:ext>
            </a:extLst>
          </p:cNvPr>
          <p:cNvSpPr txBox="1"/>
          <p:nvPr/>
        </p:nvSpPr>
        <p:spPr>
          <a:xfrm>
            <a:off x="3287669" y="1551400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CD7B06F-3C98-654C-BE2E-EB861FC30AF6}"/>
              </a:ext>
            </a:extLst>
          </p:cNvPr>
          <p:cNvSpPr txBox="1"/>
          <p:nvPr/>
        </p:nvSpPr>
        <p:spPr>
          <a:xfrm>
            <a:off x="3287670" y="184146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=‘d'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A5EC6F-11B9-CDC0-C0F8-CBD468223833}"/>
              </a:ext>
            </a:extLst>
          </p:cNvPr>
          <p:cNvSpPr txBox="1"/>
          <p:nvPr/>
        </p:nvSpPr>
        <p:spPr>
          <a:xfrm>
            <a:off x="3287669" y="208175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582B438-9A31-3C7B-03EA-148BCA38C40C}"/>
              </a:ext>
            </a:extLst>
          </p:cNvPr>
          <p:cNvCxnSpPr>
            <a:cxnSpLocks/>
          </p:cNvCxnSpPr>
          <p:nvPr/>
        </p:nvCxnSpPr>
        <p:spPr>
          <a:xfrm>
            <a:off x="3287670" y="1841469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975E5F-99C4-F71A-F887-FACF2203A4C5}"/>
              </a:ext>
            </a:extLst>
          </p:cNvPr>
          <p:cNvCxnSpPr>
            <a:cxnSpLocks/>
          </p:cNvCxnSpPr>
          <p:nvPr/>
        </p:nvCxnSpPr>
        <p:spPr>
          <a:xfrm flipV="1">
            <a:off x="6102640" y="1913872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AA59C7B-6FAD-DFAA-D0FA-0D3F385E4A58}"/>
              </a:ext>
            </a:extLst>
          </p:cNvPr>
          <p:cNvSpPr/>
          <p:nvPr/>
        </p:nvSpPr>
        <p:spPr>
          <a:xfrm>
            <a:off x="4895261" y="1535600"/>
            <a:ext cx="1140994" cy="79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6A84CF-8B48-A99D-2DD7-56B46AE9FE47}"/>
              </a:ext>
            </a:extLst>
          </p:cNvPr>
          <p:cNvSpPr txBox="1"/>
          <p:nvPr/>
        </p:nvSpPr>
        <p:spPr>
          <a:xfrm>
            <a:off x="4895258" y="1535599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3E9089B-5DC5-C4C7-C77B-9FC432924440}"/>
              </a:ext>
            </a:extLst>
          </p:cNvPr>
          <p:cNvSpPr txBox="1"/>
          <p:nvPr/>
        </p:nvSpPr>
        <p:spPr>
          <a:xfrm>
            <a:off x="4895259" y="182566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='a'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028EC60-C6BA-5D74-AAE3-7C0D1E6EC803}"/>
              </a:ext>
            </a:extLst>
          </p:cNvPr>
          <p:cNvSpPr txBox="1"/>
          <p:nvPr/>
        </p:nvSpPr>
        <p:spPr>
          <a:xfrm>
            <a:off x="4895258" y="206595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7AD9A1-89B2-6133-100F-E57B733627CA}"/>
              </a:ext>
            </a:extLst>
          </p:cNvPr>
          <p:cNvCxnSpPr>
            <a:cxnSpLocks/>
          </p:cNvCxnSpPr>
          <p:nvPr/>
        </p:nvCxnSpPr>
        <p:spPr>
          <a:xfrm>
            <a:off x="4895259" y="1825668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D9D8B6-AFD0-1B0E-D260-ECF4B5AEBE4A}"/>
              </a:ext>
            </a:extLst>
          </p:cNvPr>
          <p:cNvCxnSpPr>
            <a:cxnSpLocks/>
          </p:cNvCxnSpPr>
          <p:nvPr/>
        </p:nvCxnSpPr>
        <p:spPr>
          <a:xfrm flipV="1">
            <a:off x="7725812" y="1945474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7C86627-9DD5-DECB-F832-E917622826B0}"/>
              </a:ext>
            </a:extLst>
          </p:cNvPr>
          <p:cNvSpPr/>
          <p:nvPr/>
        </p:nvSpPr>
        <p:spPr>
          <a:xfrm>
            <a:off x="6518433" y="1567202"/>
            <a:ext cx="1140994" cy="79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14AAB82-95A9-54CE-9D60-4B8D8602D9AE}"/>
              </a:ext>
            </a:extLst>
          </p:cNvPr>
          <p:cNvSpPr txBox="1"/>
          <p:nvPr/>
        </p:nvSpPr>
        <p:spPr>
          <a:xfrm>
            <a:off x="6518430" y="1567201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260F39-7C43-8050-BCBF-131C8934DAFA}"/>
              </a:ext>
            </a:extLst>
          </p:cNvPr>
          <p:cNvSpPr txBox="1"/>
          <p:nvPr/>
        </p:nvSpPr>
        <p:spPr>
          <a:xfrm>
            <a:off x="6518431" y="185727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=‘d'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84522E-4033-BB6B-D917-8011E1A051CA}"/>
              </a:ext>
            </a:extLst>
          </p:cNvPr>
          <p:cNvSpPr txBox="1"/>
          <p:nvPr/>
        </p:nvSpPr>
        <p:spPr>
          <a:xfrm>
            <a:off x="6518430" y="209755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5C4C76E-DAA3-DA9D-A9E2-60F93467E31C}"/>
              </a:ext>
            </a:extLst>
          </p:cNvPr>
          <p:cNvCxnSpPr>
            <a:cxnSpLocks/>
          </p:cNvCxnSpPr>
          <p:nvPr/>
        </p:nvCxnSpPr>
        <p:spPr>
          <a:xfrm>
            <a:off x="6518431" y="1857270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C8BDDF2-6104-E4A1-FECA-230A5156B1C6}"/>
              </a:ext>
            </a:extLst>
          </p:cNvPr>
          <p:cNvCxnSpPr>
            <a:cxnSpLocks/>
          </p:cNvCxnSpPr>
          <p:nvPr/>
        </p:nvCxnSpPr>
        <p:spPr>
          <a:xfrm flipV="1">
            <a:off x="9333401" y="1929673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02D181-A3B1-5F6E-BBBD-ACCC6D85DCB8}"/>
              </a:ext>
            </a:extLst>
          </p:cNvPr>
          <p:cNvSpPr/>
          <p:nvPr/>
        </p:nvSpPr>
        <p:spPr>
          <a:xfrm>
            <a:off x="8126022" y="1551401"/>
            <a:ext cx="1140994" cy="79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FBC4A0-CBA6-4473-50E0-A74D823BA223}"/>
              </a:ext>
            </a:extLst>
          </p:cNvPr>
          <p:cNvSpPr txBox="1"/>
          <p:nvPr/>
        </p:nvSpPr>
        <p:spPr>
          <a:xfrm>
            <a:off x="8126019" y="1551400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D420B5-A19A-BF3D-9211-59A27940E80C}"/>
              </a:ext>
            </a:extLst>
          </p:cNvPr>
          <p:cNvSpPr txBox="1"/>
          <p:nvPr/>
        </p:nvSpPr>
        <p:spPr>
          <a:xfrm>
            <a:off x="8126020" y="184146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=‘b'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EF8C8D-7480-AE20-8255-CC7B4A437075}"/>
              </a:ext>
            </a:extLst>
          </p:cNvPr>
          <p:cNvSpPr txBox="1"/>
          <p:nvPr/>
        </p:nvSpPr>
        <p:spPr>
          <a:xfrm>
            <a:off x="8126019" y="208175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81F5D26-6ACA-207D-11D0-02E74C437D78}"/>
              </a:ext>
            </a:extLst>
          </p:cNvPr>
          <p:cNvCxnSpPr>
            <a:cxnSpLocks/>
          </p:cNvCxnSpPr>
          <p:nvPr/>
        </p:nvCxnSpPr>
        <p:spPr>
          <a:xfrm>
            <a:off x="8126020" y="1841469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8D17BAC-0177-1B26-39BF-F58AFC8B929B}"/>
              </a:ext>
            </a:extLst>
          </p:cNvPr>
          <p:cNvGrpSpPr/>
          <p:nvPr/>
        </p:nvGrpSpPr>
        <p:grpSpPr>
          <a:xfrm>
            <a:off x="1093140" y="3586256"/>
            <a:ext cx="1579278" cy="917427"/>
            <a:chOff x="638111" y="3029953"/>
            <a:chExt cx="1579278" cy="9174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A9109A-36B3-99E6-FABE-33C56F5484D4}"/>
                </a:ext>
              </a:extLst>
            </p:cNvPr>
            <p:cNvSpPr/>
            <p:nvPr/>
          </p:nvSpPr>
          <p:spPr>
            <a:xfrm>
              <a:off x="706567" y="3029953"/>
              <a:ext cx="1510822" cy="917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3EFB25-F891-4F3C-62F5-EB5FCA8460B4}"/>
                </a:ext>
              </a:extLst>
            </p:cNvPr>
            <p:cNvSpPr txBox="1"/>
            <p:nvPr/>
          </p:nvSpPr>
          <p:spPr>
            <a:xfrm>
              <a:off x="704497" y="3046093"/>
              <a:ext cx="1512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uLL1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DBFBE82-F5FC-BE31-A849-78DAF6B4B89E}"/>
                </a:ext>
              </a:extLst>
            </p:cNvPr>
            <p:cNvSpPr txBox="1"/>
            <p:nvPr/>
          </p:nvSpPr>
          <p:spPr>
            <a:xfrm>
              <a:off x="638111" y="3313736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._head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7B59BA-95A8-2C64-059B-F60971291FD4}"/>
                </a:ext>
              </a:extLst>
            </p:cNvPr>
            <p:cNvSpPr txBox="1"/>
            <p:nvPr/>
          </p:nvSpPr>
          <p:spPr>
            <a:xfrm>
              <a:off x="638111" y="3584450"/>
              <a:ext cx="742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._tail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6EDE03-A761-A328-ECB9-15F0EE3005C4}"/>
                </a:ext>
              </a:extLst>
            </p:cNvPr>
            <p:cNvCxnSpPr>
              <a:cxnSpLocks/>
            </p:cNvCxnSpPr>
            <p:nvPr/>
          </p:nvCxnSpPr>
          <p:spPr>
            <a:xfrm>
              <a:off x="691203" y="3313300"/>
              <a:ext cx="152618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C2BEB6-DE00-AB20-4589-CB7240C03947}"/>
              </a:ext>
            </a:extLst>
          </p:cNvPr>
          <p:cNvCxnSpPr>
            <a:cxnSpLocks/>
          </p:cNvCxnSpPr>
          <p:nvPr/>
        </p:nvCxnSpPr>
        <p:spPr>
          <a:xfrm flipV="1">
            <a:off x="4476001" y="3612469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596734-63ED-0985-B013-E4D335263D36}"/>
              </a:ext>
            </a:extLst>
          </p:cNvPr>
          <p:cNvSpPr txBox="1"/>
          <p:nvPr/>
        </p:nvSpPr>
        <p:spPr>
          <a:xfrm>
            <a:off x="9714558" y="3447757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1863B4-DC6A-CF10-C609-62DE2A7CDC9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35651" y="3881585"/>
            <a:ext cx="1288149" cy="1269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586594-FDD6-3700-0E2B-C14F6273A13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35651" y="4279253"/>
            <a:ext cx="6803730" cy="2072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F379BC-A8D8-374F-D82D-90D77496B064}"/>
              </a:ext>
            </a:extLst>
          </p:cNvPr>
          <p:cNvCxnSpPr>
            <a:cxnSpLocks/>
          </p:cNvCxnSpPr>
          <p:nvPr/>
        </p:nvCxnSpPr>
        <p:spPr>
          <a:xfrm flipV="1">
            <a:off x="8620331" y="4073264"/>
            <a:ext cx="0" cy="226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ACE5AE-054C-A0FC-6A4C-E772FAFEF459}"/>
              </a:ext>
            </a:extLst>
          </p:cNvPr>
          <p:cNvSpPr txBox="1"/>
          <p:nvPr/>
        </p:nvSpPr>
        <p:spPr>
          <a:xfrm>
            <a:off x="1268598" y="317188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alatino Linotype" panose="02040502050505030304" pitchFamily="18" charset="0"/>
                <a:cs typeface="Courier New" panose="02070309020205020404" pitchFamily="49" charset="0"/>
              </a:rPr>
              <a:t>After Removing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FBD32D-647A-87A5-D72E-00BB3A76871E}"/>
              </a:ext>
            </a:extLst>
          </p:cNvPr>
          <p:cNvSpPr/>
          <p:nvPr/>
        </p:nvSpPr>
        <p:spPr>
          <a:xfrm>
            <a:off x="3268622" y="3234197"/>
            <a:ext cx="1140994" cy="79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34004E-555F-50A3-4706-F83FD7A8A205}"/>
              </a:ext>
            </a:extLst>
          </p:cNvPr>
          <p:cNvSpPr txBox="1"/>
          <p:nvPr/>
        </p:nvSpPr>
        <p:spPr>
          <a:xfrm>
            <a:off x="3268619" y="3234196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D6827-FBEE-F7B0-DD75-497B8A91DF29}"/>
              </a:ext>
            </a:extLst>
          </p:cNvPr>
          <p:cNvSpPr txBox="1"/>
          <p:nvPr/>
        </p:nvSpPr>
        <p:spPr>
          <a:xfrm>
            <a:off x="3268620" y="35242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=‘d'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B9EB7C-AB86-8D33-CFD3-E1EFE156E8C2}"/>
              </a:ext>
            </a:extLst>
          </p:cNvPr>
          <p:cNvSpPr txBox="1"/>
          <p:nvPr/>
        </p:nvSpPr>
        <p:spPr>
          <a:xfrm>
            <a:off x="3268619" y="376454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665799-2963-16E1-9135-7CF148A9417A}"/>
              </a:ext>
            </a:extLst>
          </p:cNvPr>
          <p:cNvCxnSpPr>
            <a:cxnSpLocks/>
          </p:cNvCxnSpPr>
          <p:nvPr/>
        </p:nvCxnSpPr>
        <p:spPr>
          <a:xfrm>
            <a:off x="3268620" y="3524265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9A0356-4DDE-0C31-3784-AC6E76915498}"/>
              </a:ext>
            </a:extLst>
          </p:cNvPr>
          <p:cNvCxnSpPr>
            <a:cxnSpLocks/>
          </p:cNvCxnSpPr>
          <p:nvPr/>
        </p:nvCxnSpPr>
        <p:spPr>
          <a:xfrm flipV="1">
            <a:off x="6083590" y="3612469"/>
            <a:ext cx="1838366" cy="240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51E46AA-D4F6-A118-6C3E-A32CD226E99F}"/>
              </a:ext>
            </a:extLst>
          </p:cNvPr>
          <p:cNvSpPr/>
          <p:nvPr/>
        </p:nvSpPr>
        <p:spPr>
          <a:xfrm>
            <a:off x="4876211" y="3218396"/>
            <a:ext cx="1140994" cy="79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0AEE25-84E6-8A75-D333-CF633AF05296}"/>
              </a:ext>
            </a:extLst>
          </p:cNvPr>
          <p:cNvSpPr txBox="1"/>
          <p:nvPr/>
        </p:nvSpPr>
        <p:spPr>
          <a:xfrm>
            <a:off x="4876208" y="3218395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94A47A-B999-8CF6-4FB2-B6DE7217B317}"/>
              </a:ext>
            </a:extLst>
          </p:cNvPr>
          <p:cNvSpPr txBox="1"/>
          <p:nvPr/>
        </p:nvSpPr>
        <p:spPr>
          <a:xfrm>
            <a:off x="4876209" y="350846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='a'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17675C-46F3-D988-3649-842AAC421AD1}"/>
              </a:ext>
            </a:extLst>
          </p:cNvPr>
          <p:cNvSpPr txBox="1"/>
          <p:nvPr/>
        </p:nvSpPr>
        <p:spPr>
          <a:xfrm>
            <a:off x="4876208" y="374874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53AFFD-F6E8-EBFF-A58D-28FD2896C5C5}"/>
              </a:ext>
            </a:extLst>
          </p:cNvPr>
          <p:cNvCxnSpPr>
            <a:cxnSpLocks/>
          </p:cNvCxnSpPr>
          <p:nvPr/>
        </p:nvCxnSpPr>
        <p:spPr>
          <a:xfrm>
            <a:off x="4876209" y="3508464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9541C0-AEB5-B600-491C-D9CCD0D1F59D}"/>
              </a:ext>
            </a:extLst>
          </p:cNvPr>
          <p:cNvCxnSpPr>
            <a:cxnSpLocks/>
          </p:cNvCxnSpPr>
          <p:nvPr/>
        </p:nvCxnSpPr>
        <p:spPr>
          <a:xfrm flipV="1">
            <a:off x="9314351" y="3612469"/>
            <a:ext cx="370023" cy="256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DE85AD5-8462-3CF4-EABA-4497937FE631}"/>
              </a:ext>
            </a:extLst>
          </p:cNvPr>
          <p:cNvSpPr/>
          <p:nvPr/>
        </p:nvSpPr>
        <p:spPr>
          <a:xfrm>
            <a:off x="8106972" y="3234197"/>
            <a:ext cx="1140994" cy="79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2947B54-23B8-347A-04BF-51FFACB9EB9F}"/>
              </a:ext>
            </a:extLst>
          </p:cNvPr>
          <p:cNvSpPr txBox="1"/>
          <p:nvPr/>
        </p:nvSpPr>
        <p:spPr>
          <a:xfrm>
            <a:off x="8106969" y="3234196"/>
            <a:ext cx="114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node4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530891-557D-1374-76E7-9895949C3569}"/>
              </a:ext>
            </a:extLst>
          </p:cNvPr>
          <p:cNvSpPr txBox="1"/>
          <p:nvPr/>
        </p:nvSpPr>
        <p:spPr>
          <a:xfrm>
            <a:off x="8106970" y="35242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.item =‘b'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97ACCC6-7D23-458B-04BF-7BC80EF615D5}"/>
              </a:ext>
            </a:extLst>
          </p:cNvPr>
          <p:cNvSpPr txBox="1"/>
          <p:nvPr/>
        </p:nvSpPr>
        <p:spPr>
          <a:xfrm>
            <a:off x="8106969" y="3764549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.link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0704EF-7057-A0FD-9584-82BDAD44CC02}"/>
              </a:ext>
            </a:extLst>
          </p:cNvPr>
          <p:cNvCxnSpPr>
            <a:cxnSpLocks/>
          </p:cNvCxnSpPr>
          <p:nvPr/>
        </p:nvCxnSpPr>
        <p:spPr>
          <a:xfrm>
            <a:off x="8106970" y="3524265"/>
            <a:ext cx="11409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4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AD5A9DDC7C2D468D90AED6CB68F103" ma:contentTypeVersion="14" ma:contentTypeDescription="Create a new document." ma:contentTypeScope="" ma:versionID="02e1a727d3ae642e75feeaef4483ca07">
  <xsd:schema xmlns:xsd="http://www.w3.org/2001/XMLSchema" xmlns:xs="http://www.w3.org/2001/XMLSchema" xmlns:p="http://schemas.microsoft.com/office/2006/metadata/properties" xmlns:ns2="cb37141e-ef68-4b11-b8f7-ab872b491c76" xmlns:ns3="c4d5fde9-9a26-4422-8ac4-47952feb8ff2" targetNamespace="http://schemas.microsoft.com/office/2006/metadata/properties" ma:root="true" ma:fieldsID="0860a7e20ad1393f2dd7084bc4e31e01" ns2:_="" ns3:_="">
    <xsd:import namespace="cb37141e-ef68-4b11-b8f7-ab872b491c76"/>
    <xsd:import namespace="c4d5fde9-9a26-4422-8ac4-47952feb8f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37141e-ef68-4b11-b8f7-ab872b491c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6962ab-0744-46a3-9e0f-3fe952fbdf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5fde9-9a26-4422-8ac4-47952feb8ff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5050b9-a9eb-40a6-ad97-596269c73883}" ma:internalName="TaxCatchAll" ma:showField="CatchAllData" ma:web="c4d5fde9-9a26-4422-8ac4-47952feb8f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b37141e-ef68-4b11-b8f7-ab872b491c76">
      <Terms xmlns="http://schemas.microsoft.com/office/infopath/2007/PartnerControls"/>
    </lcf76f155ced4ddcb4097134ff3c332f>
    <TaxCatchAll xmlns="c4d5fde9-9a26-4422-8ac4-47952feb8ff2" xsi:nil="true"/>
  </documentManagement>
</p:properties>
</file>

<file path=customXml/itemProps1.xml><?xml version="1.0" encoding="utf-8"?>
<ds:datastoreItem xmlns:ds="http://schemas.openxmlformats.org/officeDocument/2006/customXml" ds:itemID="{3221A683-3075-4029-99A4-083EA3B89083}"/>
</file>

<file path=customXml/itemProps2.xml><?xml version="1.0" encoding="utf-8"?>
<ds:datastoreItem xmlns:ds="http://schemas.openxmlformats.org/officeDocument/2006/customXml" ds:itemID="{B1A56AEE-F970-4A0D-BB83-46CD87E196DD}"/>
</file>

<file path=customXml/itemProps3.xml><?xml version="1.0" encoding="utf-8"?>
<ds:datastoreItem xmlns:ds="http://schemas.openxmlformats.org/officeDocument/2006/customXml" ds:itemID="{228EF87F-75A8-4FBC-893E-7EB326EFEBEC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802</Words>
  <Application>Microsoft Macintosh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Palatino Linotype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Scoggin</dc:creator>
  <cp:lastModifiedBy>Jake Scoggin</cp:lastModifiedBy>
  <cp:revision>1</cp:revision>
  <dcterms:created xsi:type="dcterms:W3CDTF">2024-02-05T20:48:23Z</dcterms:created>
  <dcterms:modified xsi:type="dcterms:W3CDTF">2024-02-06T16:55:26Z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0x010100BDAD5A9DDC7C2D468D90AED6CB68F103</vt:lpwstr>
  </property>
</Properties>
</file>