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6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1D386-0ACF-4C2D-82B9-0BB78E3C06D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D298585-FC20-4445-A711-49B94EAFDE84}">
      <dgm:prSet/>
      <dgm:spPr/>
      <dgm:t>
        <a:bodyPr/>
        <a:lstStyle/>
        <a:p>
          <a:pPr>
            <a:defRPr cap="all"/>
          </a:pPr>
          <a:r>
            <a:rPr lang="en-US" dirty="0"/>
            <a:t>Instructor: [Syed Nisar </a:t>
          </a:r>
          <a:r>
            <a:rPr lang="en-US" dirty="0" err="1"/>
            <a:t>ALi</a:t>
          </a:r>
          <a:r>
            <a:rPr lang="en-US" dirty="0"/>
            <a:t>]</a:t>
          </a:r>
        </a:p>
      </dgm:t>
    </dgm:pt>
    <dgm:pt modelId="{649C7DDD-0E98-4C62-8D2C-49C2645D62A1}" type="parTrans" cxnId="{449241F3-4A5B-4F9E-8F67-F786DE7CDB4F}">
      <dgm:prSet/>
      <dgm:spPr/>
      <dgm:t>
        <a:bodyPr/>
        <a:lstStyle/>
        <a:p>
          <a:endParaRPr lang="en-US"/>
        </a:p>
      </dgm:t>
    </dgm:pt>
    <dgm:pt modelId="{7DFBE62A-9CB1-41FC-B605-973D88AF6874}" type="sibTrans" cxnId="{449241F3-4A5B-4F9E-8F67-F786DE7CDB4F}">
      <dgm:prSet/>
      <dgm:spPr/>
      <dgm:t>
        <a:bodyPr/>
        <a:lstStyle/>
        <a:p>
          <a:endParaRPr lang="en-US"/>
        </a:p>
      </dgm:t>
    </dgm:pt>
    <dgm:pt modelId="{3893BD3E-40D5-41F5-9FDC-38C25F57FCF1}">
      <dgm:prSet/>
      <dgm:spPr/>
      <dgm:t>
        <a:bodyPr/>
        <a:lstStyle/>
        <a:p>
          <a:pPr>
            <a:defRPr cap="all"/>
          </a:pPr>
          <a:r>
            <a:rPr lang="en-US"/>
            <a:t>Course: Introduction to Deep Learning</a:t>
          </a:r>
        </a:p>
      </dgm:t>
    </dgm:pt>
    <dgm:pt modelId="{3B02724F-0E1F-4C39-B631-4FD0508C4AEF}" type="parTrans" cxnId="{F11036FB-27F2-42C3-AAEA-F4438760D7A5}">
      <dgm:prSet/>
      <dgm:spPr/>
      <dgm:t>
        <a:bodyPr/>
        <a:lstStyle/>
        <a:p>
          <a:endParaRPr lang="en-US"/>
        </a:p>
      </dgm:t>
    </dgm:pt>
    <dgm:pt modelId="{3E7E1282-EC5B-41BB-9E7D-A3E4ABFF7AFF}" type="sibTrans" cxnId="{F11036FB-27F2-42C3-AAEA-F4438760D7A5}">
      <dgm:prSet/>
      <dgm:spPr/>
      <dgm:t>
        <a:bodyPr/>
        <a:lstStyle/>
        <a:p>
          <a:endParaRPr lang="en-US"/>
        </a:p>
      </dgm:t>
    </dgm:pt>
    <dgm:pt modelId="{DE0F2A1D-B1DC-4273-BC67-37EED2A24558}">
      <dgm:prSet/>
      <dgm:spPr/>
      <dgm:t>
        <a:bodyPr/>
        <a:lstStyle/>
        <a:p>
          <a:pPr>
            <a:defRPr cap="all"/>
          </a:pPr>
          <a:r>
            <a:rPr lang="en-US"/>
            <a:t>Semester: 8th</a:t>
          </a:r>
        </a:p>
      </dgm:t>
    </dgm:pt>
    <dgm:pt modelId="{FEB13930-76D0-40A8-8060-9A0C36E5F8A1}" type="parTrans" cxnId="{DC3F7D63-BB9C-4C94-8FA1-344E5510C382}">
      <dgm:prSet/>
      <dgm:spPr/>
      <dgm:t>
        <a:bodyPr/>
        <a:lstStyle/>
        <a:p>
          <a:endParaRPr lang="en-US"/>
        </a:p>
      </dgm:t>
    </dgm:pt>
    <dgm:pt modelId="{63016957-D811-4F6D-AEEA-9E039D73F184}" type="sibTrans" cxnId="{DC3F7D63-BB9C-4C94-8FA1-344E5510C382}">
      <dgm:prSet/>
      <dgm:spPr/>
      <dgm:t>
        <a:bodyPr/>
        <a:lstStyle/>
        <a:p>
          <a:endParaRPr lang="en-US"/>
        </a:p>
      </dgm:t>
    </dgm:pt>
    <dgm:pt modelId="{0C5065A7-0C65-4C17-B70A-1DEC7731564D}" type="pres">
      <dgm:prSet presAssocID="{2881D386-0ACF-4C2D-82B9-0BB78E3C06DA}" presName="root" presStyleCnt="0">
        <dgm:presLayoutVars>
          <dgm:dir/>
          <dgm:resizeHandles val="exact"/>
        </dgm:presLayoutVars>
      </dgm:prSet>
      <dgm:spPr/>
    </dgm:pt>
    <dgm:pt modelId="{E7AF0499-50E1-436E-A61A-4AD330090064}" type="pres">
      <dgm:prSet presAssocID="{AD298585-FC20-4445-A711-49B94EAFDE84}" presName="compNode" presStyleCnt="0"/>
      <dgm:spPr/>
    </dgm:pt>
    <dgm:pt modelId="{2233E2EF-EDEE-484C-8571-14F2902BCAD8}" type="pres">
      <dgm:prSet presAssocID="{AD298585-FC20-4445-A711-49B94EAFDE84}" presName="iconBgRect" presStyleLbl="bgShp" presStyleIdx="0" presStyleCnt="3"/>
      <dgm:spPr/>
    </dgm:pt>
    <dgm:pt modelId="{0004691E-64CC-4B82-AC02-3DB6940243F2}" type="pres">
      <dgm:prSet presAssocID="{AD298585-FC20-4445-A711-49B94EAFDE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2C470DA7-85CC-40FF-B429-D5971D2C9066}" type="pres">
      <dgm:prSet presAssocID="{AD298585-FC20-4445-A711-49B94EAFDE84}" presName="spaceRect" presStyleCnt="0"/>
      <dgm:spPr/>
    </dgm:pt>
    <dgm:pt modelId="{F6220327-D989-4795-8A4C-06E833D474F8}" type="pres">
      <dgm:prSet presAssocID="{AD298585-FC20-4445-A711-49B94EAFDE84}" presName="textRect" presStyleLbl="revTx" presStyleIdx="0" presStyleCnt="3">
        <dgm:presLayoutVars>
          <dgm:chMax val="1"/>
          <dgm:chPref val="1"/>
        </dgm:presLayoutVars>
      </dgm:prSet>
      <dgm:spPr/>
    </dgm:pt>
    <dgm:pt modelId="{2EB647C6-F63A-4584-BE2A-6EA3BE8281DE}" type="pres">
      <dgm:prSet presAssocID="{7DFBE62A-9CB1-41FC-B605-973D88AF6874}" presName="sibTrans" presStyleCnt="0"/>
      <dgm:spPr/>
    </dgm:pt>
    <dgm:pt modelId="{04FD97B2-F197-4B41-AFC6-F4EBB0917F9E}" type="pres">
      <dgm:prSet presAssocID="{3893BD3E-40D5-41F5-9FDC-38C25F57FCF1}" presName="compNode" presStyleCnt="0"/>
      <dgm:spPr/>
    </dgm:pt>
    <dgm:pt modelId="{08075582-0B1B-469E-A2B0-0E7AA44D885E}" type="pres">
      <dgm:prSet presAssocID="{3893BD3E-40D5-41F5-9FDC-38C25F57FCF1}" presName="iconBgRect" presStyleLbl="bgShp" presStyleIdx="1" presStyleCnt="3"/>
      <dgm:spPr/>
    </dgm:pt>
    <dgm:pt modelId="{34792B30-C9B1-4DF9-B4B2-C4F9771928EC}" type="pres">
      <dgm:prSet presAssocID="{3893BD3E-40D5-41F5-9FDC-38C25F57FC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290736F-221C-4AD0-9E7F-770F05D6367C}" type="pres">
      <dgm:prSet presAssocID="{3893BD3E-40D5-41F5-9FDC-38C25F57FCF1}" presName="spaceRect" presStyleCnt="0"/>
      <dgm:spPr/>
    </dgm:pt>
    <dgm:pt modelId="{E07E5625-2FBB-4D6D-97D2-5EC54F131AA2}" type="pres">
      <dgm:prSet presAssocID="{3893BD3E-40D5-41F5-9FDC-38C25F57FCF1}" presName="textRect" presStyleLbl="revTx" presStyleIdx="1" presStyleCnt="3">
        <dgm:presLayoutVars>
          <dgm:chMax val="1"/>
          <dgm:chPref val="1"/>
        </dgm:presLayoutVars>
      </dgm:prSet>
      <dgm:spPr/>
    </dgm:pt>
    <dgm:pt modelId="{C7D46B9A-5B3C-4CFC-856D-95B57EFAAD80}" type="pres">
      <dgm:prSet presAssocID="{3E7E1282-EC5B-41BB-9E7D-A3E4ABFF7AFF}" presName="sibTrans" presStyleCnt="0"/>
      <dgm:spPr/>
    </dgm:pt>
    <dgm:pt modelId="{20278157-6CBA-43C5-943C-7EB7158720FA}" type="pres">
      <dgm:prSet presAssocID="{DE0F2A1D-B1DC-4273-BC67-37EED2A24558}" presName="compNode" presStyleCnt="0"/>
      <dgm:spPr/>
    </dgm:pt>
    <dgm:pt modelId="{923012E2-BE09-413D-BC27-A92CA224F3EA}" type="pres">
      <dgm:prSet presAssocID="{DE0F2A1D-B1DC-4273-BC67-37EED2A24558}" presName="iconBgRect" presStyleLbl="bgShp" presStyleIdx="2" presStyleCnt="3"/>
      <dgm:spPr/>
    </dgm:pt>
    <dgm:pt modelId="{8EC15C8F-9C59-44E8-BE67-696FAC336B96}" type="pres">
      <dgm:prSet presAssocID="{DE0F2A1D-B1DC-4273-BC67-37EED2A245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3C6A0A5-1AE1-4EB3-A8DE-2EBA0C3A5273}" type="pres">
      <dgm:prSet presAssocID="{DE0F2A1D-B1DC-4273-BC67-37EED2A24558}" presName="spaceRect" presStyleCnt="0"/>
      <dgm:spPr/>
    </dgm:pt>
    <dgm:pt modelId="{5C335F9A-30D8-473C-BD06-24DEE82D1324}" type="pres">
      <dgm:prSet presAssocID="{DE0F2A1D-B1DC-4273-BC67-37EED2A245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3F7D63-BB9C-4C94-8FA1-344E5510C382}" srcId="{2881D386-0ACF-4C2D-82B9-0BB78E3C06DA}" destId="{DE0F2A1D-B1DC-4273-BC67-37EED2A24558}" srcOrd="2" destOrd="0" parTransId="{FEB13930-76D0-40A8-8060-9A0C36E5F8A1}" sibTransId="{63016957-D811-4F6D-AEEA-9E039D73F184}"/>
    <dgm:cxn modelId="{700E2368-8D2E-4144-B88C-6062214AB63D}" type="presOf" srcId="{DE0F2A1D-B1DC-4273-BC67-37EED2A24558}" destId="{5C335F9A-30D8-473C-BD06-24DEE82D1324}" srcOrd="0" destOrd="0" presId="urn:microsoft.com/office/officeart/2018/5/layout/IconCircleLabelList"/>
    <dgm:cxn modelId="{C8F9134B-F80E-4B84-9BDC-7985F897F4A7}" type="presOf" srcId="{3893BD3E-40D5-41F5-9FDC-38C25F57FCF1}" destId="{E07E5625-2FBB-4D6D-97D2-5EC54F131AA2}" srcOrd="0" destOrd="0" presId="urn:microsoft.com/office/officeart/2018/5/layout/IconCircleLabelList"/>
    <dgm:cxn modelId="{27B8034F-9863-4B71-9A44-18AEC3E94419}" type="presOf" srcId="{2881D386-0ACF-4C2D-82B9-0BB78E3C06DA}" destId="{0C5065A7-0C65-4C17-B70A-1DEC7731564D}" srcOrd="0" destOrd="0" presId="urn:microsoft.com/office/officeart/2018/5/layout/IconCircleLabelList"/>
    <dgm:cxn modelId="{449241F3-4A5B-4F9E-8F67-F786DE7CDB4F}" srcId="{2881D386-0ACF-4C2D-82B9-0BB78E3C06DA}" destId="{AD298585-FC20-4445-A711-49B94EAFDE84}" srcOrd="0" destOrd="0" parTransId="{649C7DDD-0E98-4C62-8D2C-49C2645D62A1}" sibTransId="{7DFBE62A-9CB1-41FC-B605-973D88AF6874}"/>
    <dgm:cxn modelId="{E9B999F9-2F12-4AA2-A614-515C8C292D2F}" type="presOf" srcId="{AD298585-FC20-4445-A711-49B94EAFDE84}" destId="{F6220327-D989-4795-8A4C-06E833D474F8}" srcOrd="0" destOrd="0" presId="urn:microsoft.com/office/officeart/2018/5/layout/IconCircleLabelList"/>
    <dgm:cxn modelId="{F11036FB-27F2-42C3-AAEA-F4438760D7A5}" srcId="{2881D386-0ACF-4C2D-82B9-0BB78E3C06DA}" destId="{3893BD3E-40D5-41F5-9FDC-38C25F57FCF1}" srcOrd="1" destOrd="0" parTransId="{3B02724F-0E1F-4C39-B631-4FD0508C4AEF}" sibTransId="{3E7E1282-EC5B-41BB-9E7D-A3E4ABFF7AFF}"/>
    <dgm:cxn modelId="{A243BE9D-5AF0-42BD-92D0-393616DF6164}" type="presParOf" srcId="{0C5065A7-0C65-4C17-B70A-1DEC7731564D}" destId="{E7AF0499-50E1-436E-A61A-4AD330090064}" srcOrd="0" destOrd="0" presId="urn:microsoft.com/office/officeart/2018/5/layout/IconCircleLabelList"/>
    <dgm:cxn modelId="{4DA1BDE0-B484-4ACE-9093-3A01FFAD604F}" type="presParOf" srcId="{E7AF0499-50E1-436E-A61A-4AD330090064}" destId="{2233E2EF-EDEE-484C-8571-14F2902BCAD8}" srcOrd="0" destOrd="0" presId="urn:microsoft.com/office/officeart/2018/5/layout/IconCircleLabelList"/>
    <dgm:cxn modelId="{00FF2C57-2B99-4FF2-A204-94118C05619A}" type="presParOf" srcId="{E7AF0499-50E1-436E-A61A-4AD330090064}" destId="{0004691E-64CC-4B82-AC02-3DB6940243F2}" srcOrd="1" destOrd="0" presId="urn:microsoft.com/office/officeart/2018/5/layout/IconCircleLabelList"/>
    <dgm:cxn modelId="{93DF3D33-6F2F-494E-90F1-686D4626F14F}" type="presParOf" srcId="{E7AF0499-50E1-436E-A61A-4AD330090064}" destId="{2C470DA7-85CC-40FF-B429-D5971D2C9066}" srcOrd="2" destOrd="0" presId="urn:microsoft.com/office/officeart/2018/5/layout/IconCircleLabelList"/>
    <dgm:cxn modelId="{6EEA486B-B314-47C1-A0B1-DD3FE60EC952}" type="presParOf" srcId="{E7AF0499-50E1-436E-A61A-4AD330090064}" destId="{F6220327-D989-4795-8A4C-06E833D474F8}" srcOrd="3" destOrd="0" presId="urn:microsoft.com/office/officeart/2018/5/layout/IconCircleLabelList"/>
    <dgm:cxn modelId="{61D8DEE3-A59C-4F40-9AF2-17CA67C600D9}" type="presParOf" srcId="{0C5065A7-0C65-4C17-B70A-1DEC7731564D}" destId="{2EB647C6-F63A-4584-BE2A-6EA3BE8281DE}" srcOrd="1" destOrd="0" presId="urn:microsoft.com/office/officeart/2018/5/layout/IconCircleLabelList"/>
    <dgm:cxn modelId="{7129FF70-C865-4E01-BFB7-782D0CDCA4BE}" type="presParOf" srcId="{0C5065A7-0C65-4C17-B70A-1DEC7731564D}" destId="{04FD97B2-F197-4B41-AFC6-F4EBB0917F9E}" srcOrd="2" destOrd="0" presId="urn:microsoft.com/office/officeart/2018/5/layout/IconCircleLabelList"/>
    <dgm:cxn modelId="{F0B8B824-5C61-4E1A-8FEE-216F40D030CC}" type="presParOf" srcId="{04FD97B2-F197-4B41-AFC6-F4EBB0917F9E}" destId="{08075582-0B1B-469E-A2B0-0E7AA44D885E}" srcOrd="0" destOrd="0" presId="urn:microsoft.com/office/officeart/2018/5/layout/IconCircleLabelList"/>
    <dgm:cxn modelId="{C1455066-2C4C-40B3-B234-EA5319774CEA}" type="presParOf" srcId="{04FD97B2-F197-4B41-AFC6-F4EBB0917F9E}" destId="{34792B30-C9B1-4DF9-B4B2-C4F9771928EC}" srcOrd="1" destOrd="0" presId="urn:microsoft.com/office/officeart/2018/5/layout/IconCircleLabelList"/>
    <dgm:cxn modelId="{6BD56BB5-7CC6-4570-917F-C3D032C32613}" type="presParOf" srcId="{04FD97B2-F197-4B41-AFC6-F4EBB0917F9E}" destId="{2290736F-221C-4AD0-9E7F-770F05D6367C}" srcOrd="2" destOrd="0" presId="urn:microsoft.com/office/officeart/2018/5/layout/IconCircleLabelList"/>
    <dgm:cxn modelId="{BEDB11F4-5703-4693-943D-BA746B9D3779}" type="presParOf" srcId="{04FD97B2-F197-4B41-AFC6-F4EBB0917F9E}" destId="{E07E5625-2FBB-4D6D-97D2-5EC54F131AA2}" srcOrd="3" destOrd="0" presId="urn:microsoft.com/office/officeart/2018/5/layout/IconCircleLabelList"/>
    <dgm:cxn modelId="{9D351305-EC40-481C-96AA-5F2ED88BD5C5}" type="presParOf" srcId="{0C5065A7-0C65-4C17-B70A-1DEC7731564D}" destId="{C7D46B9A-5B3C-4CFC-856D-95B57EFAAD80}" srcOrd="3" destOrd="0" presId="urn:microsoft.com/office/officeart/2018/5/layout/IconCircleLabelList"/>
    <dgm:cxn modelId="{60E1A004-AC0B-478E-BC99-76064410184C}" type="presParOf" srcId="{0C5065A7-0C65-4C17-B70A-1DEC7731564D}" destId="{20278157-6CBA-43C5-943C-7EB7158720FA}" srcOrd="4" destOrd="0" presId="urn:microsoft.com/office/officeart/2018/5/layout/IconCircleLabelList"/>
    <dgm:cxn modelId="{BB738D74-B0D4-4F9C-A53A-B37ED3C1F847}" type="presParOf" srcId="{20278157-6CBA-43C5-943C-7EB7158720FA}" destId="{923012E2-BE09-413D-BC27-A92CA224F3EA}" srcOrd="0" destOrd="0" presId="urn:microsoft.com/office/officeart/2018/5/layout/IconCircleLabelList"/>
    <dgm:cxn modelId="{6A34E059-D173-46E2-BCB4-28ACCC112C33}" type="presParOf" srcId="{20278157-6CBA-43C5-943C-7EB7158720FA}" destId="{8EC15C8F-9C59-44E8-BE67-696FAC336B96}" srcOrd="1" destOrd="0" presId="urn:microsoft.com/office/officeart/2018/5/layout/IconCircleLabelList"/>
    <dgm:cxn modelId="{6B45055D-B8E8-492C-AB29-02071B5F75F9}" type="presParOf" srcId="{20278157-6CBA-43C5-943C-7EB7158720FA}" destId="{53C6A0A5-1AE1-4EB3-A8DE-2EBA0C3A5273}" srcOrd="2" destOrd="0" presId="urn:microsoft.com/office/officeart/2018/5/layout/IconCircleLabelList"/>
    <dgm:cxn modelId="{06591BC7-62C2-4701-9881-F6CA67815A7F}" type="presParOf" srcId="{20278157-6CBA-43C5-943C-7EB7158720FA}" destId="{5C335F9A-30D8-473C-BD06-24DEE82D132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5DCAEA4-74B9-4433-B107-350EA59133E2}" type="doc">
      <dgm:prSet loTypeId="urn:microsoft.com/office/officeart/2005/8/layout/cycle6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5A77BA6-D8B8-47C1-A1FF-E8CB59BA7F9D}">
      <dgm:prSet/>
      <dgm:spPr/>
      <dgm:t>
        <a:bodyPr/>
        <a:lstStyle/>
        <a:p>
          <a:r>
            <a:rPr lang="en-US"/>
            <a:t>1. Data Collection &amp; Preprocessing.</a:t>
          </a:r>
        </a:p>
      </dgm:t>
    </dgm:pt>
    <dgm:pt modelId="{90E6A876-3A88-4F73-95DF-7A474AC163C5}" type="parTrans" cxnId="{9C331E4A-A116-4CE8-ABED-C7DEDA0E3A29}">
      <dgm:prSet/>
      <dgm:spPr/>
      <dgm:t>
        <a:bodyPr/>
        <a:lstStyle/>
        <a:p>
          <a:endParaRPr lang="en-US"/>
        </a:p>
      </dgm:t>
    </dgm:pt>
    <dgm:pt modelId="{EC1B2D33-0C87-43A9-96B1-D9B68BF620BB}" type="sibTrans" cxnId="{9C331E4A-A116-4CE8-ABED-C7DEDA0E3A29}">
      <dgm:prSet/>
      <dgm:spPr/>
      <dgm:t>
        <a:bodyPr/>
        <a:lstStyle/>
        <a:p>
          <a:endParaRPr lang="en-US"/>
        </a:p>
      </dgm:t>
    </dgm:pt>
    <dgm:pt modelId="{0A33A63B-63BC-4128-ACD8-7E258086DA4E}">
      <dgm:prSet/>
      <dgm:spPr/>
      <dgm:t>
        <a:bodyPr/>
        <a:lstStyle/>
        <a:p>
          <a:r>
            <a:rPr lang="en-US"/>
            <a:t>2. Model Selection.</a:t>
          </a:r>
        </a:p>
      </dgm:t>
    </dgm:pt>
    <dgm:pt modelId="{344119BF-C1FE-4CC7-A213-15FDD4658BA4}" type="parTrans" cxnId="{972D9FC7-130D-4226-B6E1-05C801EBC089}">
      <dgm:prSet/>
      <dgm:spPr/>
      <dgm:t>
        <a:bodyPr/>
        <a:lstStyle/>
        <a:p>
          <a:endParaRPr lang="en-US"/>
        </a:p>
      </dgm:t>
    </dgm:pt>
    <dgm:pt modelId="{9CBB12FF-783C-406F-8A51-049953F72421}" type="sibTrans" cxnId="{972D9FC7-130D-4226-B6E1-05C801EBC089}">
      <dgm:prSet/>
      <dgm:spPr/>
      <dgm:t>
        <a:bodyPr/>
        <a:lstStyle/>
        <a:p>
          <a:endParaRPr lang="en-US"/>
        </a:p>
      </dgm:t>
    </dgm:pt>
    <dgm:pt modelId="{66DE2370-91FC-45DA-A1F4-EE867DCFD33D}">
      <dgm:prSet/>
      <dgm:spPr/>
      <dgm:t>
        <a:bodyPr/>
        <a:lstStyle/>
        <a:p>
          <a:r>
            <a:rPr lang="en-US"/>
            <a:t>3. Forward Propagation &amp; Loss Calculation.</a:t>
          </a:r>
        </a:p>
      </dgm:t>
    </dgm:pt>
    <dgm:pt modelId="{A6E5115B-4F6B-4D1D-93EB-05058D5CE907}" type="parTrans" cxnId="{BD02BDCF-0DED-432C-BC11-DAB89FF31E25}">
      <dgm:prSet/>
      <dgm:spPr/>
      <dgm:t>
        <a:bodyPr/>
        <a:lstStyle/>
        <a:p>
          <a:endParaRPr lang="en-US"/>
        </a:p>
      </dgm:t>
    </dgm:pt>
    <dgm:pt modelId="{969F793A-84B6-4FCB-82EF-4F4C5CAB9E64}" type="sibTrans" cxnId="{BD02BDCF-0DED-432C-BC11-DAB89FF31E25}">
      <dgm:prSet/>
      <dgm:spPr/>
      <dgm:t>
        <a:bodyPr/>
        <a:lstStyle/>
        <a:p>
          <a:endParaRPr lang="en-US"/>
        </a:p>
      </dgm:t>
    </dgm:pt>
    <dgm:pt modelId="{7DBF4355-F795-4A32-BB66-7B88A57F9167}">
      <dgm:prSet/>
      <dgm:spPr/>
      <dgm:t>
        <a:bodyPr/>
        <a:lstStyle/>
        <a:p>
          <a:r>
            <a:rPr lang="en-US"/>
            <a:t>4. Backpropagation &amp; Optimization.</a:t>
          </a:r>
        </a:p>
      </dgm:t>
    </dgm:pt>
    <dgm:pt modelId="{45A6AE4A-4FC3-44A2-998B-C9810C42AF8C}" type="parTrans" cxnId="{FD4A4E1E-F115-4651-A2F0-9F79FBF9F950}">
      <dgm:prSet/>
      <dgm:spPr/>
      <dgm:t>
        <a:bodyPr/>
        <a:lstStyle/>
        <a:p>
          <a:endParaRPr lang="en-US"/>
        </a:p>
      </dgm:t>
    </dgm:pt>
    <dgm:pt modelId="{34B61B83-DC97-4BC0-B66F-87426D7E4602}" type="sibTrans" cxnId="{FD4A4E1E-F115-4651-A2F0-9F79FBF9F950}">
      <dgm:prSet/>
      <dgm:spPr/>
      <dgm:t>
        <a:bodyPr/>
        <a:lstStyle/>
        <a:p>
          <a:endParaRPr lang="en-US"/>
        </a:p>
      </dgm:t>
    </dgm:pt>
    <dgm:pt modelId="{2AAE30E0-9DD7-4FAE-AF70-07F61D83CF5F}">
      <dgm:prSet/>
      <dgm:spPr/>
      <dgm:t>
        <a:bodyPr/>
        <a:lstStyle/>
        <a:p>
          <a:r>
            <a:rPr lang="en-US"/>
            <a:t>5. Model Evaluation &amp; Fine-tuning.</a:t>
          </a:r>
        </a:p>
      </dgm:t>
    </dgm:pt>
    <dgm:pt modelId="{8A6E2A03-0026-443A-85C4-98C93268B3BE}" type="parTrans" cxnId="{12E49888-81C3-4203-AF0F-21944BDC1616}">
      <dgm:prSet/>
      <dgm:spPr/>
      <dgm:t>
        <a:bodyPr/>
        <a:lstStyle/>
        <a:p>
          <a:endParaRPr lang="en-US"/>
        </a:p>
      </dgm:t>
    </dgm:pt>
    <dgm:pt modelId="{734EED72-02A8-400E-BBCE-5C1F82A5A624}" type="sibTrans" cxnId="{12E49888-81C3-4203-AF0F-21944BDC1616}">
      <dgm:prSet/>
      <dgm:spPr/>
      <dgm:t>
        <a:bodyPr/>
        <a:lstStyle/>
        <a:p>
          <a:endParaRPr lang="en-US"/>
        </a:p>
      </dgm:t>
    </dgm:pt>
    <dgm:pt modelId="{F2C7956C-3CCC-455E-9720-C56B32577BBF}" type="pres">
      <dgm:prSet presAssocID="{E5DCAEA4-74B9-4433-B107-350EA59133E2}" presName="cycle" presStyleCnt="0">
        <dgm:presLayoutVars>
          <dgm:dir/>
          <dgm:resizeHandles val="exact"/>
        </dgm:presLayoutVars>
      </dgm:prSet>
      <dgm:spPr/>
    </dgm:pt>
    <dgm:pt modelId="{78EFCBCF-B22D-422B-8984-9E19DACC2928}" type="pres">
      <dgm:prSet presAssocID="{75A77BA6-D8B8-47C1-A1FF-E8CB59BA7F9D}" presName="node" presStyleLbl="node1" presStyleIdx="0" presStyleCnt="5">
        <dgm:presLayoutVars>
          <dgm:bulletEnabled val="1"/>
        </dgm:presLayoutVars>
      </dgm:prSet>
      <dgm:spPr/>
    </dgm:pt>
    <dgm:pt modelId="{FC2F5A07-ECAA-41A8-AB0F-8C60C098EE23}" type="pres">
      <dgm:prSet presAssocID="{75A77BA6-D8B8-47C1-A1FF-E8CB59BA7F9D}" presName="spNode" presStyleCnt="0"/>
      <dgm:spPr/>
    </dgm:pt>
    <dgm:pt modelId="{50682C3B-90E5-4042-973D-7D51F44D684E}" type="pres">
      <dgm:prSet presAssocID="{EC1B2D33-0C87-43A9-96B1-D9B68BF620BB}" presName="sibTrans" presStyleLbl="sibTrans1D1" presStyleIdx="0" presStyleCnt="5"/>
      <dgm:spPr/>
    </dgm:pt>
    <dgm:pt modelId="{FE50B44F-3749-401A-BFD1-BA03EF134FC8}" type="pres">
      <dgm:prSet presAssocID="{0A33A63B-63BC-4128-ACD8-7E258086DA4E}" presName="node" presStyleLbl="node1" presStyleIdx="1" presStyleCnt="5">
        <dgm:presLayoutVars>
          <dgm:bulletEnabled val="1"/>
        </dgm:presLayoutVars>
      </dgm:prSet>
      <dgm:spPr/>
    </dgm:pt>
    <dgm:pt modelId="{836BD387-77BF-417C-BF97-6CD5F4BF937B}" type="pres">
      <dgm:prSet presAssocID="{0A33A63B-63BC-4128-ACD8-7E258086DA4E}" presName="spNode" presStyleCnt="0"/>
      <dgm:spPr/>
    </dgm:pt>
    <dgm:pt modelId="{E2281C1A-B3E5-4C4D-873F-76D0DE407B67}" type="pres">
      <dgm:prSet presAssocID="{9CBB12FF-783C-406F-8A51-049953F72421}" presName="sibTrans" presStyleLbl="sibTrans1D1" presStyleIdx="1" presStyleCnt="5"/>
      <dgm:spPr/>
    </dgm:pt>
    <dgm:pt modelId="{FB3B69F6-AE05-44BF-842E-5D0982F90650}" type="pres">
      <dgm:prSet presAssocID="{66DE2370-91FC-45DA-A1F4-EE867DCFD33D}" presName="node" presStyleLbl="node1" presStyleIdx="2" presStyleCnt="5">
        <dgm:presLayoutVars>
          <dgm:bulletEnabled val="1"/>
        </dgm:presLayoutVars>
      </dgm:prSet>
      <dgm:spPr/>
    </dgm:pt>
    <dgm:pt modelId="{69530476-7DFB-41C3-888E-33B4073274D3}" type="pres">
      <dgm:prSet presAssocID="{66DE2370-91FC-45DA-A1F4-EE867DCFD33D}" presName="spNode" presStyleCnt="0"/>
      <dgm:spPr/>
    </dgm:pt>
    <dgm:pt modelId="{53D0223B-4266-4172-9945-21CA079E68B1}" type="pres">
      <dgm:prSet presAssocID="{969F793A-84B6-4FCB-82EF-4F4C5CAB9E64}" presName="sibTrans" presStyleLbl="sibTrans1D1" presStyleIdx="2" presStyleCnt="5"/>
      <dgm:spPr/>
    </dgm:pt>
    <dgm:pt modelId="{D04BA952-4527-4132-AE35-AF1D4EFD7AE7}" type="pres">
      <dgm:prSet presAssocID="{7DBF4355-F795-4A32-BB66-7B88A57F9167}" presName="node" presStyleLbl="node1" presStyleIdx="3" presStyleCnt="5">
        <dgm:presLayoutVars>
          <dgm:bulletEnabled val="1"/>
        </dgm:presLayoutVars>
      </dgm:prSet>
      <dgm:spPr/>
    </dgm:pt>
    <dgm:pt modelId="{D8BD7C4C-5F55-43FE-911E-64630343D5E8}" type="pres">
      <dgm:prSet presAssocID="{7DBF4355-F795-4A32-BB66-7B88A57F9167}" presName="spNode" presStyleCnt="0"/>
      <dgm:spPr/>
    </dgm:pt>
    <dgm:pt modelId="{80B5934B-AF43-4024-B8AA-0284143DE50E}" type="pres">
      <dgm:prSet presAssocID="{34B61B83-DC97-4BC0-B66F-87426D7E4602}" presName="sibTrans" presStyleLbl="sibTrans1D1" presStyleIdx="3" presStyleCnt="5"/>
      <dgm:spPr/>
    </dgm:pt>
    <dgm:pt modelId="{58894248-C596-4D0D-8F1A-03289838C5A9}" type="pres">
      <dgm:prSet presAssocID="{2AAE30E0-9DD7-4FAE-AF70-07F61D83CF5F}" presName="node" presStyleLbl="node1" presStyleIdx="4" presStyleCnt="5">
        <dgm:presLayoutVars>
          <dgm:bulletEnabled val="1"/>
        </dgm:presLayoutVars>
      </dgm:prSet>
      <dgm:spPr/>
    </dgm:pt>
    <dgm:pt modelId="{D7E0B35A-6518-4054-A511-E7A1DFCA6426}" type="pres">
      <dgm:prSet presAssocID="{2AAE30E0-9DD7-4FAE-AF70-07F61D83CF5F}" presName="spNode" presStyleCnt="0"/>
      <dgm:spPr/>
    </dgm:pt>
    <dgm:pt modelId="{7D6EF4AA-F3BB-47E9-BA12-878614F3C6E6}" type="pres">
      <dgm:prSet presAssocID="{734EED72-02A8-400E-BBCE-5C1F82A5A624}" presName="sibTrans" presStyleLbl="sibTrans1D1" presStyleIdx="4" presStyleCnt="5"/>
      <dgm:spPr/>
    </dgm:pt>
  </dgm:ptLst>
  <dgm:cxnLst>
    <dgm:cxn modelId="{117D6702-85E6-4E3A-9999-E46C867A6054}" type="presOf" srcId="{E5DCAEA4-74B9-4433-B107-350EA59133E2}" destId="{F2C7956C-3CCC-455E-9720-C56B32577BBF}" srcOrd="0" destOrd="0" presId="urn:microsoft.com/office/officeart/2005/8/layout/cycle6"/>
    <dgm:cxn modelId="{9A59E61A-37B5-42F1-B5E9-055C3F48FBD7}" type="presOf" srcId="{9CBB12FF-783C-406F-8A51-049953F72421}" destId="{E2281C1A-B3E5-4C4D-873F-76D0DE407B67}" srcOrd="0" destOrd="0" presId="urn:microsoft.com/office/officeart/2005/8/layout/cycle6"/>
    <dgm:cxn modelId="{FD4A4E1E-F115-4651-A2F0-9F79FBF9F950}" srcId="{E5DCAEA4-74B9-4433-B107-350EA59133E2}" destId="{7DBF4355-F795-4A32-BB66-7B88A57F9167}" srcOrd="3" destOrd="0" parTransId="{45A6AE4A-4FC3-44A2-998B-C9810C42AF8C}" sibTransId="{34B61B83-DC97-4BC0-B66F-87426D7E4602}"/>
    <dgm:cxn modelId="{D8EF4F28-2894-4F4D-9033-56B09DEC82A7}" type="presOf" srcId="{7DBF4355-F795-4A32-BB66-7B88A57F9167}" destId="{D04BA952-4527-4132-AE35-AF1D4EFD7AE7}" srcOrd="0" destOrd="0" presId="urn:microsoft.com/office/officeart/2005/8/layout/cycle6"/>
    <dgm:cxn modelId="{9A1F173F-5635-4CEC-A2E8-88DA01492E85}" type="presOf" srcId="{734EED72-02A8-400E-BBCE-5C1F82A5A624}" destId="{7D6EF4AA-F3BB-47E9-BA12-878614F3C6E6}" srcOrd="0" destOrd="0" presId="urn:microsoft.com/office/officeart/2005/8/layout/cycle6"/>
    <dgm:cxn modelId="{9C331E4A-A116-4CE8-ABED-C7DEDA0E3A29}" srcId="{E5DCAEA4-74B9-4433-B107-350EA59133E2}" destId="{75A77BA6-D8B8-47C1-A1FF-E8CB59BA7F9D}" srcOrd="0" destOrd="0" parTransId="{90E6A876-3A88-4F73-95DF-7A474AC163C5}" sibTransId="{EC1B2D33-0C87-43A9-96B1-D9B68BF620BB}"/>
    <dgm:cxn modelId="{EF58B172-E0AF-46EA-BBCC-316C5B6AA9CD}" type="presOf" srcId="{2AAE30E0-9DD7-4FAE-AF70-07F61D83CF5F}" destId="{58894248-C596-4D0D-8F1A-03289838C5A9}" srcOrd="0" destOrd="0" presId="urn:microsoft.com/office/officeart/2005/8/layout/cycle6"/>
    <dgm:cxn modelId="{AA719D53-6177-4CFA-8BDB-E2A093F4467C}" type="presOf" srcId="{34B61B83-DC97-4BC0-B66F-87426D7E4602}" destId="{80B5934B-AF43-4024-B8AA-0284143DE50E}" srcOrd="0" destOrd="0" presId="urn:microsoft.com/office/officeart/2005/8/layout/cycle6"/>
    <dgm:cxn modelId="{E772A477-0733-4092-9015-B372E0ADE5B1}" type="presOf" srcId="{0A33A63B-63BC-4128-ACD8-7E258086DA4E}" destId="{FE50B44F-3749-401A-BFD1-BA03EF134FC8}" srcOrd="0" destOrd="0" presId="urn:microsoft.com/office/officeart/2005/8/layout/cycle6"/>
    <dgm:cxn modelId="{12E49888-81C3-4203-AF0F-21944BDC1616}" srcId="{E5DCAEA4-74B9-4433-B107-350EA59133E2}" destId="{2AAE30E0-9DD7-4FAE-AF70-07F61D83CF5F}" srcOrd="4" destOrd="0" parTransId="{8A6E2A03-0026-443A-85C4-98C93268B3BE}" sibTransId="{734EED72-02A8-400E-BBCE-5C1F82A5A624}"/>
    <dgm:cxn modelId="{F1E0F5B4-6F7B-4B3D-AED7-D1C6B66E8509}" type="presOf" srcId="{EC1B2D33-0C87-43A9-96B1-D9B68BF620BB}" destId="{50682C3B-90E5-4042-973D-7D51F44D684E}" srcOrd="0" destOrd="0" presId="urn:microsoft.com/office/officeart/2005/8/layout/cycle6"/>
    <dgm:cxn modelId="{D614E1BE-DA1F-401D-90D2-DFFE36D09E9A}" type="presOf" srcId="{66DE2370-91FC-45DA-A1F4-EE867DCFD33D}" destId="{FB3B69F6-AE05-44BF-842E-5D0982F90650}" srcOrd="0" destOrd="0" presId="urn:microsoft.com/office/officeart/2005/8/layout/cycle6"/>
    <dgm:cxn modelId="{972D9FC7-130D-4226-B6E1-05C801EBC089}" srcId="{E5DCAEA4-74B9-4433-B107-350EA59133E2}" destId="{0A33A63B-63BC-4128-ACD8-7E258086DA4E}" srcOrd="1" destOrd="0" parTransId="{344119BF-C1FE-4CC7-A213-15FDD4658BA4}" sibTransId="{9CBB12FF-783C-406F-8A51-049953F72421}"/>
    <dgm:cxn modelId="{A194E9CE-F68A-4556-BFB7-88F1C65F0577}" type="presOf" srcId="{969F793A-84B6-4FCB-82EF-4F4C5CAB9E64}" destId="{53D0223B-4266-4172-9945-21CA079E68B1}" srcOrd="0" destOrd="0" presId="urn:microsoft.com/office/officeart/2005/8/layout/cycle6"/>
    <dgm:cxn modelId="{BD02BDCF-0DED-432C-BC11-DAB89FF31E25}" srcId="{E5DCAEA4-74B9-4433-B107-350EA59133E2}" destId="{66DE2370-91FC-45DA-A1F4-EE867DCFD33D}" srcOrd="2" destOrd="0" parTransId="{A6E5115B-4F6B-4D1D-93EB-05058D5CE907}" sibTransId="{969F793A-84B6-4FCB-82EF-4F4C5CAB9E64}"/>
    <dgm:cxn modelId="{F02EF1F4-4C98-421F-A556-F36FBD7C773E}" type="presOf" srcId="{75A77BA6-D8B8-47C1-A1FF-E8CB59BA7F9D}" destId="{78EFCBCF-B22D-422B-8984-9E19DACC2928}" srcOrd="0" destOrd="0" presId="urn:microsoft.com/office/officeart/2005/8/layout/cycle6"/>
    <dgm:cxn modelId="{519FBBB6-BB54-4C4D-B6F2-5401B71BAEFA}" type="presParOf" srcId="{F2C7956C-3CCC-455E-9720-C56B32577BBF}" destId="{78EFCBCF-B22D-422B-8984-9E19DACC2928}" srcOrd="0" destOrd="0" presId="urn:microsoft.com/office/officeart/2005/8/layout/cycle6"/>
    <dgm:cxn modelId="{FB7CC2D6-18F9-439D-ADA4-9DE5A27395CF}" type="presParOf" srcId="{F2C7956C-3CCC-455E-9720-C56B32577BBF}" destId="{FC2F5A07-ECAA-41A8-AB0F-8C60C098EE23}" srcOrd="1" destOrd="0" presId="urn:microsoft.com/office/officeart/2005/8/layout/cycle6"/>
    <dgm:cxn modelId="{4E7F1273-F8AB-49CC-B179-CD543BE7BFFF}" type="presParOf" srcId="{F2C7956C-3CCC-455E-9720-C56B32577BBF}" destId="{50682C3B-90E5-4042-973D-7D51F44D684E}" srcOrd="2" destOrd="0" presId="urn:microsoft.com/office/officeart/2005/8/layout/cycle6"/>
    <dgm:cxn modelId="{94090569-4E84-499D-A5E4-1A9CF940A501}" type="presParOf" srcId="{F2C7956C-3CCC-455E-9720-C56B32577BBF}" destId="{FE50B44F-3749-401A-BFD1-BA03EF134FC8}" srcOrd="3" destOrd="0" presId="urn:microsoft.com/office/officeart/2005/8/layout/cycle6"/>
    <dgm:cxn modelId="{0C443A7F-707C-450F-9F53-D639B21A52CD}" type="presParOf" srcId="{F2C7956C-3CCC-455E-9720-C56B32577BBF}" destId="{836BD387-77BF-417C-BF97-6CD5F4BF937B}" srcOrd="4" destOrd="0" presId="urn:microsoft.com/office/officeart/2005/8/layout/cycle6"/>
    <dgm:cxn modelId="{90F9EDCB-6B58-4D39-92BE-4F745306CE8F}" type="presParOf" srcId="{F2C7956C-3CCC-455E-9720-C56B32577BBF}" destId="{E2281C1A-B3E5-4C4D-873F-76D0DE407B67}" srcOrd="5" destOrd="0" presId="urn:microsoft.com/office/officeart/2005/8/layout/cycle6"/>
    <dgm:cxn modelId="{9080F266-551B-4BFD-82D9-1B93681CCC68}" type="presParOf" srcId="{F2C7956C-3CCC-455E-9720-C56B32577BBF}" destId="{FB3B69F6-AE05-44BF-842E-5D0982F90650}" srcOrd="6" destOrd="0" presId="urn:microsoft.com/office/officeart/2005/8/layout/cycle6"/>
    <dgm:cxn modelId="{9B0048EA-944A-4164-9649-069051816A06}" type="presParOf" srcId="{F2C7956C-3CCC-455E-9720-C56B32577BBF}" destId="{69530476-7DFB-41C3-888E-33B4073274D3}" srcOrd="7" destOrd="0" presId="urn:microsoft.com/office/officeart/2005/8/layout/cycle6"/>
    <dgm:cxn modelId="{4A2C4616-7B67-4C58-9401-5B15ECEE1532}" type="presParOf" srcId="{F2C7956C-3CCC-455E-9720-C56B32577BBF}" destId="{53D0223B-4266-4172-9945-21CA079E68B1}" srcOrd="8" destOrd="0" presId="urn:microsoft.com/office/officeart/2005/8/layout/cycle6"/>
    <dgm:cxn modelId="{349C2FF3-5792-40AF-A911-35047323C8F2}" type="presParOf" srcId="{F2C7956C-3CCC-455E-9720-C56B32577BBF}" destId="{D04BA952-4527-4132-AE35-AF1D4EFD7AE7}" srcOrd="9" destOrd="0" presId="urn:microsoft.com/office/officeart/2005/8/layout/cycle6"/>
    <dgm:cxn modelId="{3757268B-3E66-4703-9D40-94E710F0E50B}" type="presParOf" srcId="{F2C7956C-3CCC-455E-9720-C56B32577BBF}" destId="{D8BD7C4C-5F55-43FE-911E-64630343D5E8}" srcOrd="10" destOrd="0" presId="urn:microsoft.com/office/officeart/2005/8/layout/cycle6"/>
    <dgm:cxn modelId="{1BEB1141-6C07-4611-AA67-0530818B3B7D}" type="presParOf" srcId="{F2C7956C-3CCC-455E-9720-C56B32577BBF}" destId="{80B5934B-AF43-4024-B8AA-0284143DE50E}" srcOrd="11" destOrd="0" presId="urn:microsoft.com/office/officeart/2005/8/layout/cycle6"/>
    <dgm:cxn modelId="{16ECC9B2-D47F-4B09-AE28-C7F5FF5ECAFB}" type="presParOf" srcId="{F2C7956C-3CCC-455E-9720-C56B32577BBF}" destId="{58894248-C596-4D0D-8F1A-03289838C5A9}" srcOrd="12" destOrd="0" presId="urn:microsoft.com/office/officeart/2005/8/layout/cycle6"/>
    <dgm:cxn modelId="{D262CE91-A097-4FB7-ABD9-25455823AC58}" type="presParOf" srcId="{F2C7956C-3CCC-455E-9720-C56B32577BBF}" destId="{D7E0B35A-6518-4054-A511-E7A1DFCA6426}" srcOrd="13" destOrd="0" presId="urn:microsoft.com/office/officeart/2005/8/layout/cycle6"/>
    <dgm:cxn modelId="{791B9C40-0308-49B2-87A0-7068C772CCA4}" type="presParOf" srcId="{F2C7956C-3CCC-455E-9720-C56B32577BBF}" destId="{7D6EF4AA-F3BB-47E9-BA12-878614F3C6E6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7B67B2A-5950-43BE-AF5E-4772970B0D8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60A345-827E-49E0-8C13-D3F089237375}">
      <dgm:prSet/>
      <dgm:spPr/>
      <dgm:t>
        <a:bodyPr/>
        <a:lstStyle/>
        <a:p>
          <a:r>
            <a:rPr lang="en-US"/>
            <a:t>• Requirement of large labeled datasets.</a:t>
          </a:r>
        </a:p>
      </dgm:t>
    </dgm:pt>
    <dgm:pt modelId="{0A309089-9174-47BF-97FE-22EBFA87DE38}" type="parTrans" cxnId="{35AA80C8-DE77-4B2E-92F4-C235B231E2E6}">
      <dgm:prSet/>
      <dgm:spPr/>
      <dgm:t>
        <a:bodyPr/>
        <a:lstStyle/>
        <a:p>
          <a:endParaRPr lang="en-US"/>
        </a:p>
      </dgm:t>
    </dgm:pt>
    <dgm:pt modelId="{6CDD4254-472C-42D9-B3AB-7E7DABCA35F6}" type="sibTrans" cxnId="{35AA80C8-DE77-4B2E-92F4-C235B231E2E6}">
      <dgm:prSet/>
      <dgm:spPr/>
      <dgm:t>
        <a:bodyPr/>
        <a:lstStyle/>
        <a:p>
          <a:endParaRPr lang="en-US"/>
        </a:p>
      </dgm:t>
    </dgm:pt>
    <dgm:pt modelId="{ADD51DAD-29BE-4D73-ACBD-E97393E26864}">
      <dgm:prSet/>
      <dgm:spPr/>
      <dgm:t>
        <a:bodyPr/>
        <a:lstStyle/>
        <a:p>
          <a:r>
            <a:rPr lang="en-US"/>
            <a:t>• High computational costs.</a:t>
          </a:r>
        </a:p>
      </dgm:t>
    </dgm:pt>
    <dgm:pt modelId="{AF71B6E8-35EC-48CB-84E4-EC3326D52F13}" type="parTrans" cxnId="{6E6700C1-6F14-4BBD-A1AC-6FD847B7B775}">
      <dgm:prSet/>
      <dgm:spPr/>
      <dgm:t>
        <a:bodyPr/>
        <a:lstStyle/>
        <a:p>
          <a:endParaRPr lang="en-US"/>
        </a:p>
      </dgm:t>
    </dgm:pt>
    <dgm:pt modelId="{70628647-D0C7-41A8-9A9D-9120DE15CAE1}" type="sibTrans" cxnId="{6E6700C1-6F14-4BBD-A1AC-6FD847B7B775}">
      <dgm:prSet/>
      <dgm:spPr/>
      <dgm:t>
        <a:bodyPr/>
        <a:lstStyle/>
        <a:p>
          <a:endParaRPr lang="en-US"/>
        </a:p>
      </dgm:t>
    </dgm:pt>
    <dgm:pt modelId="{81A29A82-7025-421E-9E2D-10F15052AFD9}">
      <dgm:prSet/>
      <dgm:spPr/>
      <dgm:t>
        <a:bodyPr/>
        <a:lstStyle/>
        <a:p>
          <a:r>
            <a:rPr lang="en-US"/>
            <a:t>• Overfitting and generalization issues.</a:t>
          </a:r>
        </a:p>
      </dgm:t>
    </dgm:pt>
    <dgm:pt modelId="{976D1953-ACAD-4967-A642-D5C278F7E5C4}" type="parTrans" cxnId="{2AC8A47A-46CF-4F0A-9231-94AFFF6F6D54}">
      <dgm:prSet/>
      <dgm:spPr/>
      <dgm:t>
        <a:bodyPr/>
        <a:lstStyle/>
        <a:p>
          <a:endParaRPr lang="en-US"/>
        </a:p>
      </dgm:t>
    </dgm:pt>
    <dgm:pt modelId="{FB19ED60-72B2-4C1E-A3D4-CA8B17FFF030}" type="sibTrans" cxnId="{2AC8A47A-46CF-4F0A-9231-94AFFF6F6D54}">
      <dgm:prSet/>
      <dgm:spPr/>
      <dgm:t>
        <a:bodyPr/>
        <a:lstStyle/>
        <a:p>
          <a:endParaRPr lang="en-US"/>
        </a:p>
      </dgm:t>
    </dgm:pt>
    <dgm:pt modelId="{2C6DDBA1-2F5C-425B-8559-906807826B23}">
      <dgm:prSet/>
      <dgm:spPr/>
      <dgm:t>
        <a:bodyPr/>
        <a:lstStyle/>
        <a:p>
          <a:r>
            <a:rPr lang="en-US"/>
            <a:t>• Interpretability of deep models.</a:t>
          </a:r>
        </a:p>
      </dgm:t>
    </dgm:pt>
    <dgm:pt modelId="{C01E83DE-1906-4DE4-B391-2F63D20AE90E}" type="parTrans" cxnId="{92A5137D-9A39-4E46-A6BD-E1BB1CD22D2C}">
      <dgm:prSet/>
      <dgm:spPr/>
      <dgm:t>
        <a:bodyPr/>
        <a:lstStyle/>
        <a:p>
          <a:endParaRPr lang="en-US"/>
        </a:p>
      </dgm:t>
    </dgm:pt>
    <dgm:pt modelId="{4CBBAA22-D20E-4F44-ABB5-DADAFF6AAF1D}" type="sibTrans" cxnId="{92A5137D-9A39-4E46-A6BD-E1BB1CD22D2C}">
      <dgm:prSet/>
      <dgm:spPr/>
      <dgm:t>
        <a:bodyPr/>
        <a:lstStyle/>
        <a:p>
          <a:endParaRPr lang="en-US"/>
        </a:p>
      </dgm:t>
    </dgm:pt>
    <dgm:pt modelId="{361ACAC5-B065-494F-8DCE-D5DFA0908E9F}" type="pres">
      <dgm:prSet presAssocID="{17B67B2A-5950-43BE-AF5E-4772970B0D89}" presName="outerComposite" presStyleCnt="0">
        <dgm:presLayoutVars>
          <dgm:chMax val="5"/>
          <dgm:dir/>
          <dgm:resizeHandles val="exact"/>
        </dgm:presLayoutVars>
      </dgm:prSet>
      <dgm:spPr/>
    </dgm:pt>
    <dgm:pt modelId="{C650DC3B-9303-4254-AC58-26EF91C8E194}" type="pres">
      <dgm:prSet presAssocID="{17B67B2A-5950-43BE-AF5E-4772970B0D89}" presName="dummyMaxCanvas" presStyleCnt="0">
        <dgm:presLayoutVars/>
      </dgm:prSet>
      <dgm:spPr/>
    </dgm:pt>
    <dgm:pt modelId="{5E3BFFF9-AD4B-4CB2-9506-DC53D96760FB}" type="pres">
      <dgm:prSet presAssocID="{17B67B2A-5950-43BE-AF5E-4772970B0D89}" presName="FourNodes_1" presStyleLbl="node1" presStyleIdx="0" presStyleCnt="4">
        <dgm:presLayoutVars>
          <dgm:bulletEnabled val="1"/>
        </dgm:presLayoutVars>
      </dgm:prSet>
      <dgm:spPr/>
    </dgm:pt>
    <dgm:pt modelId="{F60CAF91-DEF8-401E-93E5-B00419600650}" type="pres">
      <dgm:prSet presAssocID="{17B67B2A-5950-43BE-AF5E-4772970B0D89}" presName="FourNodes_2" presStyleLbl="node1" presStyleIdx="1" presStyleCnt="4">
        <dgm:presLayoutVars>
          <dgm:bulletEnabled val="1"/>
        </dgm:presLayoutVars>
      </dgm:prSet>
      <dgm:spPr/>
    </dgm:pt>
    <dgm:pt modelId="{4B03CDD7-A7DF-4EB0-924F-920EF074C992}" type="pres">
      <dgm:prSet presAssocID="{17B67B2A-5950-43BE-AF5E-4772970B0D89}" presName="FourNodes_3" presStyleLbl="node1" presStyleIdx="2" presStyleCnt="4">
        <dgm:presLayoutVars>
          <dgm:bulletEnabled val="1"/>
        </dgm:presLayoutVars>
      </dgm:prSet>
      <dgm:spPr/>
    </dgm:pt>
    <dgm:pt modelId="{A838DD1A-FC97-42BC-A20B-E781064EB071}" type="pres">
      <dgm:prSet presAssocID="{17B67B2A-5950-43BE-AF5E-4772970B0D89}" presName="FourNodes_4" presStyleLbl="node1" presStyleIdx="3" presStyleCnt="4">
        <dgm:presLayoutVars>
          <dgm:bulletEnabled val="1"/>
        </dgm:presLayoutVars>
      </dgm:prSet>
      <dgm:spPr/>
    </dgm:pt>
    <dgm:pt modelId="{5A3A9399-F363-41AE-8CAC-ADE39C749441}" type="pres">
      <dgm:prSet presAssocID="{17B67B2A-5950-43BE-AF5E-4772970B0D89}" presName="FourConn_1-2" presStyleLbl="fgAccFollowNode1" presStyleIdx="0" presStyleCnt="3">
        <dgm:presLayoutVars>
          <dgm:bulletEnabled val="1"/>
        </dgm:presLayoutVars>
      </dgm:prSet>
      <dgm:spPr/>
    </dgm:pt>
    <dgm:pt modelId="{042BC9B8-74D1-4F5B-AEBA-ED0D9EBCA4E8}" type="pres">
      <dgm:prSet presAssocID="{17B67B2A-5950-43BE-AF5E-4772970B0D89}" presName="FourConn_2-3" presStyleLbl="fgAccFollowNode1" presStyleIdx="1" presStyleCnt="3">
        <dgm:presLayoutVars>
          <dgm:bulletEnabled val="1"/>
        </dgm:presLayoutVars>
      </dgm:prSet>
      <dgm:spPr/>
    </dgm:pt>
    <dgm:pt modelId="{0EEFF368-F01E-444D-9203-001559AE5319}" type="pres">
      <dgm:prSet presAssocID="{17B67B2A-5950-43BE-AF5E-4772970B0D89}" presName="FourConn_3-4" presStyleLbl="fgAccFollowNode1" presStyleIdx="2" presStyleCnt="3">
        <dgm:presLayoutVars>
          <dgm:bulletEnabled val="1"/>
        </dgm:presLayoutVars>
      </dgm:prSet>
      <dgm:spPr/>
    </dgm:pt>
    <dgm:pt modelId="{BA793677-FE83-4710-A32E-3DB4CEA8631C}" type="pres">
      <dgm:prSet presAssocID="{17B67B2A-5950-43BE-AF5E-4772970B0D89}" presName="FourNodes_1_text" presStyleLbl="node1" presStyleIdx="3" presStyleCnt="4">
        <dgm:presLayoutVars>
          <dgm:bulletEnabled val="1"/>
        </dgm:presLayoutVars>
      </dgm:prSet>
      <dgm:spPr/>
    </dgm:pt>
    <dgm:pt modelId="{78DC735A-B127-43B4-BBCC-CF4F0D0161D2}" type="pres">
      <dgm:prSet presAssocID="{17B67B2A-5950-43BE-AF5E-4772970B0D89}" presName="FourNodes_2_text" presStyleLbl="node1" presStyleIdx="3" presStyleCnt="4">
        <dgm:presLayoutVars>
          <dgm:bulletEnabled val="1"/>
        </dgm:presLayoutVars>
      </dgm:prSet>
      <dgm:spPr/>
    </dgm:pt>
    <dgm:pt modelId="{13B1BD5E-E70A-4D28-8F37-CD5131D96BF2}" type="pres">
      <dgm:prSet presAssocID="{17B67B2A-5950-43BE-AF5E-4772970B0D89}" presName="FourNodes_3_text" presStyleLbl="node1" presStyleIdx="3" presStyleCnt="4">
        <dgm:presLayoutVars>
          <dgm:bulletEnabled val="1"/>
        </dgm:presLayoutVars>
      </dgm:prSet>
      <dgm:spPr/>
    </dgm:pt>
    <dgm:pt modelId="{5CABACB0-CD9E-4DB7-80AB-E863490C1928}" type="pres">
      <dgm:prSet presAssocID="{17B67B2A-5950-43BE-AF5E-4772970B0D8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6AD2027-0E39-40E8-98C5-0480031F8D91}" type="presOf" srcId="{6CDD4254-472C-42D9-B3AB-7E7DABCA35F6}" destId="{5A3A9399-F363-41AE-8CAC-ADE39C749441}" srcOrd="0" destOrd="0" presId="urn:microsoft.com/office/officeart/2005/8/layout/vProcess5"/>
    <dgm:cxn modelId="{AA81C928-6836-45FC-BC8C-BBBB8F9F4B3B}" type="presOf" srcId="{2C6DDBA1-2F5C-425B-8559-906807826B23}" destId="{5CABACB0-CD9E-4DB7-80AB-E863490C1928}" srcOrd="1" destOrd="0" presId="urn:microsoft.com/office/officeart/2005/8/layout/vProcess5"/>
    <dgm:cxn modelId="{B7D24E40-43AD-479D-8580-B647D934D698}" type="presOf" srcId="{FB19ED60-72B2-4C1E-A3D4-CA8B17FFF030}" destId="{0EEFF368-F01E-444D-9203-001559AE5319}" srcOrd="0" destOrd="0" presId="urn:microsoft.com/office/officeart/2005/8/layout/vProcess5"/>
    <dgm:cxn modelId="{AFFBFD5C-6986-46A2-8A4F-D8D860825610}" type="presOf" srcId="{81A29A82-7025-421E-9E2D-10F15052AFD9}" destId="{13B1BD5E-E70A-4D28-8F37-CD5131D96BF2}" srcOrd="1" destOrd="0" presId="urn:microsoft.com/office/officeart/2005/8/layout/vProcess5"/>
    <dgm:cxn modelId="{4F4EBA63-B095-46B7-9D04-3550225D678E}" type="presOf" srcId="{2C6DDBA1-2F5C-425B-8559-906807826B23}" destId="{A838DD1A-FC97-42BC-A20B-E781064EB071}" srcOrd="0" destOrd="0" presId="urn:microsoft.com/office/officeart/2005/8/layout/vProcess5"/>
    <dgm:cxn modelId="{2AC8A47A-46CF-4F0A-9231-94AFFF6F6D54}" srcId="{17B67B2A-5950-43BE-AF5E-4772970B0D89}" destId="{81A29A82-7025-421E-9E2D-10F15052AFD9}" srcOrd="2" destOrd="0" parTransId="{976D1953-ACAD-4967-A642-D5C278F7E5C4}" sibTransId="{FB19ED60-72B2-4C1E-A3D4-CA8B17FFF030}"/>
    <dgm:cxn modelId="{92A5137D-9A39-4E46-A6BD-E1BB1CD22D2C}" srcId="{17B67B2A-5950-43BE-AF5E-4772970B0D89}" destId="{2C6DDBA1-2F5C-425B-8559-906807826B23}" srcOrd="3" destOrd="0" parTransId="{C01E83DE-1906-4DE4-B391-2F63D20AE90E}" sibTransId="{4CBBAA22-D20E-4F44-ABB5-DADAFF6AAF1D}"/>
    <dgm:cxn modelId="{D87EF186-2FA4-4B05-A0CC-3184F946F8AF}" type="presOf" srcId="{81A29A82-7025-421E-9E2D-10F15052AFD9}" destId="{4B03CDD7-A7DF-4EB0-924F-920EF074C992}" srcOrd="0" destOrd="0" presId="urn:microsoft.com/office/officeart/2005/8/layout/vProcess5"/>
    <dgm:cxn modelId="{479C278C-934D-4931-8ED6-42A3DB132B19}" type="presOf" srcId="{4D60A345-827E-49E0-8C13-D3F089237375}" destId="{5E3BFFF9-AD4B-4CB2-9506-DC53D96760FB}" srcOrd="0" destOrd="0" presId="urn:microsoft.com/office/officeart/2005/8/layout/vProcess5"/>
    <dgm:cxn modelId="{7F06FD8E-E257-40DD-899E-1BBD3B2529FF}" type="presOf" srcId="{ADD51DAD-29BE-4D73-ACBD-E97393E26864}" destId="{78DC735A-B127-43B4-BBCC-CF4F0D0161D2}" srcOrd="1" destOrd="0" presId="urn:microsoft.com/office/officeart/2005/8/layout/vProcess5"/>
    <dgm:cxn modelId="{7665AAA2-F1AB-4B12-BF63-AE3C52B5D246}" type="presOf" srcId="{70628647-D0C7-41A8-9A9D-9120DE15CAE1}" destId="{042BC9B8-74D1-4F5B-AEBA-ED0D9EBCA4E8}" srcOrd="0" destOrd="0" presId="urn:microsoft.com/office/officeart/2005/8/layout/vProcess5"/>
    <dgm:cxn modelId="{121BA7B3-721A-431C-AC5A-DC1023B4AEE2}" type="presOf" srcId="{17B67B2A-5950-43BE-AF5E-4772970B0D89}" destId="{361ACAC5-B065-494F-8DCE-D5DFA0908E9F}" srcOrd="0" destOrd="0" presId="urn:microsoft.com/office/officeart/2005/8/layout/vProcess5"/>
    <dgm:cxn modelId="{6E6700C1-6F14-4BBD-A1AC-6FD847B7B775}" srcId="{17B67B2A-5950-43BE-AF5E-4772970B0D89}" destId="{ADD51DAD-29BE-4D73-ACBD-E97393E26864}" srcOrd="1" destOrd="0" parTransId="{AF71B6E8-35EC-48CB-84E4-EC3326D52F13}" sibTransId="{70628647-D0C7-41A8-9A9D-9120DE15CAE1}"/>
    <dgm:cxn modelId="{35AA80C8-DE77-4B2E-92F4-C235B231E2E6}" srcId="{17B67B2A-5950-43BE-AF5E-4772970B0D89}" destId="{4D60A345-827E-49E0-8C13-D3F089237375}" srcOrd="0" destOrd="0" parTransId="{0A309089-9174-47BF-97FE-22EBFA87DE38}" sibTransId="{6CDD4254-472C-42D9-B3AB-7E7DABCA35F6}"/>
    <dgm:cxn modelId="{346904CA-F4F3-437F-9021-1E53EA225B25}" type="presOf" srcId="{4D60A345-827E-49E0-8C13-D3F089237375}" destId="{BA793677-FE83-4710-A32E-3DB4CEA8631C}" srcOrd="1" destOrd="0" presId="urn:microsoft.com/office/officeart/2005/8/layout/vProcess5"/>
    <dgm:cxn modelId="{15BA77CA-B24D-41A4-B34E-6E7E70C47A92}" type="presOf" srcId="{ADD51DAD-29BE-4D73-ACBD-E97393E26864}" destId="{F60CAF91-DEF8-401E-93E5-B00419600650}" srcOrd="0" destOrd="0" presId="urn:microsoft.com/office/officeart/2005/8/layout/vProcess5"/>
    <dgm:cxn modelId="{E4483584-CC58-4443-B411-8F09EFD25F4F}" type="presParOf" srcId="{361ACAC5-B065-494F-8DCE-D5DFA0908E9F}" destId="{C650DC3B-9303-4254-AC58-26EF91C8E194}" srcOrd="0" destOrd="0" presId="urn:microsoft.com/office/officeart/2005/8/layout/vProcess5"/>
    <dgm:cxn modelId="{BE8F6341-9167-467A-8A14-A18CBC748A0F}" type="presParOf" srcId="{361ACAC5-B065-494F-8DCE-D5DFA0908E9F}" destId="{5E3BFFF9-AD4B-4CB2-9506-DC53D96760FB}" srcOrd="1" destOrd="0" presId="urn:microsoft.com/office/officeart/2005/8/layout/vProcess5"/>
    <dgm:cxn modelId="{E434E5C7-E403-4C28-9C82-B765A19B6158}" type="presParOf" srcId="{361ACAC5-B065-494F-8DCE-D5DFA0908E9F}" destId="{F60CAF91-DEF8-401E-93E5-B00419600650}" srcOrd="2" destOrd="0" presId="urn:microsoft.com/office/officeart/2005/8/layout/vProcess5"/>
    <dgm:cxn modelId="{BA146D8C-7CE9-46B4-B260-CC87ACDF2C8F}" type="presParOf" srcId="{361ACAC5-B065-494F-8DCE-D5DFA0908E9F}" destId="{4B03CDD7-A7DF-4EB0-924F-920EF074C992}" srcOrd="3" destOrd="0" presId="urn:microsoft.com/office/officeart/2005/8/layout/vProcess5"/>
    <dgm:cxn modelId="{D74F06D9-5589-4927-BA0A-FDE765215022}" type="presParOf" srcId="{361ACAC5-B065-494F-8DCE-D5DFA0908E9F}" destId="{A838DD1A-FC97-42BC-A20B-E781064EB071}" srcOrd="4" destOrd="0" presId="urn:microsoft.com/office/officeart/2005/8/layout/vProcess5"/>
    <dgm:cxn modelId="{B53BD776-788A-48DF-9685-3D358190D3D9}" type="presParOf" srcId="{361ACAC5-B065-494F-8DCE-D5DFA0908E9F}" destId="{5A3A9399-F363-41AE-8CAC-ADE39C749441}" srcOrd="5" destOrd="0" presId="urn:microsoft.com/office/officeart/2005/8/layout/vProcess5"/>
    <dgm:cxn modelId="{17612F90-6772-40D7-9495-F0DB2EC1CDA2}" type="presParOf" srcId="{361ACAC5-B065-494F-8DCE-D5DFA0908E9F}" destId="{042BC9B8-74D1-4F5B-AEBA-ED0D9EBCA4E8}" srcOrd="6" destOrd="0" presId="urn:microsoft.com/office/officeart/2005/8/layout/vProcess5"/>
    <dgm:cxn modelId="{F4A52A65-B471-4D92-91ED-67D50F188990}" type="presParOf" srcId="{361ACAC5-B065-494F-8DCE-D5DFA0908E9F}" destId="{0EEFF368-F01E-444D-9203-001559AE5319}" srcOrd="7" destOrd="0" presId="urn:microsoft.com/office/officeart/2005/8/layout/vProcess5"/>
    <dgm:cxn modelId="{81CEE11C-104E-4918-91CE-2D112D0F355F}" type="presParOf" srcId="{361ACAC5-B065-494F-8DCE-D5DFA0908E9F}" destId="{BA793677-FE83-4710-A32E-3DB4CEA8631C}" srcOrd="8" destOrd="0" presId="urn:microsoft.com/office/officeart/2005/8/layout/vProcess5"/>
    <dgm:cxn modelId="{7FE93FCE-EB63-40AA-AA62-4D0B75E76EDE}" type="presParOf" srcId="{361ACAC5-B065-494F-8DCE-D5DFA0908E9F}" destId="{78DC735A-B127-43B4-BBCC-CF4F0D0161D2}" srcOrd="9" destOrd="0" presId="urn:microsoft.com/office/officeart/2005/8/layout/vProcess5"/>
    <dgm:cxn modelId="{B27222FC-E7AB-4269-8765-02218788C366}" type="presParOf" srcId="{361ACAC5-B065-494F-8DCE-D5DFA0908E9F}" destId="{13B1BD5E-E70A-4D28-8F37-CD5131D96BF2}" srcOrd="10" destOrd="0" presId="urn:microsoft.com/office/officeart/2005/8/layout/vProcess5"/>
    <dgm:cxn modelId="{132448FD-C9AD-49D6-82AE-F63D56E97C9C}" type="presParOf" srcId="{361ACAC5-B065-494F-8DCE-D5DFA0908E9F}" destId="{5CABACB0-CD9E-4DB7-80AB-E863490C192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31A8118-CC5F-4E45-840A-9901AF33E1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3B38A1-E449-4042-8A4B-DC8E5BBC03C0}">
      <dgm:prSet/>
      <dgm:spPr/>
      <dgm:t>
        <a:bodyPr/>
        <a:lstStyle/>
        <a:p>
          <a:r>
            <a:rPr lang="en-US"/>
            <a:t>• Advancements in Explainable AI (XAI).</a:t>
          </a:r>
        </a:p>
      </dgm:t>
    </dgm:pt>
    <dgm:pt modelId="{B0C254C2-875D-4169-9ECD-1911C719FE2A}" type="parTrans" cxnId="{6FCE545E-2C06-4C7A-A93E-E85561C04BD3}">
      <dgm:prSet/>
      <dgm:spPr/>
      <dgm:t>
        <a:bodyPr/>
        <a:lstStyle/>
        <a:p>
          <a:endParaRPr lang="en-US"/>
        </a:p>
      </dgm:t>
    </dgm:pt>
    <dgm:pt modelId="{AAFADB4A-4675-4FA5-8727-11CEB75FE52D}" type="sibTrans" cxnId="{6FCE545E-2C06-4C7A-A93E-E85561C04BD3}">
      <dgm:prSet/>
      <dgm:spPr/>
      <dgm:t>
        <a:bodyPr/>
        <a:lstStyle/>
        <a:p>
          <a:endParaRPr lang="en-US"/>
        </a:p>
      </dgm:t>
    </dgm:pt>
    <dgm:pt modelId="{9CECCD66-C2AA-445C-9DFA-1BE1433FECFA}">
      <dgm:prSet/>
      <dgm:spPr/>
      <dgm:t>
        <a:bodyPr/>
        <a:lstStyle/>
        <a:p>
          <a:r>
            <a:rPr lang="en-US"/>
            <a:t>• AI for scientific discoveries.</a:t>
          </a:r>
        </a:p>
      </dgm:t>
    </dgm:pt>
    <dgm:pt modelId="{242D9B9B-C4D9-4017-85AB-0549F8CB58E8}" type="parTrans" cxnId="{93176958-3F1D-4AB0-97D6-9A8FE695148C}">
      <dgm:prSet/>
      <dgm:spPr/>
      <dgm:t>
        <a:bodyPr/>
        <a:lstStyle/>
        <a:p>
          <a:endParaRPr lang="en-US"/>
        </a:p>
      </dgm:t>
    </dgm:pt>
    <dgm:pt modelId="{F4FDB5F0-935F-4E6E-BCCC-7D1E80D303CE}" type="sibTrans" cxnId="{93176958-3F1D-4AB0-97D6-9A8FE695148C}">
      <dgm:prSet/>
      <dgm:spPr/>
      <dgm:t>
        <a:bodyPr/>
        <a:lstStyle/>
        <a:p>
          <a:endParaRPr lang="en-US"/>
        </a:p>
      </dgm:t>
    </dgm:pt>
    <dgm:pt modelId="{74AF89C4-FC1F-484D-8D56-EA8F786566E7}">
      <dgm:prSet/>
      <dgm:spPr/>
      <dgm:t>
        <a:bodyPr/>
        <a:lstStyle/>
        <a:p>
          <a:r>
            <a:rPr lang="en-US"/>
            <a:t>• Brain-inspired architectures.</a:t>
          </a:r>
        </a:p>
      </dgm:t>
    </dgm:pt>
    <dgm:pt modelId="{AE531AC4-8F11-4514-9BD5-5309268F5926}" type="parTrans" cxnId="{96A57029-888F-465B-9E39-DA5EA9989D49}">
      <dgm:prSet/>
      <dgm:spPr/>
      <dgm:t>
        <a:bodyPr/>
        <a:lstStyle/>
        <a:p>
          <a:endParaRPr lang="en-US"/>
        </a:p>
      </dgm:t>
    </dgm:pt>
    <dgm:pt modelId="{752EC8AC-70C3-4FA9-B145-112F80EAC6B4}" type="sibTrans" cxnId="{96A57029-888F-465B-9E39-DA5EA9989D49}">
      <dgm:prSet/>
      <dgm:spPr/>
      <dgm:t>
        <a:bodyPr/>
        <a:lstStyle/>
        <a:p>
          <a:endParaRPr lang="en-US"/>
        </a:p>
      </dgm:t>
    </dgm:pt>
    <dgm:pt modelId="{20475153-5D73-4772-9421-01DB6D0DCCE8}">
      <dgm:prSet/>
      <dgm:spPr/>
      <dgm:t>
        <a:bodyPr/>
        <a:lstStyle/>
        <a:p>
          <a:r>
            <a:rPr lang="en-US"/>
            <a:t>• Integration with quantum computing.</a:t>
          </a:r>
        </a:p>
      </dgm:t>
    </dgm:pt>
    <dgm:pt modelId="{E80CCF43-CD1E-4C55-9098-3EC4DC05CD4C}" type="parTrans" cxnId="{F72BBFBF-1149-4D29-A5F8-AF19D185B08E}">
      <dgm:prSet/>
      <dgm:spPr/>
      <dgm:t>
        <a:bodyPr/>
        <a:lstStyle/>
        <a:p>
          <a:endParaRPr lang="en-US"/>
        </a:p>
      </dgm:t>
    </dgm:pt>
    <dgm:pt modelId="{F385A666-AA9F-461A-B374-B9F067E0D104}" type="sibTrans" cxnId="{F72BBFBF-1149-4D29-A5F8-AF19D185B08E}">
      <dgm:prSet/>
      <dgm:spPr/>
      <dgm:t>
        <a:bodyPr/>
        <a:lstStyle/>
        <a:p>
          <a:endParaRPr lang="en-US"/>
        </a:p>
      </dgm:t>
    </dgm:pt>
    <dgm:pt modelId="{024CBF50-49CF-4C8C-A1C2-77185B826000}" type="pres">
      <dgm:prSet presAssocID="{531A8118-CC5F-4E45-840A-9901AF33E106}" presName="outerComposite" presStyleCnt="0">
        <dgm:presLayoutVars>
          <dgm:chMax val="5"/>
          <dgm:dir/>
          <dgm:resizeHandles val="exact"/>
        </dgm:presLayoutVars>
      </dgm:prSet>
      <dgm:spPr/>
    </dgm:pt>
    <dgm:pt modelId="{89707A2F-63B5-4BCF-A167-B3242ABE9999}" type="pres">
      <dgm:prSet presAssocID="{531A8118-CC5F-4E45-840A-9901AF33E106}" presName="dummyMaxCanvas" presStyleCnt="0">
        <dgm:presLayoutVars/>
      </dgm:prSet>
      <dgm:spPr/>
    </dgm:pt>
    <dgm:pt modelId="{8740A98A-EFAB-4564-8E54-4216DC3EAD6F}" type="pres">
      <dgm:prSet presAssocID="{531A8118-CC5F-4E45-840A-9901AF33E106}" presName="FourNodes_1" presStyleLbl="node1" presStyleIdx="0" presStyleCnt="4">
        <dgm:presLayoutVars>
          <dgm:bulletEnabled val="1"/>
        </dgm:presLayoutVars>
      </dgm:prSet>
      <dgm:spPr/>
    </dgm:pt>
    <dgm:pt modelId="{FF38DA7B-CE45-437F-9E5E-C62A820147E1}" type="pres">
      <dgm:prSet presAssocID="{531A8118-CC5F-4E45-840A-9901AF33E106}" presName="FourNodes_2" presStyleLbl="node1" presStyleIdx="1" presStyleCnt="4">
        <dgm:presLayoutVars>
          <dgm:bulletEnabled val="1"/>
        </dgm:presLayoutVars>
      </dgm:prSet>
      <dgm:spPr/>
    </dgm:pt>
    <dgm:pt modelId="{98282400-C887-4067-A391-2C60EEE090AA}" type="pres">
      <dgm:prSet presAssocID="{531A8118-CC5F-4E45-840A-9901AF33E106}" presName="FourNodes_3" presStyleLbl="node1" presStyleIdx="2" presStyleCnt="4">
        <dgm:presLayoutVars>
          <dgm:bulletEnabled val="1"/>
        </dgm:presLayoutVars>
      </dgm:prSet>
      <dgm:spPr/>
    </dgm:pt>
    <dgm:pt modelId="{3470D5BC-2ADA-4E9C-A915-BC21801ED153}" type="pres">
      <dgm:prSet presAssocID="{531A8118-CC5F-4E45-840A-9901AF33E106}" presName="FourNodes_4" presStyleLbl="node1" presStyleIdx="3" presStyleCnt="4">
        <dgm:presLayoutVars>
          <dgm:bulletEnabled val="1"/>
        </dgm:presLayoutVars>
      </dgm:prSet>
      <dgm:spPr/>
    </dgm:pt>
    <dgm:pt modelId="{2186924D-CE69-4CEF-91E3-34150622DFFE}" type="pres">
      <dgm:prSet presAssocID="{531A8118-CC5F-4E45-840A-9901AF33E106}" presName="FourConn_1-2" presStyleLbl="fgAccFollowNode1" presStyleIdx="0" presStyleCnt="3">
        <dgm:presLayoutVars>
          <dgm:bulletEnabled val="1"/>
        </dgm:presLayoutVars>
      </dgm:prSet>
      <dgm:spPr/>
    </dgm:pt>
    <dgm:pt modelId="{E152542A-37A8-4646-8EA1-FD6940BD7306}" type="pres">
      <dgm:prSet presAssocID="{531A8118-CC5F-4E45-840A-9901AF33E106}" presName="FourConn_2-3" presStyleLbl="fgAccFollowNode1" presStyleIdx="1" presStyleCnt="3">
        <dgm:presLayoutVars>
          <dgm:bulletEnabled val="1"/>
        </dgm:presLayoutVars>
      </dgm:prSet>
      <dgm:spPr/>
    </dgm:pt>
    <dgm:pt modelId="{887430D4-171C-4886-B89A-902DC066083F}" type="pres">
      <dgm:prSet presAssocID="{531A8118-CC5F-4E45-840A-9901AF33E106}" presName="FourConn_3-4" presStyleLbl="fgAccFollowNode1" presStyleIdx="2" presStyleCnt="3">
        <dgm:presLayoutVars>
          <dgm:bulletEnabled val="1"/>
        </dgm:presLayoutVars>
      </dgm:prSet>
      <dgm:spPr/>
    </dgm:pt>
    <dgm:pt modelId="{110940C3-2F2F-4551-A943-C1799E6EF36D}" type="pres">
      <dgm:prSet presAssocID="{531A8118-CC5F-4E45-840A-9901AF33E106}" presName="FourNodes_1_text" presStyleLbl="node1" presStyleIdx="3" presStyleCnt="4">
        <dgm:presLayoutVars>
          <dgm:bulletEnabled val="1"/>
        </dgm:presLayoutVars>
      </dgm:prSet>
      <dgm:spPr/>
    </dgm:pt>
    <dgm:pt modelId="{87DD0735-47F4-4B47-AA01-AB3228E0C2B4}" type="pres">
      <dgm:prSet presAssocID="{531A8118-CC5F-4E45-840A-9901AF33E106}" presName="FourNodes_2_text" presStyleLbl="node1" presStyleIdx="3" presStyleCnt="4">
        <dgm:presLayoutVars>
          <dgm:bulletEnabled val="1"/>
        </dgm:presLayoutVars>
      </dgm:prSet>
      <dgm:spPr/>
    </dgm:pt>
    <dgm:pt modelId="{FE06D5C6-09FE-4050-99A8-23502BFF99C6}" type="pres">
      <dgm:prSet presAssocID="{531A8118-CC5F-4E45-840A-9901AF33E106}" presName="FourNodes_3_text" presStyleLbl="node1" presStyleIdx="3" presStyleCnt="4">
        <dgm:presLayoutVars>
          <dgm:bulletEnabled val="1"/>
        </dgm:presLayoutVars>
      </dgm:prSet>
      <dgm:spPr/>
    </dgm:pt>
    <dgm:pt modelId="{F51E98C1-12EA-4763-85AB-D780ED969561}" type="pres">
      <dgm:prSet presAssocID="{531A8118-CC5F-4E45-840A-9901AF33E10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2B24B06-79EB-4C98-B421-B6E69A65A930}" type="presOf" srcId="{20475153-5D73-4772-9421-01DB6D0DCCE8}" destId="{F51E98C1-12EA-4763-85AB-D780ED969561}" srcOrd="1" destOrd="0" presId="urn:microsoft.com/office/officeart/2005/8/layout/vProcess5"/>
    <dgm:cxn modelId="{D65CBE23-07A4-4A22-BD70-A7A2BB6E5D38}" type="presOf" srcId="{7F3B38A1-E449-4042-8A4B-DC8E5BBC03C0}" destId="{8740A98A-EFAB-4564-8E54-4216DC3EAD6F}" srcOrd="0" destOrd="0" presId="urn:microsoft.com/office/officeart/2005/8/layout/vProcess5"/>
    <dgm:cxn modelId="{96A57029-888F-465B-9E39-DA5EA9989D49}" srcId="{531A8118-CC5F-4E45-840A-9901AF33E106}" destId="{74AF89C4-FC1F-484D-8D56-EA8F786566E7}" srcOrd="2" destOrd="0" parTransId="{AE531AC4-8F11-4514-9BD5-5309268F5926}" sibTransId="{752EC8AC-70C3-4FA9-B145-112F80EAC6B4}"/>
    <dgm:cxn modelId="{6FCE545E-2C06-4C7A-A93E-E85561C04BD3}" srcId="{531A8118-CC5F-4E45-840A-9901AF33E106}" destId="{7F3B38A1-E449-4042-8A4B-DC8E5BBC03C0}" srcOrd="0" destOrd="0" parTransId="{B0C254C2-875D-4169-9ECD-1911C719FE2A}" sibTransId="{AAFADB4A-4675-4FA5-8727-11CEB75FE52D}"/>
    <dgm:cxn modelId="{5388945F-4667-4A02-97A8-9552CDED46C5}" type="presOf" srcId="{531A8118-CC5F-4E45-840A-9901AF33E106}" destId="{024CBF50-49CF-4C8C-A1C2-77185B826000}" srcOrd="0" destOrd="0" presId="urn:microsoft.com/office/officeart/2005/8/layout/vProcess5"/>
    <dgm:cxn modelId="{846B944D-F5DA-4309-A284-73871E18C801}" type="presOf" srcId="{74AF89C4-FC1F-484D-8D56-EA8F786566E7}" destId="{FE06D5C6-09FE-4050-99A8-23502BFF99C6}" srcOrd="1" destOrd="0" presId="urn:microsoft.com/office/officeart/2005/8/layout/vProcess5"/>
    <dgm:cxn modelId="{93176958-3F1D-4AB0-97D6-9A8FE695148C}" srcId="{531A8118-CC5F-4E45-840A-9901AF33E106}" destId="{9CECCD66-C2AA-445C-9DFA-1BE1433FECFA}" srcOrd="1" destOrd="0" parTransId="{242D9B9B-C4D9-4017-85AB-0549F8CB58E8}" sibTransId="{F4FDB5F0-935F-4E6E-BCCC-7D1E80D303CE}"/>
    <dgm:cxn modelId="{19AA0A81-9519-49B9-8381-623493980C88}" type="presOf" srcId="{7F3B38A1-E449-4042-8A4B-DC8E5BBC03C0}" destId="{110940C3-2F2F-4551-A943-C1799E6EF36D}" srcOrd="1" destOrd="0" presId="urn:microsoft.com/office/officeart/2005/8/layout/vProcess5"/>
    <dgm:cxn modelId="{724F2D8F-2502-4CD2-B71B-29F98C0B3B94}" type="presOf" srcId="{752EC8AC-70C3-4FA9-B145-112F80EAC6B4}" destId="{887430D4-171C-4886-B89A-902DC066083F}" srcOrd="0" destOrd="0" presId="urn:microsoft.com/office/officeart/2005/8/layout/vProcess5"/>
    <dgm:cxn modelId="{DA533D8F-95FE-4F25-8018-B77D4231F350}" type="presOf" srcId="{20475153-5D73-4772-9421-01DB6D0DCCE8}" destId="{3470D5BC-2ADA-4E9C-A915-BC21801ED153}" srcOrd="0" destOrd="0" presId="urn:microsoft.com/office/officeart/2005/8/layout/vProcess5"/>
    <dgm:cxn modelId="{0D282CB0-918E-4402-9A42-4304C13EDA9C}" type="presOf" srcId="{9CECCD66-C2AA-445C-9DFA-1BE1433FECFA}" destId="{FF38DA7B-CE45-437F-9E5E-C62A820147E1}" srcOrd="0" destOrd="0" presId="urn:microsoft.com/office/officeart/2005/8/layout/vProcess5"/>
    <dgm:cxn modelId="{F72BBFBF-1149-4D29-A5F8-AF19D185B08E}" srcId="{531A8118-CC5F-4E45-840A-9901AF33E106}" destId="{20475153-5D73-4772-9421-01DB6D0DCCE8}" srcOrd="3" destOrd="0" parTransId="{E80CCF43-CD1E-4C55-9098-3EC4DC05CD4C}" sibTransId="{F385A666-AA9F-461A-B374-B9F067E0D104}"/>
    <dgm:cxn modelId="{78FFCDDA-10FC-4BFD-8F98-5059115E99BC}" type="presOf" srcId="{74AF89C4-FC1F-484D-8D56-EA8F786566E7}" destId="{98282400-C887-4067-A391-2C60EEE090AA}" srcOrd="0" destOrd="0" presId="urn:microsoft.com/office/officeart/2005/8/layout/vProcess5"/>
    <dgm:cxn modelId="{0FA874E0-7E70-4618-8514-A54A29741231}" type="presOf" srcId="{F4FDB5F0-935F-4E6E-BCCC-7D1E80D303CE}" destId="{E152542A-37A8-4646-8EA1-FD6940BD7306}" srcOrd="0" destOrd="0" presId="urn:microsoft.com/office/officeart/2005/8/layout/vProcess5"/>
    <dgm:cxn modelId="{97F7FEF2-6E69-4CC1-AD3A-4CD4C52960C0}" type="presOf" srcId="{AAFADB4A-4675-4FA5-8727-11CEB75FE52D}" destId="{2186924D-CE69-4CEF-91E3-34150622DFFE}" srcOrd="0" destOrd="0" presId="urn:microsoft.com/office/officeart/2005/8/layout/vProcess5"/>
    <dgm:cxn modelId="{7A95A3FE-BD0D-44BA-9ACA-DABC2A75A60B}" type="presOf" srcId="{9CECCD66-C2AA-445C-9DFA-1BE1433FECFA}" destId="{87DD0735-47F4-4B47-AA01-AB3228E0C2B4}" srcOrd="1" destOrd="0" presId="urn:microsoft.com/office/officeart/2005/8/layout/vProcess5"/>
    <dgm:cxn modelId="{F7BCD3E5-AD2E-4FD7-9E79-D660AD741FB2}" type="presParOf" srcId="{024CBF50-49CF-4C8C-A1C2-77185B826000}" destId="{89707A2F-63B5-4BCF-A167-B3242ABE9999}" srcOrd="0" destOrd="0" presId="urn:microsoft.com/office/officeart/2005/8/layout/vProcess5"/>
    <dgm:cxn modelId="{B6173F1E-C4FC-4BE4-9AA9-D19D9838F8DA}" type="presParOf" srcId="{024CBF50-49CF-4C8C-A1C2-77185B826000}" destId="{8740A98A-EFAB-4564-8E54-4216DC3EAD6F}" srcOrd="1" destOrd="0" presId="urn:microsoft.com/office/officeart/2005/8/layout/vProcess5"/>
    <dgm:cxn modelId="{D3D0BD22-DD07-48DF-AEC5-E8B633A7B782}" type="presParOf" srcId="{024CBF50-49CF-4C8C-A1C2-77185B826000}" destId="{FF38DA7B-CE45-437F-9E5E-C62A820147E1}" srcOrd="2" destOrd="0" presId="urn:microsoft.com/office/officeart/2005/8/layout/vProcess5"/>
    <dgm:cxn modelId="{73B2D063-A2A7-42DE-ACAE-26118F11B2BA}" type="presParOf" srcId="{024CBF50-49CF-4C8C-A1C2-77185B826000}" destId="{98282400-C887-4067-A391-2C60EEE090AA}" srcOrd="3" destOrd="0" presId="urn:microsoft.com/office/officeart/2005/8/layout/vProcess5"/>
    <dgm:cxn modelId="{F0D27D30-04A5-4AFB-9BE6-050B52BBA37B}" type="presParOf" srcId="{024CBF50-49CF-4C8C-A1C2-77185B826000}" destId="{3470D5BC-2ADA-4E9C-A915-BC21801ED153}" srcOrd="4" destOrd="0" presId="urn:microsoft.com/office/officeart/2005/8/layout/vProcess5"/>
    <dgm:cxn modelId="{83283837-DA9C-4CCD-819F-72AF5CE1D135}" type="presParOf" srcId="{024CBF50-49CF-4C8C-A1C2-77185B826000}" destId="{2186924D-CE69-4CEF-91E3-34150622DFFE}" srcOrd="5" destOrd="0" presId="urn:microsoft.com/office/officeart/2005/8/layout/vProcess5"/>
    <dgm:cxn modelId="{4A319B4F-0ADC-4E06-AB0D-010AB2BAF2FC}" type="presParOf" srcId="{024CBF50-49CF-4C8C-A1C2-77185B826000}" destId="{E152542A-37A8-4646-8EA1-FD6940BD7306}" srcOrd="6" destOrd="0" presId="urn:microsoft.com/office/officeart/2005/8/layout/vProcess5"/>
    <dgm:cxn modelId="{90CD38D4-07FC-43B9-9858-144B8DA14EE2}" type="presParOf" srcId="{024CBF50-49CF-4C8C-A1C2-77185B826000}" destId="{887430D4-171C-4886-B89A-902DC066083F}" srcOrd="7" destOrd="0" presId="urn:microsoft.com/office/officeart/2005/8/layout/vProcess5"/>
    <dgm:cxn modelId="{3D0A51AC-7CF2-41BA-B3AF-32BE1C777514}" type="presParOf" srcId="{024CBF50-49CF-4C8C-A1C2-77185B826000}" destId="{110940C3-2F2F-4551-A943-C1799E6EF36D}" srcOrd="8" destOrd="0" presId="urn:microsoft.com/office/officeart/2005/8/layout/vProcess5"/>
    <dgm:cxn modelId="{69BD4C70-8BDF-4BF5-8DFB-BABE7162F763}" type="presParOf" srcId="{024CBF50-49CF-4C8C-A1C2-77185B826000}" destId="{87DD0735-47F4-4B47-AA01-AB3228E0C2B4}" srcOrd="9" destOrd="0" presId="urn:microsoft.com/office/officeart/2005/8/layout/vProcess5"/>
    <dgm:cxn modelId="{69BE4F11-5BF2-493C-B5A6-DCF334C45210}" type="presParOf" srcId="{024CBF50-49CF-4C8C-A1C2-77185B826000}" destId="{FE06D5C6-09FE-4050-99A8-23502BFF99C6}" srcOrd="10" destOrd="0" presId="urn:microsoft.com/office/officeart/2005/8/layout/vProcess5"/>
    <dgm:cxn modelId="{608431DD-0389-4067-80BD-1F806EA0BA8B}" type="presParOf" srcId="{024CBF50-49CF-4C8C-A1C2-77185B826000}" destId="{F51E98C1-12EA-4763-85AB-D780ED96956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73E3DF4-7569-440C-8760-6612B491451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8479958-D73D-4952-9035-20260D00B926}">
      <dgm:prSet/>
      <dgm:spPr/>
      <dgm:t>
        <a:bodyPr/>
        <a:lstStyle/>
        <a:p>
          <a:r>
            <a:rPr lang="en-US"/>
            <a:t>• Fraud Detection</a:t>
          </a:r>
        </a:p>
      </dgm:t>
    </dgm:pt>
    <dgm:pt modelId="{E44DD177-8A5D-4B73-AF05-FBD8208A3FEF}" type="parTrans" cxnId="{F1098AC7-C05C-44EB-A676-D405A458DC37}">
      <dgm:prSet/>
      <dgm:spPr/>
      <dgm:t>
        <a:bodyPr/>
        <a:lstStyle/>
        <a:p>
          <a:endParaRPr lang="en-US"/>
        </a:p>
      </dgm:t>
    </dgm:pt>
    <dgm:pt modelId="{501D59DD-FAA2-45F7-A86F-0D1695D76CFF}" type="sibTrans" cxnId="{F1098AC7-C05C-44EB-A676-D405A458DC37}">
      <dgm:prSet/>
      <dgm:spPr/>
      <dgm:t>
        <a:bodyPr/>
        <a:lstStyle/>
        <a:p>
          <a:endParaRPr lang="en-US"/>
        </a:p>
      </dgm:t>
    </dgm:pt>
    <dgm:pt modelId="{C1766B57-B60F-415C-926C-6DFDD090A253}">
      <dgm:prSet/>
      <dgm:spPr/>
      <dgm:t>
        <a:bodyPr/>
        <a:lstStyle/>
        <a:p>
          <a:r>
            <a:rPr lang="en-US"/>
            <a:t>• Recommendation Systems (Netflix, Amazon)</a:t>
          </a:r>
        </a:p>
      </dgm:t>
    </dgm:pt>
    <dgm:pt modelId="{79A6D1F6-1AEB-43F0-8F7F-826CDF34C94F}" type="parTrans" cxnId="{9F2C5C34-4534-49A7-BE24-D3A976B4DB39}">
      <dgm:prSet/>
      <dgm:spPr/>
      <dgm:t>
        <a:bodyPr/>
        <a:lstStyle/>
        <a:p>
          <a:endParaRPr lang="en-US"/>
        </a:p>
      </dgm:t>
    </dgm:pt>
    <dgm:pt modelId="{FC7AA599-E357-4641-8DCF-939EDB5D8AAE}" type="sibTrans" cxnId="{9F2C5C34-4534-49A7-BE24-D3A976B4DB39}">
      <dgm:prSet/>
      <dgm:spPr/>
      <dgm:t>
        <a:bodyPr/>
        <a:lstStyle/>
        <a:p>
          <a:endParaRPr lang="en-US"/>
        </a:p>
      </dgm:t>
    </dgm:pt>
    <dgm:pt modelId="{8F481CE1-8509-42C8-9F68-EF5C0CC84907}">
      <dgm:prSet/>
      <dgm:spPr/>
      <dgm:t>
        <a:bodyPr/>
        <a:lstStyle/>
        <a:p>
          <a:r>
            <a:rPr lang="en-US"/>
            <a:t>• Spam Filtering</a:t>
          </a:r>
        </a:p>
      </dgm:t>
    </dgm:pt>
    <dgm:pt modelId="{2034402B-4FDC-4015-B805-7AA6DE68D2C6}" type="parTrans" cxnId="{AE2D5505-3E3E-44A2-B211-890D8E05E721}">
      <dgm:prSet/>
      <dgm:spPr/>
      <dgm:t>
        <a:bodyPr/>
        <a:lstStyle/>
        <a:p>
          <a:endParaRPr lang="en-US"/>
        </a:p>
      </dgm:t>
    </dgm:pt>
    <dgm:pt modelId="{58FB7A92-713A-4F55-BC38-251B3A6426B0}" type="sibTrans" cxnId="{AE2D5505-3E3E-44A2-B211-890D8E05E721}">
      <dgm:prSet/>
      <dgm:spPr/>
      <dgm:t>
        <a:bodyPr/>
        <a:lstStyle/>
        <a:p>
          <a:endParaRPr lang="en-US"/>
        </a:p>
      </dgm:t>
    </dgm:pt>
    <dgm:pt modelId="{BA6554C1-020C-48A0-B81C-000A2A060373}">
      <dgm:prSet/>
      <dgm:spPr/>
      <dgm:t>
        <a:bodyPr/>
        <a:lstStyle/>
        <a:p>
          <a:r>
            <a:rPr lang="en-US"/>
            <a:t>• Predictive Maintenance</a:t>
          </a:r>
        </a:p>
      </dgm:t>
    </dgm:pt>
    <dgm:pt modelId="{696B296E-AFFF-4475-AD6F-996E341B8B50}" type="parTrans" cxnId="{F1AB48F8-08E0-4E39-9EEB-CA9A1CC654D8}">
      <dgm:prSet/>
      <dgm:spPr/>
      <dgm:t>
        <a:bodyPr/>
        <a:lstStyle/>
        <a:p>
          <a:endParaRPr lang="en-US"/>
        </a:p>
      </dgm:t>
    </dgm:pt>
    <dgm:pt modelId="{6AF6DBEE-DD76-480C-A1CB-57C823AB4CD2}" type="sibTrans" cxnId="{F1AB48F8-08E0-4E39-9EEB-CA9A1CC654D8}">
      <dgm:prSet/>
      <dgm:spPr/>
      <dgm:t>
        <a:bodyPr/>
        <a:lstStyle/>
        <a:p>
          <a:endParaRPr lang="en-US"/>
        </a:p>
      </dgm:t>
    </dgm:pt>
    <dgm:pt modelId="{06F953E8-3BD5-4567-BE6A-96FBB1975D54}">
      <dgm:prSet/>
      <dgm:spPr/>
      <dgm:t>
        <a:bodyPr/>
        <a:lstStyle/>
        <a:p>
          <a:r>
            <a:rPr lang="en-US"/>
            <a:t>• Customer Segmentation</a:t>
          </a:r>
        </a:p>
      </dgm:t>
    </dgm:pt>
    <dgm:pt modelId="{3847D44E-13E3-45E0-B3B6-18F38814DFCD}" type="parTrans" cxnId="{4C12A4F9-93EA-4EB7-9B36-4FAAEB4EFD2B}">
      <dgm:prSet/>
      <dgm:spPr/>
      <dgm:t>
        <a:bodyPr/>
        <a:lstStyle/>
        <a:p>
          <a:endParaRPr lang="en-US"/>
        </a:p>
      </dgm:t>
    </dgm:pt>
    <dgm:pt modelId="{A6251FF5-0D97-4C67-A7BF-508E73139FE3}" type="sibTrans" cxnId="{4C12A4F9-93EA-4EB7-9B36-4FAAEB4EFD2B}">
      <dgm:prSet/>
      <dgm:spPr/>
      <dgm:t>
        <a:bodyPr/>
        <a:lstStyle/>
        <a:p>
          <a:endParaRPr lang="en-US"/>
        </a:p>
      </dgm:t>
    </dgm:pt>
    <dgm:pt modelId="{61FE547D-9431-4EFA-AE94-6AC3C147688F}" type="pres">
      <dgm:prSet presAssocID="{373E3DF4-7569-440C-8760-6612B4914516}" presName="linear" presStyleCnt="0">
        <dgm:presLayoutVars>
          <dgm:animLvl val="lvl"/>
          <dgm:resizeHandles val="exact"/>
        </dgm:presLayoutVars>
      </dgm:prSet>
      <dgm:spPr/>
    </dgm:pt>
    <dgm:pt modelId="{50E87B26-B60C-425F-B4F4-B2FE5132BA7D}" type="pres">
      <dgm:prSet presAssocID="{18479958-D73D-4952-9035-20260D00B92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F6B591F-ED09-4D8F-A78C-CEC193C4A9AA}" type="pres">
      <dgm:prSet presAssocID="{501D59DD-FAA2-45F7-A86F-0D1695D76CFF}" presName="spacer" presStyleCnt="0"/>
      <dgm:spPr/>
    </dgm:pt>
    <dgm:pt modelId="{85B3A4C8-7F3A-4B1F-BF59-45DD566F9875}" type="pres">
      <dgm:prSet presAssocID="{C1766B57-B60F-415C-926C-6DFDD090A2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951EEF4-8D8F-43C7-A30B-17B871E4F2AB}" type="pres">
      <dgm:prSet presAssocID="{FC7AA599-E357-4641-8DCF-939EDB5D8AAE}" presName="spacer" presStyleCnt="0"/>
      <dgm:spPr/>
    </dgm:pt>
    <dgm:pt modelId="{31D767BB-B008-4335-82FD-0C9507E729E6}" type="pres">
      <dgm:prSet presAssocID="{8F481CE1-8509-42C8-9F68-EF5C0CC849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E9F4F7-2BC9-4E12-9B56-F3215441334D}" type="pres">
      <dgm:prSet presAssocID="{58FB7A92-713A-4F55-BC38-251B3A6426B0}" presName="spacer" presStyleCnt="0"/>
      <dgm:spPr/>
    </dgm:pt>
    <dgm:pt modelId="{27C09FFF-AFD4-406B-BDD2-2DFDB969800D}" type="pres">
      <dgm:prSet presAssocID="{BA6554C1-020C-48A0-B81C-000A2A06037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B12A142-D2FF-467A-9C9C-B96BD2B2E7E0}" type="pres">
      <dgm:prSet presAssocID="{6AF6DBEE-DD76-480C-A1CB-57C823AB4CD2}" presName="spacer" presStyleCnt="0"/>
      <dgm:spPr/>
    </dgm:pt>
    <dgm:pt modelId="{628733ED-EC46-4978-8442-43EFB9BACB20}" type="pres">
      <dgm:prSet presAssocID="{06F953E8-3BD5-4567-BE6A-96FBB1975D5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E2D5505-3E3E-44A2-B211-890D8E05E721}" srcId="{373E3DF4-7569-440C-8760-6612B4914516}" destId="{8F481CE1-8509-42C8-9F68-EF5C0CC84907}" srcOrd="2" destOrd="0" parTransId="{2034402B-4FDC-4015-B805-7AA6DE68D2C6}" sibTransId="{58FB7A92-713A-4F55-BC38-251B3A6426B0}"/>
    <dgm:cxn modelId="{9F2C5C34-4534-49A7-BE24-D3A976B4DB39}" srcId="{373E3DF4-7569-440C-8760-6612B4914516}" destId="{C1766B57-B60F-415C-926C-6DFDD090A253}" srcOrd="1" destOrd="0" parTransId="{79A6D1F6-1AEB-43F0-8F7F-826CDF34C94F}" sibTransId="{FC7AA599-E357-4641-8DCF-939EDB5D8AAE}"/>
    <dgm:cxn modelId="{6D15FA52-7027-4CF1-9786-79755D953F13}" type="presOf" srcId="{8F481CE1-8509-42C8-9F68-EF5C0CC84907}" destId="{31D767BB-B008-4335-82FD-0C9507E729E6}" srcOrd="0" destOrd="0" presId="urn:microsoft.com/office/officeart/2005/8/layout/vList2"/>
    <dgm:cxn modelId="{7F7E898C-0E98-4C03-B37D-A4EF461208A5}" type="presOf" srcId="{BA6554C1-020C-48A0-B81C-000A2A060373}" destId="{27C09FFF-AFD4-406B-BDD2-2DFDB969800D}" srcOrd="0" destOrd="0" presId="urn:microsoft.com/office/officeart/2005/8/layout/vList2"/>
    <dgm:cxn modelId="{97BAC393-FD9F-4863-8D36-82519D41F2B0}" type="presOf" srcId="{373E3DF4-7569-440C-8760-6612B4914516}" destId="{61FE547D-9431-4EFA-AE94-6AC3C147688F}" srcOrd="0" destOrd="0" presId="urn:microsoft.com/office/officeart/2005/8/layout/vList2"/>
    <dgm:cxn modelId="{F1098AC7-C05C-44EB-A676-D405A458DC37}" srcId="{373E3DF4-7569-440C-8760-6612B4914516}" destId="{18479958-D73D-4952-9035-20260D00B926}" srcOrd="0" destOrd="0" parTransId="{E44DD177-8A5D-4B73-AF05-FBD8208A3FEF}" sibTransId="{501D59DD-FAA2-45F7-A86F-0D1695D76CFF}"/>
    <dgm:cxn modelId="{BE59ABD2-A464-42EA-9B0A-8805F5442F4B}" type="presOf" srcId="{18479958-D73D-4952-9035-20260D00B926}" destId="{50E87B26-B60C-425F-B4F4-B2FE5132BA7D}" srcOrd="0" destOrd="0" presId="urn:microsoft.com/office/officeart/2005/8/layout/vList2"/>
    <dgm:cxn modelId="{5BBF00D3-4060-4E64-947D-24BF623588A8}" type="presOf" srcId="{C1766B57-B60F-415C-926C-6DFDD090A253}" destId="{85B3A4C8-7F3A-4B1F-BF59-45DD566F9875}" srcOrd="0" destOrd="0" presId="urn:microsoft.com/office/officeart/2005/8/layout/vList2"/>
    <dgm:cxn modelId="{70ED3FD8-F393-428D-8D7D-6AAACAD6759A}" type="presOf" srcId="{06F953E8-3BD5-4567-BE6A-96FBB1975D54}" destId="{628733ED-EC46-4978-8442-43EFB9BACB20}" srcOrd="0" destOrd="0" presId="urn:microsoft.com/office/officeart/2005/8/layout/vList2"/>
    <dgm:cxn modelId="{F1AB48F8-08E0-4E39-9EEB-CA9A1CC654D8}" srcId="{373E3DF4-7569-440C-8760-6612B4914516}" destId="{BA6554C1-020C-48A0-B81C-000A2A060373}" srcOrd="3" destOrd="0" parTransId="{696B296E-AFFF-4475-AD6F-996E341B8B50}" sibTransId="{6AF6DBEE-DD76-480C-A1CB-57C823AB4CD2}"/>
    <dgm:cxn modelId="{4C12A4F9-93EA-4EB7-9B36-4FAAEB4EFD2B}" srcId="{373E3DF4-7569-440C-8760-6612B4914516}" destId="{06F953E8-3BD5-4567-BE6A-96FBB1975D54}" srcOrd="4" destOrd="0" parTransId="{3847D44E-13E3-45E0-B3B6-18F38814DFCD}" sibTransId="{A6251FF5-0D97-4C67-A7BF-508E73139FE3}"/>
    <dgm:cxn modelId="{CAF1E844-662B-4A4D-B4DB-B3569E17294A}" type="presParOf" srcId="{61FE547D-9431-4EFA-AE94-6AC3C147688F}" destId="{50E87B26-B60C-425F-B4F4-B2FE5132BA7D}" srcOrd="0" destOrd="0" presId="urn:microsoft.com/office/officeart/2005/8/layout/vList2"/>
    <dgm:cxn modelId="{0867FC72-71B0-4ABE-A687-62DB1F6BFA2F}" type="presParOf" srcId="{61FE547D-9431-4EFA-AE94-6AC3C147688F}" destId="{BF6B591F-ED09-4D8F-A78C-CEC193C4A9AA}" srcOrd="1" destOrd="0" presId="urn:microsoft.com/office/officeart/2005/8/layout/vList2"/>
    <dgm:cxn modelId="{C4C00BE8-5275-4298-ACCC-23E6C4DFD0F8}" type="presParOf" srcId="{61FE547D-9431-4EFA-AE94-6AC3C147688F}" destId="{85B3A4C8-7F3A-4B1F-BF59-45DD566F9875}" srcOrd="2" destOrd="0" presId="urn:microsoft.com/office/officeart/2005/8/layout/vList2"/>
    <dgm:cxn modelId="{459AF98F-3C62-4705-9B94-AA44A0F215F7}" type="presParOf" srcId="{61FE547D-9431-4EFA-AE94-6AC3C147688F}" destId="{4951EEF4-8D8F-43C7-A30B-17B871E4F2AB}" srcOrd="3" destOrd="0" presId="urn:microsoft.com/office/officeart/2005/8/layout/vList2"/>
    <dgm:cxn modelId="{9ECF5CFB-210E-4520-92E8-8FA41ABFD84A}" type="presParOf" srcId="{61FE547D-9431-4EFA-AE94-6AC3C147688F}" destId="{31D767BB-B008-4335-82FD-0C9507E729E6}" srcOrd="4" destOrd="0" presId="urn:microsoft.com/office/officeart/2005/8/layout/vList2"/>
    <dgm:cxn modelId="{FB28CAF6-C7C7-4AFC-B78E-F01DEF87D384}" type="presParOf" srcId="{61FE547D-9431-4EFA-AE94-6AC3C147688F}" destId="{F3E9F4F7-2BC9-4E12-9B56-F3215441334D}" srcOrd="5" destOrd="0" presId="urn:microsoft.com/office/officeart/2005/8/layout/vList2"/>
    <dgm:cxn modelId="{6729BF10-2200-4ED5-B0AD-5B1DABCA60A6}" type="presParOf" srcId="{61FE547D-9431-4EFA-AE94-6AC3C147688F}" destId="{27C09FFF-AFD4-406B-BDD2-2DFDB969800D}" srcOrd="6" destOrd="0" presId="urn:microsoft.com/office/officeart/2005/8/layout/vList2"/>
    <dgm:cxn modelId="{85E2B95A-E54E-4E19-B1DB-EA6CA3C55CA5}" type="presParOf" srcId="{61FE547D-9431-4EFA-AE94-6AC3C147688F}" destId="{8B12A142-D2FF-467A-9C9C-B96BD2B2E7E0}" srcOrd="7" destOrd="0" presId="urn:microsoft.com/office/officeart/2005/8/layout/vList2"/>
    <dgm:cxn modelId="{26EAC9FB-4BD2-41B6-93C7-18698BBA249F}" type="presParOf" srcId="{61FE547D-9431-4EFA-AE94-6AC3C147688F}" destId="{628733ED-EC46-4978-8442-43EFB9BACB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19DE1AB-A98A-4D56-878C-F89F4E97D6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45127CE-5799-43E2-80BB-462CCE7780AA}">
      <dgm:prSet/>
      <dgm:spPr/>
      <dgm:t>
        <a:bodyPr/>
        <a:lstStyle/>
        <a:p>
          <a:r>
            <a:rPr lang="en-US"/>
            <a:t>• Finance: Algorithmic Trading, Credit Scoring</a:t>
          </a:r>
        </a:p>
      </dgm:t>
    </dgm:pt>
    <dgm:pt modelId="{8F3D3673-4B72-412D-B6D6-A992ACC2CA9F}" type="parTrans" cxnId="{0A092AC1-0354-48D5-BD2A-436480A16F33}">
      <dgm:prSet/>
      <dgm:spPr/>
      <dgm:t>
        <a:bodyPr/>
        <a:lstStyle/>
        <a:p>
          <a:endParaRPr lang="en-US"/>
        </a:p>
      </dgm:t>
    </dgm:pt>
    <dgm:pt modelId="{8356F023-306E-4419-8791-8876C626E073}" type="sibTrans" cxnId="{0A092AC1-0354-48D5-BD2A-436480A16F33}">
      <dgm:prSet/>
      <dgm:spPr/>
      <dgm:t>
        <a:bodyPr/>
        <a:lstStyle/>
        <a:p>
          <a:endParaRPr lang="en-US"/>
        </a:p>
      </dgm:t>
    </dgm:pt>
    <dgm:pt modelId="{0EE4D229-C60C-452F-9ECF-C4F2042D907F}">
      <dgm:prSet/>
      <dgm:spPr/>
      <dgm:t>
        <a:bodyPr/>
        <a:lstStyle/>
        <a:p>
          <a:r>
            <a:rPr lang="en-US"/>
            <a:t>• Healthcare: Predictive Diagnostics</a:t>
          </a:r>
        </a:p>
      </dgm:t>
    </dgm:pt>
    <dgm:pt modelId="{21CA337C-DD57-4CBA-8C83-807DF2F50E5C}" type="parTrans" cxnId="{BF410C33-C092-42E2-A3F3-809B47AD4DEA}">
      <dgm:prSet/>
      <dgm:spPr/>
      <dgm:t>
        <a:bodyPr/>
        <a:lstStyle/>
        <a:p>
          <a:endParaRPr lang="en-US"/>
        </a:p>
      </dgm:t>
    </dgm:pt>
    <dgm:pt modelId="{D57785B3-33F8-4382-9C2E-F0F99618278B}" type="sibTrans" cxnId="{BF410C33-C092-42E2-A3F3-809B47AD4DEA}">
      <dgm:prSet/>
      <dgm:spPr/>
      <dgm:t>
        <a:bodyPr/>
        <a:lstStyle/>
        <a:p>
          <a:endParaRPr lang="en-US"/>
        </a:p>
      </dgm:t>
    </dgm:pt>
    <dgm:pt modelId="{9A844091-74AD-4F4B-9137-01720450A7FF}">
      <dgm:prSet/>
      <dgm:spPr/>
      <dgm:t>
        <a:bodyPr/>
        <a:lstStyle/>
        <a:p>
          <a:r>
            <a:rPr lang="en-US"/>
            <a:t>• Marketing: Personalized Advertising</a:t>
          </a:r>
        </a:p>
      </dgm:t>
    </dgm:pt>
    <dgm:pt modelId="{B483090C-C338-4863-8FB2-7837681524CF}" type="parTrans" cxnId="{C6376154-8A6F-42C1-96F2-9D6EB2047590}">
      <dgm:prSet/>
      <dgm:spPr/>
      <dgm:t>
        <a:bodyPr/>
        <a:lstStyle/>
        <a:p>
          <a:endParaRPr lang="en-US"/>
        </a:p>
      </dgm:t>
    </dgm:pt>
    <dgm:pt modelId="{D6DC3F4A-C9BF-452F-BD75-3BA9B7A7332D}" type="sibTrans" cxnId="{C6376154-8A6F-42C1-96F2-9D6EB2047590}">
      <dgm:prSet/>
      <dgm:spPr/>
      <dgm:t>
        <a:bodyPr/>
        <a:lstStyle/>
        <a:p>
          <a:endParaRPr lang="en-US"/>
        </a:p>
      </dgm:t>
    </dgm:pt>
    <dgm:pt modelId="{A516B0AB-85B9-41A0-91B7-40927BE313B8}">
      <dgm:prSet/>
      <dgm:spPr/>
      <dgm:t>
        <a:bodyPr/>
        <a:lstStyle/>
        <a:p>
          <a:r>
            <a:rPr lang="en-US"/>
            <a:t>• Manufacturing: Quality Control</a:t>
          </a:r>
        </a:p>
      </dgm:t>
    </dgm:pt>
    <dgm:pt modelId="{D999D06E-9FDA-4547-ACFB-1166F984D5FE}" type="parTrans" cxnId="{DBBB0655-8298-4BA2-A730-39CC3C1BC61E}">
      <dgm:prSet/>
      <dgm:spPr/>
      <dgm:t>
        <a:bodyPr/>
        <a:lstStyle/>
        <a:p>
          <a:endParaRPr lang="en-US"/>
        </a:p>
      </dgm:t>
    </dgm:pt>
    <dgm:pt modelId="{78082FFA-4DF4-4D23-8411-9619C4BF851C}" type="sibTrans" cxnId="{DBBB0655-8298-4BA2-A730-39CC3C1BC61E}">
      <dgm:prSet/>
      <dgm:spPr/>
      <dgm:t>
        <a:bodyPr/>
        <a:lstStyle/>
        <a:p>
          <a:endParaRPr lang="en-US"/>
        </a:p>
      </dgm:t>
    </dgm:pt>
    <dgm:pt modelId="{BF972083-FAB2-415F-8E87-75A2AD0C743F}" type="pres">
      <dgm:prSet presAssocID="{919DE1AB-A98A-4D56-878C-F89F4E97D610}" presName="linear" presStyleCnt="0">
        <dgm:presLayoutVars>
          <dgm:animLvl val="lvl"/>
          <dgm:resizeHandles val="exact"/>
        </dgm:presLayoutVars>
      </dgm:prSet>
      <dgm:spPr/>
    </dgm:pt>
    <dgm:pt modelId="{4A0F3EE4-5FB3-49A0-8879-C131471CD2D6}" type="pres">
      <dgm:prSet presAssocID="{645127CE-5799-43E2-80BB-462CCE7780A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921E78-2262-439E-892C-D1C2A9F20574}" type="pres">
      <dgm:prSet presAssocID="{8356F023-306E-4419-8791-8876C626E073}" presName="spacer" presStyleCnt="0"/>
      <dgm:spPr/>
    </dgm:pt>
    <dgm:pt modelId="{EAB0ED9A-7C57-48B0-BAF6-8B9373D5E2C0}" type="pres">
      <dgm:prSet presAssocID="{0EE4D229-C60C-452F-9ECF-C4F2042D90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F259411-DD48-48CE-B31B-24F8751E513B}" type="pres">
      <dgm:prSet presAssocID="{D57785B3-33F8-4382-9C2E-F0F99618278B}" presName="spacer" presStyleCnt="0"/>
      <dgm:spPr/>
    </dgm:pt>
    <dgm:pt modelId="{99F7233A-5E57-4EE9-9F87-1AA9FF15C186}" type="pres">
      <dgm:prSet presAssocID="{9A844091-74AD-4F4B-9137-01720450A7F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7ACC39-7D40-4302-A127-3F49BBCDF55A}" type="pres">
      <dgm:prSet presAssocID="{D6DC3F4A-C9BF-452F-BD75-3BA9B7A7332D}" presName="spacer" presStyleCnt="0"/>
      <dgm:spPr/>
    </dgm:pt>
    <dgm:pt modelId="{1B9ABF62-1A51-4B5A-9781-D55FE1319825}" type="pres">
      <dgm:prSet presAssocID="{A516B0AB-85B9-41A0-91B7-40927BE313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4A6007-E120-4B44-BF64-CAF4DB1C125A}" type="presOf" srcId="{A516B0AB-85B9-41A0-91B7-40927BE313B8}" destId="{1B9ABF62-1A51-4B5A-9781-D55FE1319825}" srcOrd="0" destOrd="0" presId="urn:microsoft.com/office/officeart/2005/8/layout/vList2"/>
    <dgm:cxn modelId="{BF410C33-C092-42E2-A3F3-809B47AD4DEA}" srcId="{919DE1AB-A98A-4D56-878C-F89F4E97D610}" destId="{0EE4D229-C60C-452F-9ECF-C4F2042D907F}" srcOrd="1" destOrd="0" parTransId="{21CA337C-DD57-4CBA-8C83-807DF2F50E5C}" sibTransId="{D57785B3-33F8-4382-9C2E-F0F99618278B}"/>
    <dgm:cxn modelId="{C6376154-8A6F-42C1-96F2-9D6EB2047590}" srcId="{919DE1AB-A98A-4D56-878C-F89F4E97D610}" destId="{9A844091-74AD-4F4B-9137-01720450A7FF}" srcOrd="2" destOrd="0" parTransId="{B483090C-C338-4863-8FB2-7837681524CF}" sibTransId="{D6DC3F4A-C9BF-452F-BD75-3BA9B7A7332D}"/>
    <dgm:cxn modelId="{DBBB0655-8298-4BA2-A730-39CC3C1BC61E}" srcId="{919DE1AB-A98A-4D56-878C-F89F4E97D610}" destId="{A516B0AB-85B9-41A0-91B7-40927BE313B8}" srcOrd="3" destOrd="0" parTransId="{D999D06E-9FDA-4547-ACFB-1166F984D5FE}" sibTransId="{78082FFA-4DF4-4D23-8411-9619C4BF851C}"/>
    <dgm:cxn modelId="{5C50B195-DC2B-44BA-A057-149991CDC5AC}" type="presOf" srcId="{645127CE-5799-43E2-80BB-462CCE7780AA}" destId="{4A0F3EE4-5FB3-49A0-8879-C131471CD2D6}" srcOrd="0" destOrd="0" presId="urn:microsoft.com/office/officeart/2005/8/layout/vList2"/>
    <dgm:cxn modelId="{2495999C-C930-47F4-8F83-52A726E25A1A}" type="presOf" srcId="{9A844091-74AD-4F4B-9137-01720450A7FF}" destId="{99F7233A-5E57-4EE9-9F87-1AA9FF15C186}" srcOrd="0" destOrd="0" presId="urn:microsoft.com/office/officeart/2005/8/layout/vList2"/>
    <dgm:cxn modelId="{197E00A9-E6FB-48EF-B4B4-6DCEFAD9C07F}" type="presOf" srcId="{0EE4D229-C60C-452F-9ECF-C4F2042D907F}" destId="{EAB0ED9A-7C57-48B0-BAF6-8B9373D5E2C0}" srcOrd="0" destOrd="0" presId="urn:microsoft.com/office/officeart/2005/8/layout/vList2"/>
    <dgm:cxn modelId="{B2EA87BA-358B-4B6B-9EA1-D312520CB744}" type="presOf" srcId="{919DE1AB-A98A-4D56-878C-F89F4E97D610}" destId="{BF972083-FAB2-415F-8E87-75A2AD0C743F}" srcOrd="0" destOrd="0" presId="urn:microsoft.com/office/officeart/2005/8/layout/vList2"/>
    <dgm:cxn modelId="{0A092AC1-0354-48D5-BD2A-436480A16F33}" srcId="{919DE1AB-A98A-4D56-878C-F89F4E97D610}" destId="{645127CE-5799-43E2-80BB-462CCE7780AA}" srcOrd="0" destOrd="0" parTransId="{8F3D3673-4B72-412D-B6D6-A992ACC2CA9F}" sibTransId="{8356F023-306E-4419-8791-8876C626E073}"/>
    <dgm:cxn modelId="{AB95341F-973C-407A-A4DE-A823F264671C}" type="presParOf" srcId="{BF972083-FAB2-415F-8E87-75A2AD0C743F}" destId="{4A0F3EE4-5FB3-49A0-8879-C131471CD2D6}" srcOrd="0" destOrd="0" presId="urn:microsoft.com/office/officeart/2005/8/layout/vList2"/>
    <dgm:cxn modelId="{E777AB73-E264-4201-81DD-7861DD876B66}" type="presParOf" srcId="{BF972083-FAB2-415F-8E87-75A2AD0C743F}" destId="{E3921E78-2262-439E-892C-D1C2A9F20574}" srcOrd="1" destOrd="0" presId="urn:microsoft.com/office/officeart/2005/8/layout/vList2"/>
    <dgm:cxn modelId="{E29C397D-18F3-445F-9107-AEB35D887E4C}" type="presParOf" srcId="{BF972083-FAB2-415F-8E87-75A2AD0C743F}" destId="{EAB0ED9A-7C57-48B0-BAF6-8B9373D5E2C0}" srcOrd="2" destOrd="0" presId="urn:microsoft.com/office/officeart/2005/8/layout/vList2"/>
    <dgm:cxn modelId="{4F31D38B-5D40-489B-BFD9-64CCEB591686}" type="presParOf" srcId="{BF972083-FAB2-415F-8E87-75A2AD0C743F}" destId="{0F259411-DD48-48CE-B31B-24F8751E513B}" srcOrd="3" destOrd="0" presId="urn:microsoft.com/office/officeart/2005/8/layout/vList2"/>
    <dgm:cxn modelId="{6ED48BA7-0B3B-4011-BD71-85445003BE2F}" type="presParOf" srcId="{BF972083-FAB2-415F-8E87-75A2AD0C743F}" destId="{99F7233A-5E57-4EE9-9F87-1AA9FF15C186}" srcOrd="4" destOrd="0" presId="urn:microsoft.com/office/officeart/2005/8/layout/vList2"/>
    <dgm:cxn modelId="{E7EE3154-1AA0-424B-89A6-2AAB553C348A}" type="presParOf" srcId="{BF972083-FAB2-415F-8E87-75A2AD0C743F}" destId="{7A7ACC39-7D40-4302-A127-3F49BBCDF55A}" srcOrd="5" destOrd="0" presId="urn:microsoft.com/office/officeart/2005/8/layout/vList2"/>
    <dgm:cxn modelId="{017A5A82-D246-46FF-9B4E-44650159D068}" type="presParOf" srcId="{BF972083-FAB2-415F-8E87-75A2AD0C743F}" destId="{1B9ABF62-1A51-4B5A-9781-D55FE13198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9F498D-C0C0-4FF5-B94E-8C01EA0469B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8368B3-5745-440F-8618-FBC61D1D56E5}">
      <dgm:prSet/>
      <dgm:spPr/>
      <dgm:t>
        <a:bodyPr/>
        <a:lstStyle/>
        <a:p>
          <a:r>
            <a:rPr lang="en-US"/>
            <a:t>• Smart Assistants (Siri, Alexa, Google Assistant)</a:t>
          </a:r>
        </a:p>
      </dgm:t>
    </dgm:pt>
    <dgm:pt modelId="{EDE9A642-7B90-436D-8EE0-E486AFE0842A}" type="parTrans" cxnId="{0788F92E-04CE-4020-8AC0-3247015AA37D}">
      <dgm:prSet/>
      <dgm:spPr/>
      <dgm:t>
        <a:bodyPr/>
        <a:lstStyle/>
        <a:p>
          <a:endParaRPr lang="en-US"/>
        </a:p>
      </dgm:t>
    </dgm:pt>
    <dgm:pt modelId="{59D6BF82-2BF7-47EF-B85A-E8684F47A787}" type="sibTrans" cxnId="{0788F92E-04CE-4020-8AC0-3247015AA37D}">
      <dgm:prSet/>
      <dgm:spPr/>
      <dgm:t>
        <a:bodyPr/>
        <a:lstStyle/>
        <a:p>
          <a:endParaRPr lang="en-US"/>
        </a:p>
      </dgm:t>
    </dgm:pt>
    <dgm:pt modelId="{B0D0605B-D6BC-41CE-B367-F59DCCBCCA2D}">
      <dgm:prSet/>
      <dgm:spPr/>
      <dgm:t>
        <a:bodyPr/>
        <a:lstStyle/>
        <a:p>
          <a:r>
            <a:rPr lang="en-US"/>
            <a:t>• Deepfake Technology</a:t>
          </a:r>
        </a:p>
      </dgm:t>
    </dgm:pt>
    <dgm:pt modelId="{6FE7C2A0-30F5-44B2-8D60-86B3DDB35652}" type="parTrans" cxnId="{3A1FEFAD-C646-4590-9114-68CCCC214049}">
      <dgm:prSet/>
      <dgm:spPr/>
      <dgm:t>
        <a:bodyPr/>
        <a:lstStyle/>
        <a:p>
          <a:endParaRPr lang="en-US"/>
        </a:p>
      </dgm:t>
    </dgm:pt>
    <dgm:pt modelId="{EC742A71-2257-4BAD-86FC-C14BB2B7ACA3}" type="sibTrans" cxnId="{3A1FEFAD-C646-4590-9114-68CCCC214049}">
      <dgm:prSet/>
      <dgm:spPr/>
      <dgm:t>
        <a:bodyPr/>
        <a:lstStyle/>
        <a:p>
          <a:endParaRPr lang="en-US"/>
        </a:p>
      </dgm:t>
    </dgm:pt>
    <dgm:pt modelId="{260943D2-8673-4496-BBDB-69C52145BB07}">
      <dgm:prSet/>
      <dgm:spPr/>
      <dgm:t>
        <a:bodyPr/>
        <a:lstStyle/>
        <a:p>
          <a:r>
            <a:rPr lang="en-US"/>
            <a:t>• Handwriting Recognition</a:t>
          </a:r>
        </a:p>
      </dgm:t>
    </dgm:pt>
    <dgm:pt modelId="{2B621E45-DA7D-4E5F-BBFE-0556A4409E86}" type="parTrans" cxnId="{1950670E-7F55-4C2B-8328-188C57E461C5}">
      <dgm:prSet/>
      <dgm:spPr/>
      <dgm:t>
        <a:bodyPr/>
        <a:lstStyle/>
        <a:p>
          <a:endParaRPr lang="en-US"/>
        </a:p>
      </dgm:t>
    </dgm:pt>
    <dgm:pt modelId="{235A4CDF-EA94-4AF9-9846-3EC8A0A02236}" type="sibTrans" cxnId="{1950670E-7F55-4C2B-8328-188C57E461C5}">
      <dgm:prSet/>
      <dgm:spPr/>
      <dgm:t>
        <a:bodyPr/>
        <a:lstStyle/>
        <a:p>
          <a:endParaRPr lang="en-US"/>
        </a:p>
      </dgm:t>
    </dgm:pt>
    <dgm:pt modelId="{A6D1A4AB-9D13-4165-BC59-0B8CA887AC05}">
      <dgm:prSet/>
      <dgm:spPr/>
      <dgm:t>
        <a:bodyPr/>
        <a:lstStyle/>
        <a:p>
          <a:r>
            <a:rPr lang="en-US"/>
            <a:t>• Real-time Language Translation</a:t>
          </a:r>
        </a:p>
      </dgm:t>
    </dgm:pt>
    <dgm:pt modelId="{CFFDA25D-323D-42CE-AF2A-D70E86879C03}" type="parTrans" cxnId="{ED492ED7-FDAE-4F7F-A520-7F6F4CF16E60}">
      <dgm:prSet/>
      <dgm:spPr/>
      <dgm:t>
        <a:bodyPr/>
        <a:lstStyle/>
        <a:p>
          <a:endParaRPr lang="en-US"/>
        </a:p>
      </dgm:t>
    </dgm:pt>
    <dgm:pt modelId="{FB8DA617-6739-4611-A646-BCE57F9E40EF}" type="sibTrans" cxnId="{ED492ED7-FDAE-4F7F-A520-7F6F4CF16E60}">
      <dgm:prSet/>
      <dgm:spPr/>
      <dgm:t>
        <a:bodyPr/>
        <a:lstStyle/>
        <a:p>
          <a:endParaRPr lang="en-US"/>
        </a:p>
      </dgm:t>
    </dgm:pt>
    <dgm:pt modelId="{FF49D491-1169-48DA-BC19-C3857D3DB3F2}" type="pres">
      <dgm:prSet presAssocID="{839F498D-C0C0-4FF5-B94E-8C01EA0469BF}" presName="linear" presStyleCnt="0">
        <dgm:presLayoutVars>
          <dgm:animLvl val="lvl"/>
          <dgm:resizeHandles val="exact"/>
        </dgm:presLayoutVars>
      </dgm:prSet>
      <dgm:spPr/>
    </dgm:pt>
    <dgm:pt modelId="{416E8D48-5E5E-4AB1-B543-AC6EE09002CC}" type="pres">
      <dgm:prSet presAssocID="{428368B3-5745-440F-8618-FBC61D1D56E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603FD87-64BB-43A9-9BB7-28CEF94BF34E}" type="pres">
      <dgm:prSet presAssocID="{59D6BF82-2BF7-47EF-B85A-E8684F47A787}" presName="spacer" presStyleCnt="0"/>
      <dgm:spPr/>
    </dgm:pt>
    <dgm:pt modelId="{320BF3CC-327F-4476-B65B-8FBB49E1E338}" type="pres">
      <dgm:prSet presAssocID="{B0D0605B-D6BC-41CE-B367-F59DCCBCCA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FBA04C9-863C-48D3-B950-F56EC7B2D13E}" type="pres">
      <dgm:prSet presAssocID="{EC742A71-2257-4BAD-86FC-C14BB2B7ACA3}" presName="spacer" presStyleCnt="0"/>
      <dgm:spPr/>
    </dgm:pt>
    <dgm:pt modelId="{BE723FD5-8486-4F57-A970-AC073B242083}" type="pres">
      <dgm:prSet presAssocID="{260943D2-8673-4496-BBDB-69C52145BB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1059F49-595D-4818-9B41-25EDCF646F63}" type="pres">
      <dgm:prSet presAssocID="{235A4CDF-EA94-4AF9-9846-3EC8A0A02236}" presName="spacer" presStyleCnt="0"/>
      <dgm:spPr/>
    </dgm:pt>
    <dgm:pt modelId="{6617CAF0-9D4D-4C61-A05D-E502B37A6F37}" type="pres">
      <dgm:prSet presAssocID="{A6D1A4AB-9D13-4165-BC59-0B8CA887AC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1758C05-732E-48F8-8A6E-E164D2663645}" type="presOf" srcId="{839F498D-C0C0-4FF5-B94E-8C01EA0469BF}" destId="{FF49D491-1169-48DA-BC19-C3857D3DB3F2}" srcOrd="0" destOrd="0" presId="urn:microsoft.com/office/officeart/2005/8/layout/vList2"/>
    <dgm:cxn modelId="{1950670E-7F55-4C2B-8328-188C57E461C5}" srcId="{839F498D-C0C0-4FF5-B94E-8C01EA0469BF}" destId="{260943D2-8673-4496-BBDB-69C52145BB07}" srcOrd="2" destOrd="0" parTransId="{2B621E45-DA7D-4E5F-BBFE-0556A4409E86}" sibTransId="{235A4CDF-EA94-4AF9-9846-3EC8A0A02236}"/>
    <dgm:cxn modelId="{79BFE519-8AB1-4D20-A467-E20AAF85B4AF}" type="presOf" srcId="{428368B3-5745-440F-8618-FBC61D1D56E5}" destId="{416E8D48-5E5E-4AB1-B543-AC6EE09002CC}" srcOrd="0" destOrd="0" presId="urn:microsoft.com/office/officeart/2005/8/layout/vList2"/>
    <dgm:cxn modelId="{0788F92E-04CE-4020-8AC0-3247015AA37D}" srcId="{839F498D-C0C0-4FF5-B94E-8C01EA0469BF}" destId="{428368B3-5745-440F-8618-FBC61D1D56E5}" srcOrd="0" destOrd="0" parTransId="{EDE9A642-7B90-436D-8EE0-E486AFE0842A}" sibTransId="{59D6BF82-2BF7-47EF-B85A-E8684F47A787}"/>
    <dgm:cxn modelId="{8CEBF032-2D12-449E-96C1-4D508229B9A6}" type="presOf" srcId="{260943D2-8673-4496-BBDB-69C52145BB07}" destId="{BE723FD5-8486-4F57-A970-AC073B242083}" srcOrd="0" destOrd="0" presId="urn:microsoft.com/office/officeart/2005/8/layout/vList2"/>
    <dgm:cxn modelId="{BF6F0E60-B18B-42AD-AC62-3A00BBFCD47F}" type="presOf" srcId="{A6D1A4AB-9D13-4165-BC59-0B8CA887AC05}" destId="{6617CAF0-9D4D-4C61-A05D-E502B37A6F37}" srcOrd="0" destOrd="0" presId="urn:microsoft.com/office/officeart/2005/8/layout/vList2"/>
    <dgm:cxn modelId="{09765041-BA8B-4437-B57E-D0E0A330EB42}" type="presOf" srcId="{B0D0605B-D6BC-41CE-B367-F59DCCBCCA2D}" destId="{320BF3CC-327F-4476-B65B-8FBB49E1E338}" srcOrd="0" destOrd="0" presId="urn:microsoft.com/office/officeart/2005/8/layout/vList2"/>
    <dgm:cxn modelId="{3A1FEFAD-C646-4590-9114-68CCCC214049}" srcId="{839F498D-C0C0-4FF5-B94E-8C01EA0469BF}" destId="{B0D0605B-D6BC-41CE-B367-F59DCCBCCA2D}" srcOrd="1" destOrd="0" parTransId="{6FE7C2A0-30F5-44B2-8D60-86B3DDB35652}" sibTransId="{EC742A71-2257-4BAD-86FC-C14BB2B7ACA3}"/>
    <dgm:cxn modelId="{ED492ED7-FDAE-4F7F-A520-7F6F4CF16E60}" srcId="{839F498D-C0C0-4FF5-B94E-8C01EA0469BF}" destId="{A6D1A4AB-9D13-4165-BC59-0B8CA887AC05}" srcOrd="3" destOrd="0" parTransId="{CFFDA25D-323D-42CE-AF2A-D70E86879C03}" sibTransId="{FB8DA617-6739-4611-A646-BCE57F9E40EF}"/>
    <dgm:cxn modelId="{17828F3D-D3E5-45B1-8518-1EE09858B469}" type="presParOf" srcId="{FF49D491-1169-48DA-BC19-C3857D3DB3F2}" destId="{416E8D48-5E5E-4AB1-B543-AC6EE09002CC}" srcOrd="0" destOrd="0" presId="urn:microsoft.com/office/officeart/2005/8/layout/vList2"/>
    <dgm:cxn modelId="{9408D22D-855A-4F9B-B1C6-60A86FB82F09}" type="presParOf" srcId="{FF49D491-1169-48DA-BC19-C3857D3DB3F2}" destId="{1603FD87-64BB-43A9-9BB7-28CEF94BF34E}" srcOrd="1" destOrd="0" presId="urn:microsoft.com/office/officeart/2005/8/layout/vList2"/>
    <dgm:cxn modelId="{246D2F08-4AB8-4D19-A7CF-D77C9630BAAC}" type="presParOf" srcId="{FF49D491-1169-48DA-BC19-C3857D3DB3F2}" destId="{320BF3CC-327F-4476-B65B-8FBB49E1E338}" srcOrd="2" destOrd="0" presId="urn:microsoft.com/office/officeart/2005/8/layout/vList2"/>
    <dgm:cxn modelId="{59EB964A-A5A5-402A-903E-43F7BB33605B}" type="presParOf" srcId="{FF49D491-1169-48DA-BC19-C3857D3DB3F2}" destId="{CFBA04C9-863C-48D3-B950-F56EC7B2D13E}" srcOrd="3" destOrd="0" presId="urn:microsoft.com/office/officeart/2005/8/layout/vList2"/>
    <dgm:cxn modelId="{CF11023B-A71B-4CF3-91E1-0D2C2D113B76}" type="presParOf" srcId="{FF49D491-1169-48DA-BC19-C3857D3DB3F2}" destId="{BE723FD5-8486-4F57-A970-AC073B242083}" srcOrd="4" destOrd="0" presId="urn:microsoft.com/office/officeart/2005/8/layout/vList2"/>
    <dgm:cxn modelId="{A091E252-D907-4C2B-8B25-743765B51D83}" type="presParOf" srcId="{FF49D491-1169-48DA-BC19-C3857D3DB3F2}" destId="{61059F49-595D-4818-9B41-25EDCF646F63}" srcOrd="5" destOrd="0" presId="urn:microsoft.com/office/officeart/2005/8/layout/vList2"/>
    <dgm:cxn modelId="{C732CCE6-E57B-4A18-BCCD-6B4B077D25BA}" type="presParOf" srcId="{FF49D491-1169-48DA-BC19-C3857D3DB3F2}" destId="{6617CAF0-9D4D-4C61-A05D-E502B37A6F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AB314D1-BB1C-4DAA-A83F-5288598F3A8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EC66FB-C6D7-4244-A248-994DC7363DF8}">
      <dgm:prSet/>
      <dgm:spPr/>
      <dgm:t>
        <a:bodyPr/>
        <a:lstStyle/>
        <a:p>
          <a:r>
            <a:rPr lang="en-US"/>
            <a:t>• Automotive: Self-driving Cars</a:t>
          </a:r>
        </a:p>
      </dgm:t>
    </dgm:pt>
    <dgm:pt modelId="{22A412B1-3C0D-49D1-AE47-9BFED0859F84}" type="parTrans" cxnId="{76BDC774-2006-46AE-8C03-639690BA7C87}">
      <dgm:prSet/>
      <dgm:spPr/>
      <dgm:t>
        <a:bodyPr/>
        <a:lstStyle/>
        <a:p>
          <a:endParaRPr lang="en-US"/>
        </a:p>
      </dgm:t>
    </dgm:pt>
    <dgm:pt modelId="{E02F8A12-E342-4A57-B389-5A4640B8C46F}" type="sibTrans" cxnId="{76BDC774-2006-46AE-8C03-639690BA7C87}">
      <dgm:prSet/>
      <dgm:spPr/>
      <dgm:t>
        <a:bodyPr/>
        <a:lstStyle/>
        <a:p>
          <a:endParaRPr lang="en-US"/>
        </a:p>
      </dgm:t>
    </dgm:pt>
    <dgm:pt modelId="{3AF7A769-B28A-4519-B213-0E0E522F0363}">
      <dgm:prSet/>
      <dgm:spPr/>
      <dgm:t>
        <a:bodyPr/>
        <a:lstStyle/>
        <a:p>
          <a:r>
            <a:rPr lang="en-US"/>
            <a:t>• Retail: Inventory Management, Customer Behavior Analysis</a:t>
          </a:r>
        </a:p>
      </dgm:t>
    </dgm:pt>
    <dgm:pt modelId="{7E3EE5D4-C41F-4709-95E6-C1E9EDF5FE01}" type="parTrans" cxnId="{B36A5883-FF36-421F-99BB-C57BAE42D7F2}">
      <dgm:prSet/>
      <dgm:spPr/>
      <dgm:t>
        <a:bodyPr/>
        <a:lstStyle/>
        <a:p>
          <a:endParaRPr lang="en-US"/>
        </a:p>
      </dgm:t>
    </dgm:pt>
    <dgm:pt modelId="{B95CD4C5-FC13-4350-9289-FA7799CD3115}" type="sibTrans" cxnId="{B36A5883-FF36-421F-99BB-C57BAE42D7F2}">
      <dgm:prSet/>
      <dgm:spPr/>
      <dgm:t>
        <a:bodyPr/>
        <a:lstStyle/>
        <a:p>
          <a:endParaRPr lang="en-US"/>
        </a:p>
      </dgm:t>
    </dgm:pt>
    <dgm:pt modelId="{00966BD9-EDF7-47E9-B454-B63A8F68E4EF}">
      <dgm:prSet/>
      <dgm:spPr/>
      <dgm:t>
        <a:bodyPr/>
        <a:lstStyle/>
        <a:p>
          <a:r>
            <a:rPr lang="en-US"/>
            <a:t>• Healthcare: Cancer Detection, Medical Image Analysis</a:t>
          </a:r>
        </a:p>
      </dgm:t>
    </dgm:pt>
    <dgm:pt modelId="{7299D6D4-6BEB-4F18-AB93-1288247E7598}" type="parTrans" cxnId="{7760B146-BEE9-43AB-86C0-45FA6F442C4E}">
      <dgm:prSet/>
      <dgm:spPr/>
      <dgm:t>
        <a:bodyPr/>
        <a:lstStyle/>
        <a:p>
          <a:endParaRPr lang="en-US"/>
        </a:p>
      </dgm:t>
    </dgm:pt>
    <dgm:pt modelId="{5951A971-35EE-41B2-B543-F8B2FE512931}" type="sibTrans" cxnId="{7760B146-BEE9-43AB-86C0-45FA6F442C4E}">
      <dgm:prSet/>
      <dgm:spPr/>
      <dgm:t>
        <a:bodyPr/>
        <a:lstStyle/>
        <a:p>
          <a:endParaRPr lang="en-US"/>
        </a:p>
      </dgm:t>
    </dgm:pt>
    <dgm:pt modelId="{09B36615-7E2B-4AAD-8349-46DFD634BB1B}">
      <dgm:prSet/>
      <dgm:spPr/>
      <dgm:t>
        <a:bodyPr/>
        <a:lstStyle/>
        <a:p>
          <a:r>
            <a:rPr lang="en-US"/>
            <a:t>• Cybersecurity: Anomaly Detection, Threat Analysis</a:t>
          </a:r>
        </a:p>
      </dgm:t>
    </dgm:pt>
    <dgm:pt modelId="{98341364-89BF-4E0D-B018-48D3D658FB0F}" type="parTrans" cxnId="{D05ACD28-2EEC-45BD-A635-94ED1B10B7F9}">
      <dgm:prSet/>
      <dgm:spPr/>
      <dgm:t>
        <a:bodyPr/>
        <a:lstStyle/>
        <a:p>
          <a:endParaRPr lang="en-US"/>
        </a:p>
      </dgm:t>
    </dgm:pt>
    <dgm:pt modelId="{4E460C87-411A-4E0E-9957-C69A68655ACB}" type="sibTrans" cxnId="{D05ACD28-2EEC-45BD-A635-94ED1B10B7F9}">
      <dgm:prSet/>
      <dgm:spPr/>
      <dgm:t>
        <a:bodyPr/>
        <a:lstStyle/>
        <a:p>
          <a:endParaRPr lang="en-US"/>
        </a:p>
      </dgm:t>
    </dgm:pt>
    <dgm:pt modelId="{2CC523F8-CF81-4738-9A57-AF1ACF0C5DC6}" type="pres">
      <dgm:prSet presAssocID="{3AB314D1-BB1C-4DAA-A83F-5288598F3A8C}" presName="linear" presStyleCnt="0">
        <dgm:presLayoutVars>
          <dgm:animLvl val="lvl"/>
          <dgm:resizeHandles val="exact"/>
        </dgm:presLayoutVars>
      </dgm:prSet>
      <dgm:spPr/>
    </dgm:pt>
    <dgm:pt modelId="{6C35ED6C-A9CB-4015-9049-845A2AFB7D39}" type="pres">
      <dgm:prSet presAssocID="{94EC66FB-C6D7-4244-A248-994DC7363DF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60D43B8-94D1-47AA-BD79-F77BAED7BA96}" type="pres">
      <dgm:prSet presAssocID="{E02F8A12-E342-4A57-B389-5A4640B8C46F}" presName="spacer" presStyleCnt="0"/>
      <dgm:spPr/>
    </dgm:pt>
    <dgm:pt modelId="{6B13D188-D2DD-44C6-91F7-40090645F371}" type="pres">
      <dgm:prSet presAssocID="{3AF7A769-B28A-4519-B213-0E0E522F03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D08F6B-35A6-4D8E-8AD5-4AEBCB8623BF}" type="pres">
      <dgm:prSet presAssocID="{B95CD4C5-FC13-4350-9289-FA7799CD3115}" presName="spacer" presStyleCnt="0"/>
      <dgm:spPr/>
    </dgm:pt>
    <dgm:pt modelId="{3DD977C7-06B5-4662-ACCF-E07E66248305}" type="pres">
      <dgm:prSet presAssocID="{00966BD9-EDF7-47E9-B454-B63A8F68E4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63B207-4665-4D06-A918-B117696ADB3B}" type="pres">
      <dgm:prSet presAssocID="{5951A971-35EE-41B2-B543-F8B2FE512931}" presName="spacer" presStyleCnt="0"/>
      <dgm:spPr/>
    </dgm:pt>
    <dgm:pt modelId="{585A7181-27B5-461F-A1A0-9FA6548A2C49}" type="pres">
      <dgm:prSet presAssocID="{09B36615-7E2B-4AAD-8349-46DFD634BB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4A480D-524A-4C75-895E-209AFA315CF6}" type="presOf" srcId="{3AB314D1-BB1C-4DAA-A83F-5288598F3A8C}" destId="{2CC523F8-CF81-4738-9A57-AF1ACF0C5DC6}" srcOrd="0" destOrd="0" presId="urn:microsoft.com/office/officeart/2005/8/layout/vList2"/>
    <dgm:cxn modelId="{D05ACD28-2EEC-45BD-A635-94ED1B10B7F9}" srcId="{3AB314D1-BB1C-4DAA-A83F-5288598F3A8C}" destId="{09B36615-7E2B-4AAD-8349-46DFD634BB1B}" srcOrd="3" destOrd="0" parTransId="{98341364-89BF-4E0D-B018-48D3D658FB0F}" sibTransId="{4E460C87-411A-4E0E-9957-C69A68655ACB}"/>
    <dgm:cxn modelId="{DB94FD31-2796-43D5-B520-18892C4B4B1D}" type="presOf" srcId="{00966BD9-EDF7-47E9-B454-B63A8F68E4EF}" destId="{3DD977C7-06B5-4662-ACCF-E07E66248305}" srcOrd="0" destOrd="0" presId="urn:microsoft.com/office/officeart/2005/8/layout/vList2"/>
    <dgm:cxn modelId="{7760B146-BEE9-43AB-86C0-45FA6F442C4E}" srcId="{3AB314D1-BB1C-4DAA-A83F-5288598F3A8C}" destId="{00966BD9-EDF7-47E9-B454-B63A8F68E4EF}" srcOrd="2" destOrd="0" parTransId="{7299D6D4-6BEB-4F18-AB93-1288247E7598}" sibTransId="{5951A971-35EE-41B2-B543-F8B2FE512931}"/>
    <dgm:cxn modelId="{76BDC774-2006-46AE-8C03-639690BA7C87}" srcId="{3AB314D1-BB1C-4DAA-A83F-5288598F3A8C}" destId="{94EC66FB-C6D7-4244-A248-994DC7363DF8}" srcOrd="0" destOrd="0" parTransId="{22A412B1-3C0D-49D1-AE47-9BFED0859F84}" sibTransId="{E02F8A12-E342-4A57-B389-5A4640B8C46F}"/>
    <dgm:cxn modelId="{B36A5883-FF36-421F-99BB-C57BAE42D7F2}" srcId="{3AB314D1-BB1C-4DAA-A83F-5288598F3A8C}" destId="{3AF7A769-B28A-4519-B213-0E0E522F0363}" srcOrd="1" destOrd="0" parTransId="{7E3EE5D4-C41F-4709-95E6-C1E9EDF5FE01}" sibTransId="{B95CD4C5-FC13-4350-9289-FA7799CD3115}"/>
    <dgm:cxn modelId="{D1D9DCC8-6E68-41CD-9EBC-037901B23B7B}" type="presOf" srcId="{94EC66FB-C6D7-4244-A248-994DC7363DF8}" destId="{6C35ED6C-A9CB-4015-9049-845A2AFB7D39}" srcOrd="0" destOrd="0" presId="urn:microsoft.com/office/officeart/2005/8/layout/vList2"/>
    <dgm:cxn modelId="{889159D1-8F9E-4265-8DAE-0E7F0CCAB4CC}" type="presOf" srcId="{09B36615-7E2B-4AAD-8349-46DFD634BB1B}" destId="{585A7181-27B5-461F-A1A0-9FA6548A2C49}" srcOrd="0" destOrd="0" presId="urn:microsoft.com/office/officeart/2005/8/layout/vList2"/>
    <dgm:cxn modelId="{3AE9CAE7-A6B9-40B6-A647-B1C0C75826E7}" type="presOf" srcId="{3AF7A769-B28A-4519-B213-0E0E522F0363}" destId="{6B13D188-D2DD-44C6-91F7-40090645F371}" srcOrd="0" destOrd="0" presId="urn:microsoft.com/office/officeart/2005/8/layout/vList2"/>
    <dgm:cxn modelId="{AD36AC44-4FC0-4CFC-9228-ECBDC1ECB99E}" type="presParOf" srcId="{2CC523F8-CF81-4738-9A57-AF1ACF0C5DC6}" destId="{6C35ED6C-A9CB-4015-9049-845A2AFB7D39}" srcOrd="0" destOrd="0" presId="urn:microsoft.com/office/officeart/2005/8/layout/vList2"/>
    <dgm:cxn modelId="{1E8A4BC4-4BE7-430A-B3C1-D282D09DEDA5}" type="presParOf" srcId="{2CC523F8-CF81-4738-9A57-AF1ACF0C5DC6}" destId="{D60D43B8-94D1-47AA-BD79-F77BAED7BA96}" srcOrd="1" destOrd="0" presId="urn:microsoft.com/office/officeart/2005/8/layout/vList2"/>
    <dgm:cxn modelId="{35E96D04-B871-4C43-9696-57FBE3641DCF}" type="presParOf" srcId="{2CC523F8-CF81-4738-9A57-AF1ACF0C5DC6}" destId="{6B13D188-D2DD-44C6-91F7-40090645F371}" srcOrd="2" destOrd="0" presId="urn:microsoft.com/office/officeart/2005/8/layout/vList2"/>
    <dgm:cxn modelId="{2D44BEC2-2D54-488C-988F-8B280315293D}" type="presParOf" srcId="{2CC523F8-CF81-4738-9A57-AF1ACF0C5DC6}" destId="{3BD08F6B-35A6-4D8E-8AD5-4AEBCB8623BF}" srcOrd="3" destOrd="0" presId="urn:microsoft.com/office/officeart/2005/8/layout/vList2"/>
    <dgm:cxn modelId="{5FEF1879-822F-4CDE-A0AA-F896352D294D}" type="presParOf" srcId="{2CC523F8-CF81-4738-9A57-AF1ACF0C5DC6}" destId="{3DD977C7-06B5-4662-ACCF-E07E66248305}" srcOrd="4" destOrd="0" presId="urn:microsoft.com/office/officeart/2005/8/layout/vList2"/>
    <dgm:cxn modelId="{076B35C5-B78D-41CF-B074-DD040D7C4FC0}" type="presParOf" srcId="{2CC523F8-CF81-4738-9A57-AF1ACF0C5DC6}" destId="{1563B207-4665-4D06-A918-B117696ADB3B}" srcOrd="5" destOrd="0" presId="urn:microsoft.com/office/officeart/2005/8/layout/vList2"/>
    <dgm:cxn modelId="{E0ED3FCF-39AE-42D5-B525-10AF6D621213}" type="presParOf" srcId="{2CC523F8-CF81-4738-9A57-AF1ACF0C5DC6}" destId="{585A7181-27B5-461F-A1A0-9FA6548A2C4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8FD8901-A3D7-4654-93E8-5F26EA6151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473CC9-D664-4353-9988-58D97F817EC2}">
      <dgm:prSet/>
      <dgm:spPr/>
      <dgm:t>
        <a:bodyPr/>
        <a:lstStyle/>
        <a:p>
          <a:r>
            <a:rPr lang="en-US"/>
            <a:t>• Learning is the process of improving model performance using data.</a:t>
          </a:r>
        </a:p>
      </dgm:t>
    </dgm:pt>
    <dgm:pt modelId="{7164C4BB-36B4-446E-A6F7-7C7AD8465924}" type="parTrans" cxnId="{2CA05D51-CECA-4CBB-AF22-46903713F9F1}">
      <dgm:prSet/>
      <dgm:spPr/>
      <dgm:t>
        <a:bodyPr/>
        <a:lstStyle/>
        <a:p>
          <a:endParaRPr lang="en-US"/>
        </a:p>
      </dgm:t>
    </dgm:pt>
    <dgm:pt modelId="{778977D3-A229-4D74-92D2-C9BC4B09FD28}" type="sibTrans" cxnId="{2CA05D51-CECA-4CBB-AF22-46903713F9F1}">
      <dgm:prSet/>
      <dgm:spPr/>
      <dgm:t>
        <a:bodyPr/>
        <a:lstStyle/>
        <a:p>
          <a:endParaRPr lang="en-US"/>
        </a:p>
      </dgm:t>
    </dgm:pt>
    <dgm:pt modelId="{788D7DDC-84F9-43B5-9E0A-8CF212B9A5AD}">
      <dgm:prSet/>
      <dgm:spPr/>
      <dgm:t>
        <a:bodyPr/>
        <a:lstStyle/>
        <a:p>
          <a:r>
            <a:rPr lang="en-US"/>
            <a:t>• Types of Learning:</a:t>
          </a:r>
        </a:p>
      </dgm:t>
    </dgm:pt>
    <dgm:pt modelId="{32447CDE-3C3A-4690-B039-1299779503BD}" type="parTrans" cxnId="{04F1C179-98E1-446E-950D-C80A9A90817A}">
      <dgm:prSet/>
      <dgm:spPr/>
      <dgm:t>
        <a:bodyPr/>
        <a:lstStyle/>
        <a:p>
          <a:endParaRPr lang="en-US"/>
        </a:p>
      </dgm:t>
    </dgm:pt>
    <dgm:pt modelId="{EA66A71E-DC79-4BF4-B4CF-760DBB56B284}" type="sibTrans" cxnId="{04F1C179-98E1-446E-950D-C80A9A90817A}">
      <dgm:prSet/>
      <dgm:spPr/>
      <dgm:t>
        <a:bodyPr/>
        <a:lstStyle/>
        <a:p>
          <a:endParaRPr lang="en-US"/>
        </a:p>
      </dgm:t>
    </dgm:pt>
    <dgm:pt modelId="{B370EC21-05A6-4424-9A82-4C9542324974}">
      <dgm:prSet/>
      <dgm:spPr/>
      <dgm:t>
        <a:bodyPr/>
        <a:lstStyle/>
        <a:p>
          <a:r>
            <a:rPr lang="en-US"/>
            <a:t>- Supervised Learning (Uses labeled data)</a:t>
          </a:r>
        </a:p>
      </dgm:t>
    </dgm:pt>
    <dgm:pt modelId="{76C8BB02-5A02-40A1-9D85-BBBAC8385ED1}" type="parTrans" cxnId="{19213AD4-3B41-46B5-A242-FA641FDED9DC}">
      <dgm:prSet/>
      <dgm:spPr/>
      <dgm:t>
        <a:bodyPr/>
        <a:lstStyle/>
        <a:p>
          <a:endParaRPr lang="en-US"/>
        </a:p>
      </dgm:t>
    </dgm:pt>
    <dgm:pt modelId="{29782CD8-A119-4003-A44B-F32CEEEC9124}" type="sibTrans" cxnId="{19213AD4-3B41-46B5-A242-FA641FDED9DC}">
      <dgm:prSet/>
      <dgm:spPr/>
      <dgm:t>
        <a:bodyPr/>
        <a:lstStyle/>
        <a:p>
          <a:endParaRPr lang="en-US"/>
        </a:p>
      </dgm:t>
    </dgm:pt>
    <dgm:pt modelId="{E718B057-6B8F-423F-BFE9-04638674BE3B}">
      <dgm:prSet/>
      <dgm:spPr/>
      <dgm:t>
        <a:bodyPr/>
        <a:lstStyle/>
        <a:p>
          <a:r>
            <a:rPr lang="en-US"/>
            <a:t>- Unsupervised Learning (Finds hidden patterns)</a:t>
          </a:r>
        </a:p>
      </dgm:t>
    </dgm:pt>
    <dgm:pt modelId="{78721DD5-B63B-45B4-AA9E-E6A3A3CCAFA8}" type="parTrans" cxnId="{AD1C63E1-D1CE-42CB-A61E-720302014CEE}">
      <dgm:prSet/>
      <dgm:spPr/>
      <dgm:t>
        <a:bodyPr/>
        <a:lstStyle/>
        <a:p>
          <a:endParaRPr lang="en-US"/>
        </a:p>
      </dgm:t>
    </dgm:pt>
    <dgm:pt modelId="{4E449EC1-B7D0-44DE-A4D8-5941C9B45DD0}" type="sibTrans" cxnId="{AD1C63E1-D1CE-42CB-A61E-720302014CEE}">
      <dgm:prSet/>
      <dgm:spPr/>
      <dgm:t>
        <a:bodyPr/>
        <a:lstStyle/>
        <a:p>
          <a:endParaRPr lang="en-US"/>
        </a:p>
      </dgm:t>
    </dgm:pt>
    <dgm:pt modelId="{3EB1F74B-4267-490A-947A-57859FBF6C79}">
      <dgm:prSet/>
      <dgm:spPr/>
      <dgm:t>
        <a:bodyPr/>
        <a:lstStyle/>
        <a:p>
          <a:r>
            <a:rPr lang="en-US"/>
            <a:t>- Reinforcement Learning (Learns via rewards and penalties)</a:t>
          </a:r>
        </a:p>
      </dgm:t>
    </dgm:pt>
    <dgm:pt modelId="{5B591CB6-7B6E-4BD3-A424-EC6A2E289C9B}" type="parTrans" cxnId="{CD457588-AB3C-417F-B198-7514153C3259}">
      <dgm:prSet/>
      <dgm:spPr/>
      <dgm:t>
        <a:bodyPr/>
        <a:lstStyle/>
        <a:p>
          <a:endParaRPr lang="en-US"/>
        </a:p>
      </dgm:t>
    </dgm:pt>
    <dgm:pt modelId="{77B3D9EA-9F77-40D4-8CA8-0B9273AC7099}" type="sibTrans" cxnId="{CD457588-AB3C-417F-B198-7514153C3259}">
      <dgm:prSet/>
      <dgm:spPr/>
      <dgm:t>
        <a:bodyPr/>
        <a:lstStyle/>
        <a:p>
          <a:endParaRPr lang="en-US"/>
        </a:p>
      </dgm:t>
    </dgm:pt>
    <dgm:pt modelId="{724E407F-E70E-4096-914F-494822F5FDC1}" type="pres">
      <dgm:prSet presAssocID="{E8FD8901-A3D7-4654-93E8-5F26EA615110}" presName="linear" presStyleCnt="0">
        <dgm:presLayoutVars>
          <dgm:animLvl val="lvl"/>
          <dgm:resizeHandles val="exact"/>
        </dgm:presLayoutVars>
      </dgm:prSet>
      <dgm:spPr/>
    </dgm:pt>
    <dgm:pt modelId="{B89C5BD4-AE78-4AB3-8700-897C828787BF}" type="pres">
      <dgm:prSet presAssocID="{FC473CC9-D664-4353-9988-58D97F817E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BD8CD8-A026-4E4B-AA1B-0B854E21FF0E}" type="pres">
      <dgm:prSet presAssocID="{778977D3-A229-4D74-92D2-C9BC4B09FD28}" presName="spacer" presStyleCnt="0"/>
      <dgm:spPr/>
    </dgm:pt>
    <dgm:pt modelId="{DFD77653-C3AA-43CD-88F0-9486A13E2C78}" type="pres">
      <dgm:prSet presAssocID="{788D7DDC-84F9-43B5-9E0A-8CF212B9A5A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3E67DDF-CD52-4060-A954-90116E5BD1AE}" type="pres">
      <dgm:prSet presAssocID="{EA66A71E-DC79-4BF4-B4CF-760DBB56B284}" presName="spacer" presStyleCnt="0"/>
      <dgm:spPr/>
    </dgm:pt>
    <dgm:pt modelId="{D446956A-FEDD-4E1B-9DEB-4AB210119C53}" type="pres">
      <dgm:prSet presAssocID="{B370EC21-05A6-4424-9A82-4C954232497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D5D130-10DE-493E-AC0C-2C8194484055}" type="pres">
      <dgm:prSet presAssocID="{29782CD8-A119-4003-A44B-F32CEEEC9124}" presName="spacer" presStyleCnt="0"/>
      <dgm:spPr/>
    </dgm:pt>
    <dgm:pt modelId="{2AA3FBBA-636C-4629-A169-4B4FF6418F0A}" type="pres">
      <dgm:prSet presAssocID="{E718B057-6B8F-423F-BFE9-04638674BE3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6695A7-780D-4C68-9429-656A282BE2A9}" type="pres">
      <dgm:prSet presAssocID="{4E449EC1-B7D0-44DE-A4D8-5941C9B45DD0}" presName="spacer" presStyleCnt="0"/>
      <dgm:spPr/>
    </dgm:pt>
    <dgm:pt modelId="{8374AE10-453F-4985-8B5B-4985432C7459}" type="pres">
      <dgm:prSet presAssocID="{3EB1F74B-4267-490A-947A-57859FBF6C7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4A1EE28-227A-44C3-98CC-C2F4B3489C2A}" type="presOf" srcId="{E718B057-6B8F-423F-BFE9-04638674BE3B}" destId="{2AA3FBBA-636C-4629-A169-4B4FF6418F0A}" srcOrd="0" destOrd="0" presId="urn:microsoft.com/office/officeart/2005/8/layout/vList2"/>
    <dgm:cxn modelId="{D6111C32-9EEA-49D7-9FC0-193D49B76497}" type="presOf" srcId="{788D7DDC-84F9-43B5-9E0A-8CF212B9A5AD}" destId="{DFD77653-C3AA-43CD-88F0-9486A13E2C78}" srcOrd="0" destOrd="0" presId="urn:microsoft.com/office/officeart/2005/8/layout/vList2"/>
    <dgm:cxn modelId="{F264F15C-B46C-4DCF-9067-B8A916365895}" type="presOf" srcId="{E8FD8901-A3D7-4654-93E8-5F26EA615110}" destId="{724E407F-E70E-4096-914F-494822F5FDC1}" srcOrd="0" destOrd="0" presId="urn:microsoft.com/office/officeart/2005/8/layout/vList2"/>
    <dgm:cxn modelId="{13FDCF44-DB3F-467F-90B1-A437710708E3}" type="presOf" srcId="{B370EC21-05A6-4424-9A82-4C9542324974}" destId="{D446956A-FEDD-4E1B-9DEB-4AB210119C53}" srcOrd="0" destOrd="0" presId="urn:microsoft.com/office/officeart/2005/8/layout/vList2"/>
    <dgm:cxn modelId="{2CA05D51-CECA-4CBB-AF22-46903713F9F1}" srcId="{E8FD8901-A3D7-4654-93E8-5F26EA615110}" destId="{FC473CC9-D664-4353-9988-58D97F817EC2}" srcOrd="0" destOrd="0" parTransId="{7164C4BB-36B4-446E-A6F7-7C7AD8465924}" sibTransId="{778977D3-A229-4D74-92D2-C9BC4B09FD28}"/>
    <dgm:cxn modelId="{7DEC7A71-6701-4EE4-A78A-EBB9E8762C26}" type="presOf" srcId="{3EB1F74B-4267-490A-947A-57859FBF6C79}" destId="{8374AE10-453F-4985-8B5B-4985432C7459}" srcOrd="0" destOrd="0" presId="urn:microsoft.com/office/officeart/2005/8/layout/vList2"/>
    <dgm:cxn modelId="{04F1C179-98E1-446E-950D-C80A9A90817A}" srcId="{E8FD8901-A3D7-4654-93E8-5F26EA615110}" destId="{788D7DDC-84F9-43B5-9E0A-8CF212B9A5AD}" srcOrd="1" destOrd="0" parTransId="{32447CDE-3C3A-4690-B039-1299779503BD}" sibTransId="{EA66A71E-DC79-4BF4-B4CF-760DBB56B284}"/>
    <dgm:cxn modelId="{521B877B-29E9-4DA7-BBA5-99E527704CA1}" type="presOf" srcId="{FC473CC9-D664-4353-9988-58D97F817EC2}" destId="{B89C5BD4-AE78-4AB3-8700-897C828787BF}" srcOrd="0" destOrd="0" presId="urn:microsoft.com/office/officeart/2005/8/layout/vList2"/>
    <dgm:cxn modelId="{CD457588-AB3C-417F-B198-7514153C3259}" srcId="{E8FD8901-A3D7-4654-93E8-5F26EA615110}" destId="{3EB1F74B-4267-490A-947A-57859FBF6C79}" srcOrd="4" destOrd="0" parTransId="{5B591CB6-7B6E-4BD3-A424-EC6A2E289C9B}" sibTransId="{77B3D9EA-9F77-40D4-8CA8-0B9273AC7099}"/>
    <dgm:cxn modelId="{19213AD4-3B41-46B5-A242-FA641FDED9DC}" srcId="{E8FD8901-A3D7-4654-93E8-5F26EA615110}" destId="{B370EC21-05A6-4424-9A82-4C9542324974}" srcOrd="2" destOrd="0" parTransId="{76C8BB02-5A02-40A1-9D85-BBBAC8385ED1}" sibTransId="{29782CD8-A119-4003-A44B-F32CEEEC9124}"/>
    <dgm:cxn modelId="{AD1C63E1-D1CE-42CB-A61E-720302014CEE}" srcId="{E8FD8901-A3D7-4654-93E8-5F26EA615110}" destId="{E718B057-6B8F-423F-BFE9-04638674BE3B}" srcOrd="3" destOrd="0" parTransId="{78721DD5-B63B-45B4-AA9E-E6A3A3CCAFA8}" sibTransId="{4E449EC1-B7D0-44DE-A4D8-5941C9B45DD0}"/>
    <dgm:cxn modelId="{53518A34-BBCA-46C5-906C-496D2A5F5867}" type="presParOf" srcId="{724E407F-E70E-4096-914F-494822F5FDC1}" destId="{B89C5BD4-AE78-4AB3-8700-897C828787BF}" srcOrd="0" destOrd="0" presId="urn:microsoft.com/office/officeart/2005/8/layout/vList2"/>
    <dgm:cxn modelId="{5EC97E11-40C6-4632-A271-B02428A9F1B5}" type="presParOf" srcId="{724E407F-E70E-4096-914F-494822F5FDC1}" destId="{74BD8CD8-A026-4E4B-AA1B-0B854E21FF0E}" srcOrd="1" destOrd="0" presId="urn:microsoft.com/office/officeart/2005/8/layout/vList2"/>
    <dgm:cxn modelId="{A9C02E02-3B7B-4005-92DB-4B2E8DE882E5}" type="presParOf" srcId="{724E407F-E70E-4096-914F-494822F5FDC1}" destId="{DFD77653-C3AA-43CD-88F0-9486A13E2C78}" srcOrd="2" destOrd="0" presId="urn:microsoft.com/office/officeart/2005/8/layout/vList2"/>
    <dgm:cxn modelId="{5FC5B125-101E-4267-B5E1-842A68F738F5}" type="presParOf" srcId="{724E407F-E70E-4096-914F-494822F5FDC1}" destId="{23E67DDF-CD52-4060-A954-90116E5BD1AE}" srcOrd="3" destOrd="0" presId="urn:microsoft.com/office/officeart/2005/8/layout/vList2"/>
    <dgm:cxn modelId="{5113916C-BBC0-47B5-9ABB-7BC3A66F7702}" type="presParOf" srcId="{724E407F-E70E-4096-914F-494822F5FDC1}" destId="{D446956A-FEDD-4E1B-9DEB-4AB210119C53}" srcOrd="4" destOrd="0" presId="urn:microsoft.com/office/officeart/2005/8/layout/vList2"/>
    <dgm:cxn modelId="{1852EFAE-7823-46A7-9D56-FB2A751F1D0D}" type="presParOf" srcId="{724E407F-E70E-4096-914F-494822F5FDC1}" destId="{8ED5D130-10DE-493E-AC0C-2C8194484055}" srcOrd="5" destOrd="0" presId="urn:microsoft.com/office/officeart/2005/8/layout/vList2"/>
    <dgm:cxn modelId="{C61C23CF-FFF1-4B7A-B0DC-D947B19490AE}" type="presParOf" srcId="{724E407F-E70E-4096-914F-494822F5FDC1}" destId="{2AA3FBBA-636C-4629-A169-4B4FF6418F0A}" srcOrd="6" destOrd="0" presId="urn:microsoft.com/office/officeart/2005/8/layout/vList2"/>
    <dgm:cxn modelId="{9B40DE8C-BEB5-4755-BCC1-B86FDBE62422}" type="presParOf" srcId="{724E407F-E70E-4096-914F-494822F5FDC1}" destId="{776695A7-780D-4C68-9429-656A282BE2A9}" srcOrd="7" destOrd="0" presId="urn:microsoft.com/office/officeart/2005/8/layout/vList2"/>
    <dgm:cxn modelId="{96764243-71A9-47E9-9326-AC62052F6489}" type="presParOf" srcId="{724E407F-E70E-4096-914F-494822F5FDC1}" destId="{8374AE10-453F-4985-8B5B-4985432C7459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EA1962-0DD9-44DF-A13A-AC91F432212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5EC5A9-ADE4-4645-B64B-433AED999921}">
      <dgm:prSet/>
      <dgm:spPr/>
      <dgm:t>
        <a:bodyPr/>
        <a:lstStyle/>
        <a:p>
          <a:r>
            <a:rPr lang="en-US"/>
            <a:t>• Learning is based on artificial neural networks adjusting weights.</a:t>
          </a:r>
        </a:p>
      </dgm:t>
    </dgm:pt>
    <dgm:pt modelId="{71C93B7A-8131-4EB5-9675-6B24612372E9}" type="parTrans" cxnId="{40563D30-9AF8-43CF-9BCF-5538FB9CB534}">
      <dgm:prSet/>
      <dgm:spPr/>
      <dgm:t>
        <a:bodyPr/>
        <a:lstStyle/>
        <a:p>
          <a:endParaRPr lang="en-US"/>
        </a:p>
      </dgm:t>
    </dgm:pt>
    <dgm:pt modelId="{A9ECFA69-7E51-4115-ABC5-8514725B9C76}" type="sibTrans" cxnId="{40563D30-9AF8-43CF-9BCF-5538FB9CB534}">
      <dgm:prSet/>
      <dgm:spPr/>
      <dgm:t>
        <a:bodyPr/>
        <a:lstStyle/>
        <a:p>
          <a:endParaRPr lang="en-US"/>
        </a:p>
      </dgm:t>
    </dgm:pt>
    <dgm:pt modelId="{56618BA5-423B-4D3F-B764-57FCFA78AF15}">
      <dgm:prSet/>
      <dgm:spPr/>
      <dgm:t>
        <a:bodyPr/>
        <a:lstStyle/>
        <a:p>
          <a:r>
            <a:rPr lang="en-US"/>
            <a:t>• Uses multiple layers to extract hierarchical features.</a:t>
          </a:r>
        </a:p>
      </dgm:t>
    </dgm:pt>
    <dgm:pt modelId="{493DDD37-EADF-407D-B153-164AD6091183}" type="parTrans" cxnId="{CD302849-0A0B-425A-8817-6E538A185965}">
      <dgm:prSet/>
      <dgm:spPr/>
      <dgm:t>
        <a:bodyPr/>
        <a:lstStyle/>
        <a:p>
          <a:endParaRPr lang="en-US"/>
        </a:p>
      </dgm:t>
    </dgm:pt>
    <dgm:pt modelId="{5F0DDDB0-6BE3-4B45-B440-62375420985F}" type="sibTrans" cxnId="{CD302849-0A0B-425A-8817-6E538A185965}">
      <dgm:prSet/>
      <dgm:spPr/>
      <dgm:t>
        <a:bodyPr/>
        <a:lstStyle/>
        <a:p>
          <a:endParaRPr lang="en-US"/>
        </a:p>
      </dgm:t>
    </dgm:pt>
    <dgm:pt modelId="{F531EAB8-6718-456F-A2B2-50B5CAEE1709}">
      <dgm:prSet/>
      <dgm:spPr/>
      <dgm:t>
        <a:bodyPr/>
        <a:lstStyle/>
        <a:p>
          <a:r>
            <a:rPr lang="en-US"/>
            <a:t>• Training is done using:</a:t>
          </a:r>
        </a:p>
      </dgm:t>
    </dgm:pt>
    <dgm:pt modelId="{8F08ADBD-1A9B-4F19-855C-8E951E164D59}" type="parTrans" cxnId="{D112ED91-9BC4-4C46-A597-FC85BEB1DC8B}">
      <dgm:prSet/>
      <dgm:spPr/>
      <dgm:t>
        <a:bodyPr/>
        <a:lstStyle/>
        <a:p>
          <a:endParaRPr lang="en-US"/>
        </a:p>
      </dgm:t>
    </dgm:pt>
    <dgm:pt modelId="{687DB6D5-5CDF-4F7B-84AD-CB6216D93005}" type="sibTrans" cxnId="{D112ED91-9BC4-4C46-A597-FC85BEB1DC8B}">
      <dgm:prSet/>
      <dgm:spPr/>
      <dgm:t>
        <a:bodyPr/>
        <a:lstStyle/>
        <a:p>
          <a:endParaRPr lang="en-US"/>
        </a:p>
      </dgm:t>
    </dgm:pt>
    <dgm:pt modelId="{730B2F39-E790-4A25-B488-061EC323BC57}">
      <dgm:prSet/>
      <dgm:spPr/>
      <dgm:t>
        <a:bodyPr/>
        <a:lstStyle/>
        <a:p>
          <a:r>
            <a:rPr lang="en-US"/>
            <a:t>- Forward Propagation</a:t>
          </a:r>
        </a:p>
      </dgm:t>
    </dgm:pt>
    <dgm:pt modelId="{DDC7483D-7AC0-4C75-A3A0-255DFCE5BEBC}" type="parTrans" cxnId="{118D9E26-9302-4C2E-AA62-9BBDA97F2577}">
      <dgm:prSet/>
      <dgm:spPr/>
      <dgm:t>
        <a:bodyPr/>
        <a:lstStyle/>
        <a:p>
          <a:endParaRPr lang="en-US"/>
        </a:p>
      </dgm:t>
    </dgm:pt>
    <dgm:pt modelId="{43DC67EB-ACA3-4950-96F0-FEDC3EA6FB3A}" type="sibTrans" cxnId="{118D9E26-9302-4C2E-AA62-9BBDA97F2577}">
      <dgm:prSet/>
      <dgm:spPr/>
      <dgm:t>
        <a:bodyPr/>
        <a:lstStyle/>
        <a:p>
          <a:endParaRPr lang="en-US"/>
        </a:p>
      </dgm:t>
    </dgm:pt>
    <dgm:pt modelId="{9B51E898-64C0-4A13-AF48-E27BA6CFE25A}">
      <dgm:prSet/>
      <dgm:spPr/>
      <dgm:t>
        <a:bodyPr/>
        <a:lstStyle/>
        <a:p>
          <a:r>
            <a:rPr lang="en-US"/>
            <a:t>- Backpropagation and Gradient Descent</a:t>
          </a:r>
        </a:p>
      </dgm:t>
    </dgm:pt>
    <dgm:pt modelId="{8F505EE9-887B-48DB-9C8A-30781DE527FE}" type="parTrans" cxnId="{39B044D8-96CE-4444-A5F7-B0D49FF4C978}">
      <dgm:prSet/>
      <dgm:spPr/>
      <dgm:t>
        <a:bodyPr/>
        <a:lstStyle/>
        <a:p>
          <a:endParaRPr lang="en-US"/>
        </a:p>
      </dgm:t>
    </dgm:pt>
    <dgm:pt modelId="{C07AA073-8D75-4790-8FAD-68548E05F312}" type="sibTrans" cxnId="{39B044D8-96CE-4444-A5F7-B0D49FF4C978}">
      <dgm:prSet/>
      <dgm:spPr/>
      <dgm:t>
        <a:bodyPr/>
        <a:lstStyle/>
        <a:p>
          <a:endParaRPr lang="en-US"/>
        </a:p>
      </dgm:t>
    </dgm:pt>
    <dgm:pt modelId="{DB0C338B-9707-401B-8FDB-65C89F45B91C}" type="pres">
      <dgm:prSet presAssocID="{30EA1962-0DD9-44DF-A13A-AC91F432212A}" presName="linear" presStyleCnt="0">
        <dgm:presLayoutVars>
          <dgm:animLvl val="lvl"/>
          <dgm:resizeHandles val="exact"/>
        </dgm:presLayoutVars>
      </dgm:prSet>
      <dgm:spPr/>
    </dgm:pt>
    <dgm:pt modelId="{29636110-D8DB-4852-B4E8-BF7464C82F21}" type="pres">
      <dgm:prSet presAssocID="{6A5EC5A9-ADE4-4645-B64B-433AED9999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698FA11-5BB1-45D4-878E-440D195CAF4E}" type="pres">
      <dgm:prSet presAssocID="{A9ECFA69-7E51-4115-ABC5-8514725B9C76}" presName="spacer" presStyleCnt="0"/>
      <dgm:spPr/>
    </dgm:pt>
    <dgm:pt modelId="{57D354BC-2016-4001-A2FF-E9BEDA33F74D}" type="pres">
      <dgm:prSet presAssocID="{56618BA5-423B-4D3F-B764-57FCFA78AF1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39CDC0-0D7F-4667-B42E-74C539997308}" type="pres">
      <dgm:prSet presAssocID="{5F0DDDB0-6BE3-4B45-B440-62375420985F}" presName="spacer" presStyleCnt="0"/>
      <dgm:spPr/>
    </dgm:pt>
    <dgm:pt modelId="{DEA1770B-0845-4CD9-8380-040485B64C88}" type="pres">
      <dgm:prSet presAssocID="{F531EAB8-6718-456F-A2B2-50B5CAEE170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0080252-2D76-4C4B-93B0-97A8590E04B8}" type="pres">
      <dgm:prSet presAssocID="{687DB6D5-5CDF-4F7B-84AD-CB6216D93005}" presName="spacer" presStyleCnt="0"/>
      <dgm:spPr/>
    </dgm:pt>
    <dgm:pt modelId="{859E444D-C8BF-48BE-B966-8F2637D362F0}" type="pres">
      <dgm:prSet presAssocID="{730B2F39-E790-4A25-B488-061EC323BC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1E8393-E9CE-40DC-8CD4-04767C695291}" type="pres">
      <dgm:prSet presAssocID="{43DC67EB-ACA3-4950-96F0-FEDC3EA6FB3A}" presName="spacer" presStyleCnt="0"/>
      <dgm:spPr/>
    </dgm:pt>
    <dgm:pt modelId="{8AAD4742-A458-4ACE-B64A-BAD86FA36F17}" type="pres">
      <dgm:prSet presAssocID="{9B51E898-64C0-4A13-AF48-E27BA6CFE25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9869E1C-D6E0-40DE-9A9A-3FD5ABBDB5CB}" type="presOf" srcId="{30EA1962-0DD9-44DF-A13A-AC91F432212A}" destId="{DB0C338B-9707-401B-8FDB-65C89F45B91C}" srcOrd="0" destOrd="0" presId="urn:microsoft.com/office/officeart/2005/8/layout/vList2"/>
    <dgm:cxn modelId="{118D9E26-9302-4C2E-AA62-9BBDA97F2577}" srcId="{30EA1962-0DD9-44DF-A13A-AC91F432212A}" destId="{730B2F39-E790-4A25-B488-061EC323BC57}" srcOrd="3" destOrd="0" parTransId="{DDC7483D-7AC0-4C75-A3A0-255DFCE5BEBC}" sibTransId="{43DC67EB-ACA3-4950-96F0-FEDC3EA6FB3A}"/>
    <dgm:cxn modelId="{40563D30-9AF8-43CF-9BCF-5538FB9CB534}" srcId="{30EA1962-0DD9-44DF-A13A-AC91F432212A}" destId="{6A5EC5A9-ADE4-4645-B64B-433AED999921}" srcOrd="0" destOrd="0" parTransId="{71C93B7A-8131-4EB5-9675-6B24612372E9}" sibTransId="{A9ECFA69-7E51-4115-ABC5-8514725B9C76}"/>
    <dgm:cxn modelId="{7435EF5D-2B18-4AF3-829F-97E276A6D542}" type="presOf" srcId="{6A5EC5A9-ADE4-4645-B64B-433AED999921}" destId="{29636110-D8DB-4852-B4E8-BF7464C82F21}" srcOrd="0" destOrd="0" presId="urn:microsoft.com/office/officeart/2005/8/layout/vList2"/>
    <dgm:cxn modelId="{9304F95E-70EC-402A-A469-204C51BE2006}" type="presOf" srcId="{F531EAB8-6718-456F-A2B2-50B5CAEE1709}" destId="{DEA1770B-0845-4CD9-8380-040485B64C88}" srcOrd="0" destOrd="0" presId="urn:microsoft.com/office/officeart/2005/8/layout/vList2"/>
    <dgm:cxn modelId="{CD302849-0A0B-425A-8817-6E538A185965}" srcId="{30EA1962-0DD9-44DF-A13A-AC91F432212A}" destId="{56618BA5-423B-4D3F-B764-57FCFA78AF15}" srcOrd="1" destOrd="0" parTransId="{493DDD37-EADF-407D-B153-164AD6091183}" sibTransId="{5F0DDDB0-6BE3-4B45-B440-62375420985F}"/>
    <dgm:cxn modelId="{D112ED91-9BC4-4C46-A597-FC85BEB1DC8B}" srcId="{30EA1962-0DD9-44DF-A13A-AC91F432212A}" destId="{F531EAB8-6718-456F-A2B2-50B5CAEE1709}" srcOrd="2" destOrd="0" parTransId="{8F08ADBD-1A9B-4F19-855C-8E951E164D59}" sibTransId="{687DB6D5-5CDF-4F7B-84AD-CB6216D93005}"/>
    <dgm:cxn modelId="{A45347BB-F67B-4D8C-8171-44D5B8DDBF06}" type="presOf" srcId="{56618BA5-423B-4D3F-B764-57FCFA78AF15}" destId="{57D354BC-2016-4001-A2FF-E9BEDA33F74D}" srcOrd="0" destOrd="0" presId="urn:microsoft.com/office/officeart/2005/8/layout/vList2"/>
    <dgm:cxn modelId="{39B044D8-96CE-4444-A5F7-B0D49FF4C978}" srcId="{30EA1962-0DD9-44DF-A13A-AC91F432212A}" destId="{9B51E898-64C0-4A13-AF48-E27BA6CFE25A}" srcOrd="4" destOrd="0" parTransId="{8F505EE9-887B-48DB-9C8A-30781DE527FE}" sibTransId="{C07AA073-8D75-4790-8FAD-68548E05F312}"/>
    <dgm:cxn modelId="{8E4735E0-2EBA-4808-A03C-EA576C7E4291}" type="presOf" srcId="{9B51E898-64C0-4A13-AF48-E27BA6CFE25A}" destId="{8AAD4742-A458-4ACE-B64A-BAD86FA36F17}" srcOrd="0" destOrd="0" presId="urn:microsoft.com/office/officeart/2005/8/layout/vList2"/>
    <dgm:cxn modelId="{524B8DF3-E46C-410D-BD7C-5C65D3C2265E}" type="presOf" srcId="{730B2F39-E790-4A25-B488-061EC323BC57}" destId="{859E444D-C8BF-48BE-B966-8F2637D362F0}" srcOrd="0" destOrd="0" presId="urn:microsoft.com/office/officeart/2005/8/layout/vList2"/>
    <dgm:cxn modelId="{609FC8A1-0E3A-49A2-B48D-8408656DD458}" type="presParOf" srcId="{DB0C338B-9707-401B-8FDB-65C89F45B91C}" destId="{29636110-D8DB-4852-B4E8-BF7464C82F21}" srcOrd="0" destOrd="0" presId="urn:microsoft.com/office/officeart/2005/8/layout/vList2"/>
    <dgm:cxn modelId="{9268E66F-FFE9-4A44-B68D-EF7AA48123EC}" type="presParOf" srcId="{DB0C338B-9707-401B-8FDB-65C89F45B91C}" destId="{5698FA11-5BB1-45D4-878E-440D195CAF4E}" srcOrd="1" destOrd="0" presId="urn:microsoft.com/office/officeart/2005/8/layout/vList2"/>
    <dgm:cxn modelId="{B600D8B6-B435-408B-94C8-9B9CCE623977}" type="presParOf" srcId="{DB0C338B-9707-401B-8FDB-65C89F45B91C}" destId="{57D354BC-2016-4001-A2FF-E9BEDA33F74D}" srcOrd="2" destOrd="0" presId="urn:microsoft.com/office/officeart/2005/8/layout/vList2"/>
    <dgm:cxn modelId="{667F2A58-BC6E-4571-B412-A2B97FB36434}" type="presParOf" srcId="{DB0C338B-9707-401B-8FDB-65C89F45B91C}" destId="{9C39CDC0-0D7F-4667-B42E-74C539997308}" srcOrd="3" destOrd="0" presId="urn:microsoft.com/office/officeart/2005/8/layout/vList2"/>
    <dgm:cxn modelId="{AF85378C-BC0D-43C6-8A79-D3B37AFDFEEB}" type="presParOf" srcId="{DB0C338B-9707-401B-8FDB-65C89F45B91C}" destId="{DEA1770B-0845-4CD9-8380-040485B64C88}" srcOrd="4" destOrd="0" presId="urn:microsoft.com/office/officeart/2005/8/layout/vList2"/>
    <dgm:cxn modelId="{EB0DBC16-DD38-4593-91D9-452F2C6CC48B}" type="presParOf" srcId="{DB0C338B-9707-401B-8FDB-65C89F45B91C}" destId="{00080252-2D76-4C4B-93B0-97A8590E04B8}" srcOrd="5" destOrd="0" presId="urn:microsoft.com/office/officeart/2005/8/layout/vList2"/>
    <dgm:cxn modelId="{1F8D5062-6702-4416-87AA-E317DF599395}" type="presParOf" srcId="{DB0C338B-9707-401B-8FDB-65C89F45B91C}" destId="{859E444D-C8BF-48BE-B966-8F2637D362F0}" srcOrd="6" destOrd="0" presId="urn:microsoft.com/office/officeart/2005/8/layout/vList2"/>
    <dgm:cxn modelId="{18EEE73E-0964-4D8E-B18B-7B541913349A}" type="presParOf" srcId="{DB0C338B-9707-401B-8FDB-65C89F45B91C}" destId="{EA1E8393-E9CE-40DC-8CD4-04767C695291}" srcOrd="7" destOrd="0" presId="urn:microsoft.com/office/officeart/2005/8/layout/vList2"/>
    <dgm:cxn modelId="{18FECB19-BCD4-472F-B52E-9A268F0099C7}" type="presParOf" srcId="{DB0C338B-9707-401B-8FDB-65C89F45B91C}" destId="{8AAD4742-A458-4ACE-B64A-BAD86FA36F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62714326-AB2F-45CE-B740-461189FB147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554F2F-8EBB-4E1E-8715-F539671C4207}">
      <dgm:prSet/>
      <dgm:spPr/>
      <dgm:t>
        <a:bodyPr/>
        <a:lstStyle/>
        <a:p>
          <a:r>
            <a:rPr lang="en-US"/>
            <a:t>• Data Collection and Preprocessing</a:t>
          </a:r>
        </a:p>
      </dgm:t>
    </dgm:pt>
    <dgm:pt modelId="{EEC08C02-6127-4849-B9D4-5EF8DE956935}" type="parTrans" cxnId="{4C58C1D1-81DF-44AD-9690-3EE69B4FEFAC}">
      <dgm:prSet/>
      <dgm:spPr/>
      <dgm:t>
        <a:bodyPr/>
        <a:lstStyle/>
        <a:p>
          <a:endParaRPr lang="en-US"/>
        </a:p>
      </dgm:t>
    </dgm:pt>
    <dgm:pt modelId="{21C1D2CC-A7B1-4BE4-A7FD-E68CD3D36E07}" type="sibTrans" cxnId="{4C58C1D1-81DF-44AD-9690-3EE69B4FEFAC}">
      <dgm:prSet/>
      <dgm:spPr/>
      <dgm:t>
        <a:bodyPr/>
        <a:lstStyle/>
        <a:p>
          <a:endParaRPr lang="en-US"/>
        </a:p>
      </dgm:t>
    </dgm:pt>
    <dgm:pt modelId="{809D1807-54F7-48F6-B989-5E646487F9FD}">
      <dgm:prSet/>
      <dgm:spPr/>
      <dgm:t>
        <a:bodyPr/>
        <a:lstStyle/>
        <a:p>
          <a:r>
            <a:rPr lang="en-US"/>
            <a:t>• Model Selection and Initialization</a:t>
          </a:r>
        </a:p>
      </dgm:t>
    </dgm:pt>
    <dgm:pt modelId="{3B147388-C09B-4914-A206-3FB85EA60C20}" type="parTrans" cxnId="{703E4BA9-0471-4258-BDB2-825418DFD5C4}">
      <dgm:prSet/>
      <dgm:spPr/>
      <dgm:t>
        <a:bodyPr/>
        <a:lstStyle/>
        <a:p>
          <a:endParaRPr lang="en-US"/>
        </a:p>
      </dgm:t>
    </dgm:pt>
    <dgm:pt modelId="{007322FD-4C69-416C-B20A-955B29C98190}" type="sibTrans" cxnId="{703E4BA9-0471-4258-BDB2-825418DFD5C4}">
      <dgm:prSet/>
      <dgm:spPr/>
      <dgm:t>
        <a:bodyPr/>
        <a:lstStyle/>
        <a:p>
          <a:endParaRPr lang="en-US"/>
        </a:p>
      </dgm:t>
    </dgm:pt>
    <dgm:pt modelId="{415B03BD-074D-4537-80F6-B9DDAD11B69B}">
      <dgm:prSet/>
      <dgm:spPr/>
      <dgm:t>
        <a:bodyPr/>
        <a:lstStyle/>
        <a:p>
          <a:r>
            <a:rPr lang="en-US"/>
            <a:t>• Training with Forward and Backpropagation</a:t>
          </a:r>
        </a:p>
      </dgm:t>
    </dgm:pt>
    <dgm:pt modelId="{E695A59D-FFBE-4187-A85A-ACFC369A29F6}" type="parTrans" cxnId="{7C645F43-C8B3-4AD7-BCDB-B09BBF08B706}">
      <dgm:prSet/>
      <dgm:spPr/>
      <dgm:t>
        <a:bodyPr/>
        <a:lstStyle/>
        <a:p>
          <a:endParaRPr lang="en-US"/>
        </a:p>
      </dgm:t>
    </dgm:pt>
    <dgm:pt modelId="{85EB7FD3-EF23-43B2-A83F-7841B91846A4}" type="sibTrans" cxnId="{7C645F43-C8B3-4AD7-BCDB-B09BBF08B706}">
      <dgm:prSet/>
      <dgm:spPr/>
      <dgm:t>
        <a:bodyPr/>
        <a:lstStyle/>
        <a:p>
          <a:endParaRPr lang="en-US"/>
        </a:p>
      </dgm:t>
    </dgm:pt>
    <dgm:pt modelId="{95FB7788-0BB0-4D58-A215-1A7A59003B31}">
      <dgm:prSet/>
      <dgm:spPr/>
      <dgm:t>
        <a:bodyPr/>
        <a:lstStyle/>
        <a:p>
          <a:r>
            <a:rPr lang="en-US"/>
            <a:t>• Hyperparameter Tuning</a:t>
          </a:r>
        </a:p>
      </dgm:t>
    </dgm:pt>
    <dgm:pt modelId="{65ECEACF-ED22-42C2-A65D-C7DA91A62297}" type="parTrans" cxnId="{B9DC2701-7C44-45A5-8408-7257FCCFB16D}">
      <dgm:prSet/>
      <dgm:spPr/>
      <dgm:t>
        <a:bodyPr/>
        <a:lstStyle/>
        <a:p>
          <a:endParaRPr lang="en-US"/>
        </a:p>
      </dgm:t>
    </dgm:pt>
    <dgm:pt modelId="{294F8464-6B02-4DA7-A3D3-CA4E65376087}" type="sibTrans" cxnId="{B9DC2701-7C44-45A5-8408-7257FCCFB16D}">
      <dgm:prSet/>
      <dgm:spPr/>
      <dgm:t>
        <a:bodyPr/>
        <a:lstStyle/>
        <a:p>
          <a:endParaRPr lang="en-US"/>
        </a:p>
      </dgm:t>
    </dgm:pt>
    <dgm:pt modelId="{02496D35-18C9-4825-9975-50B62964C2EB}">
      <dgm:prSet/>
      <dgm:spPr/>
      <dgm:t>
        <a:bodyPr/>
        <a:lstStyle/>
        <a:p>
          <a:r>
            <a:rPr lang="en-US"/>
            <a:t>• Model Evaluation and Deployment</a:t>
          </a:r>
        </a:p>
      </dgm:t>
    </dgm:pt>
    <dgm:pt modelId="{9486B2CC-A6FE-4737-8610-A0D32CBAB000}" type="parTrans" cxnId="{03D9B473-C15C-4978-B27A-289A77B8BC8D}">
      <dgm:prSet/>
      <dgm:spPr/>
      <dgm:t>
        <a:bodyPr/>
        <a:lstStyle/>
        <a:p>
          <a:endParaRPr lang="en-US"/>
        </a:p>
      </dgm:t>
    </dgm:pt>
    <dgm:pt modelId="{01D06134-8098-479C-859B-BBDEBFE620C8}" type="sibTrans" cxnId="{03D9B473-C15C-4978-B27A-289A77B8BC8D}">
      <dgm:prSet/>
      <dgm:spPr/>
      <dgm:t>
        <a:bodyPr/>
        <a:lstStyle/>
        <a:p>
          <a:endParaRPr lang="en-US"/>
        </a:p>
      </dgm:t>
    </dgm:pt>
    <dgm:pt modelId="{5B3724CE-3B1B-419D-82F6-F708BF6D3CCA}" type="pres">
      <dgm:prSet presAssocID="{62714326-AB2F-45CE-B740-461189FB147C}" presName="linear" presStyleCnt="0">
        <dgm:presLayoutVars>
          <dgm:animLvl val="lvl"/>
          <dgm:resizeHandles val="exact"/>
        </dgm:presLayoutVars>
      </dgm:prSet>
      <dgm:spPr/>
    </dgm:pt>
    <dgm:pt modelId="{C92847D4-CDEF-4D5C-B7EA-1DCD42D6686C}" type="pres">
      <dgm:prSet presAssocID="{5F554F2F-8EBB-4E1E-8715-F539671C420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96022D8-711B-47A3-B741-67B8160FB1A6}" type="pres">
      <dgm:prSet presAssocID="{21C1D2CC-A7B1-4BE4-A7FD-E68CD3D36E07}" presName="spacer" presStyleCnt="0"/>
      <dgm:spPr/>
    </dgm:pt>
    <dgm:pt modelId="{CF8FA45A-EB3C-403B-8EA8-17AB1DB443F3}" type="pres">
      <dgm:prSet presAssocID="{809D1807-54F7-48F6-B989-5E646487F9F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0E9B930-E935-4613-90AD-A089887F20D9}" type="pres">
      <dgm:prSet presAssocID="{007322FD-4C69-416C-B20A-955B29C98190}" presName="spacer" presStyleCnt="0"/>
      <dgm:spPr/>
    </dgm:pt>
    <dgm:pt modelId="{32B29FDC-D0EA-414B-B190-5BB0C22E4215}" type="pres">
      <dgm:prSet presAssocID="{415B03BD-074D-4537-80F6-B9DDAD11B69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F4448E6-68CC-465F-8633-12AC2CBB9C90}" type="pres">
      <dgm:prSet presAssocID="{85EB7FD3-EF23-43B2-A83F-7841B91846A4}" presName="spacer" presStyleCnt="0"/>
      <dgm:spPr/>
    </dgm:pt>
    <dgm:pt modelId="{31EE8A4C-7173-43E3-89CF-514CD314AFF7}" type="pres">
      <dgm:prSet presAssocID="{95FB7788-0BB0-4D58-A215-1A7A59003B3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B63681-164D-4CEC-B8EA-908D7FFD944B}" type="pres">
      <dgm:prSet presAssocID="{294F8464-6B02-4DA7-A3D3-CA4E65376087}" presName="spacer" presStyleCnt="0"/>
      <dgm:spPr/>
    </dgm:pt>
    <dgm:pt modelId="{80C88A99-E88C-4EEC-95E6-D479230C82E2}" type="pres">
      <dgm:prSet presAssocID="{02496D35-18C9-4825-9975-50B62964C2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9DC2701-7C44-45A5-8408-7257FCCFB16D}" srcId="{62714326-AB2F-45CE-B740-461189FB147C}" destId="{95FB7788-0BB0-4D58-A215-1A7A59003B31}" srcOrd="3" destOrd="0" parTransId="{65ECEACF-ED22-42C2-A65D-C7DA91A62297}" sibTransId="{294F8464-6B02-4DA7-A3D3-CA4E65376087}"/>
    <dgm:cxn modelId="{7C645F43-C8B3-4AD7-BCDB-B09BBF08B706}" srcId="{62714326-AB2F-45CE-B740-461189FB147C}" destId="{415B03BD-074D-4537-80F6-B9DDAD11B69B}" srcOrd="2" destOrd="0" parTransId="{E695A59D-FFBE-4187-A85A-ACFC369A29F6}" sibTransId="{85EB7FD3-EF23-43B2-A83F-7841B91846A4}"/>
    <dgm:cxn modelId="{70D35847-2DFE-4D6C-A282-2286375E5BBA}" type="presOf" srcId="{62714326-AB2F-45CE-B740-461189FB147C}" destId="{5B3724CE-3B1B-419D-82F6-F708BF6D3CCA}" srcOrd="0" destOrd="0" presId="urn:microsoft.com/office/officeart/2005/8/layout/vList2"/>
    <dgm:cxn modelId="{03D9B473-C15C-4978-B27A-289A77B8BC8D}" srcId="{62714326-AB2F-45CE-B740-461189FB147C}" destId="{02496D35-18C9-4825-9975-50B62964C2EB}" srcOrd="4" destOrd="0" parTransId="{9486B2CC-A6FE-4737-8610-A0D32CBAB000}" sibTransId="{01D06134-8098-479C-859B-BBDEBFE620C8}"/>
    <dgm:cxn modelId="{93D5D999-4317-485D-8384-BF1D4A247804}" type="presOf" srcId="{02496D35-18C9-4825-9975-50B62964C2EB}" destId="{80C88A99-E88C-4EEC-95E6-D479230C82E2}" srcOrd="0" destOrd="0" presId="urn:microsoft.com/office/officeart/2005/8/layout/vList2"/>
    <dgm:cxn modelId="{126971A4-F0F8-4BE3-9EEF-E21F6B980758}" type="presOf" srcId="{95FB7788-0BB0-4D58-A215-1A7A59003B31}" destId="{31EE8A4C-7173-43E3-89CF-514CD314AFF7}" srcOrd="0" destOrd="0" presId="urn:microsoft.com/office/officeart/2005/8/layout/vList2"/>
    <dgm:cxn modelId="{50FE15A5-0B8C-42AE-BE50-CA7F2923B169}" type="presOf" srcId="{415B03BD-074D-4537-80F6-B9DDAD11B69B}" destId="{32B29FDC-D0EA-414B-B190-5BB0C22E4215}" srcOrd="0" destOrd="0" presId="urn:microsoft.com/office/officeart/2005/8/layout/vList2"/>
    <dgm:cxn modelId="{703E4BA9-0471-4258-BDB2-825418DFD5C4}" srcId="{62714326-AB2F-45CE-B740-461189FB147C}" destId="{809D1807-54F7-48F6-B989-5E646487F9FD}" srcOrd="1" destOrd="0" parTransId="{3B147388-C09B-4914-A206-3FB85EA60C20}" sibTransId="{007322FD-4C69-416C-B20A-955B29C98190}"/>
    <dgm:cxn modelId="{ABCF40C5-F618-44C9-B1E2-590A820F27BC}" type="presOf" srcId="{5F554F2F-8EBB-4E1E-8715-F539671C4207}" destId="{C92847D4-CDEF-4D5C-B7EA-1DCD42D6686C}" srcOrd="0" destOrd="0" presId="urn:microsoft.com/office/officeart/2005/8/layout/vList2"/>
    <dgm:cxn modelId="{4C58C1D1-81DF-44AD-9690-3EE69B4FEFAC}" srcId="{62714326-AB2F-45CE-B740-461189FB147C}" destId="{5F554F2F-8EBB-4E1E-8715-F539671C4207}" srcOrd="0" destOrd="0" parTransId="{EEC08C02-6127-4849-B9D4-5EF8DE956935}" sibTransId="{21C1D2CC-A7B1-4BE4-A7FD-E68CD3D36E07}"/>
    <dgm:cxn modelId="{AEE0DAD1-97C5-451D-84DF-B900BF7C0843}" type="presOf" srcId="{809D1807-54F7-48F6-B989-5E646487F9FD}" destId="{CF8FA45A-EB3C-403B-8EA8-17AB1DB443F3}" srcOrd="0" destOrd="0" presId="urn:microsoft.com/office/officeart/2005/8/layout/vList2"/>
    <dgm:cxn modelId="{32E377BC-79D0-4971-A503-65513995E13B}" type="presParOf" srcId="{5B3724CE-3B1B-419D-82F6-F708BF6D3CCA}" destId="{C92847D4-CDEF-4D5C-B7EA-1DCD42D6686C}" srcOrd="0" destOrd="0" presId="urn:microsoft.com/office/officeart/2005/8/layout/vList2"/>
    <dgm:cxn modelId="{3B5D9A13-AD46-497A-897B-1ACFE1BF58B5}" type="presParOf" srcId="{5B3724CE-3B1B-419D-82F6-F708BF6D3CCA}" destId="{B96022D8-711B-47A3-B741-67B8160FB1A6}" srcOrd="1" destOrd="0" presId="urn:microsoft.com/office/officeart/2005/8/layout/vList2"/>
    <dgm:cxn modelId="{A3D42CD3-FE85-46F6-B740-88506DF3D253}" type="presParOf" srcId="{5B3724CE-3B1B-419D-82F6-F708BF6D3CCA}" destId="{CF8FA45A-EB3C-403B-8EA8-17AB1DB443F3}" srcOrd="2" destOrd="0" presId="urn:microsoft.com/office/officeart/2005/8/layout/vList2"/>
    <dgm:cxn modelId="{E117AED7-D8C3-45B4-90B5-1FF0F49C7B64}" type="presParOf" srcId="{5B3724CE-3B1B-419D-82F6-F708BF6D3CCA}" destId="{C0E9B930-E935-4613-90AD-A089887F20D9}" srcOrd="3" destOrd="0" presId="urn:microsoft.com/office/officeart/2005/8/layout/vList2"/>
    <dgm:cxn modelId="{987329F6-37F6-4F39-8888-C76D1CB1D066}" type="presParOf" srcId="{5B3724CE-3B1B-419D-82F6-F708BF6D3CCA}" destId="{32B29FDC-D0EA-414B-B190-5BB0C22E4215}" srcOrd="4" destOrd="0" presId="urn:microsoft.com/office/officeart/2005/8/layout/vList2"/>
    <dgm:cxn modelId="{82DBE4EB-F3E5-44B4-B54A-45C3A9C2F2AE}" type="presParOf" srcId="{5B3724CE-3B1B-419D-82F6-F708BF6D3CCA}" destId="{EF4448E6-68CC-465F-8633-12AC2CBB9C90}" srcOrd="5" destOrd="0" presId="urn:microsoft.com/office/officeart/2005/8/layout/vList2"/>
    <dgm:cxn modelId="{06B64EC2-C04B-4E00-95A2-BD6710FE30D1}" type="presParOf" srcId="{5B3724CE-3B1B-419D-82F6-F708BF6D3CCA}" destId="{31EE8A4C-7173-43E3-89CF-514CD314AFF7}" srcOrd="6" destOrd="0" presId="urn:microsoft.com/office/officeart/2005/8/layout/vList2"/>
    <dgm:cxn modelId="{85FB0E00-0B5B-4FA8-8313-77C9A7683131}" type="presParOf" srcId="{5B3724CE-3B1B-419D-82F6-F708BF6D3CCA}" destId="{CCB63681-164D-4CEC-B8EA-908D7FFD944B}" srcOrd="7" destOrd="0" presId="urn:microsoft.com/office/officeart/2005/8/layout/vList2"/>
    <dgm:cxn modelId="{F716DF91-B021-42C8-8E90-E45A0CE939FC}" type="presParOf" srcId="{5B3724CE-3B1B-419D-82F6-F708BF6D3CCA}" destId="{80C88A99-E88C-4EEC-95E6-D479230C82E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96DFF-ED76-4D33-AFF7-0810C50AFF35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4CDA06-E48C-4B2D-B6AB-C065DFB2C3FF}">
      <dgm:prSet/>
      <dgm:spPr/>
      <dgm:t>
        <a:bodyPr/>
        <a:lstStyle/>
        <a:p>
          <a:r>
            <a:rPr lang="en-US"/>
            <a:t>• ML enables computers to learn from data without explicit programming.</a:t>
          </a:r>
        </a:p>
      </dgm:t>
    </dgm:pt>
    <dgm:pt modelId="{88D65459-BCAF-40C7-9303-50986C73C976}" type="parTrans" cxnId="{40DFD4B9-FCC9-4ECC-82CA-1748A9C0E040}">
      <dgm:prSet/>
      <dgm:spPr/>
      <dgm:t>
        <a:bodyPr/>
        <a:lstStyle/>
        <a:p>
          <a:endParaRPr lang="en-US"/>
        </a:p>
      </dgm:t>
    </dgm:pt>
    <dgm:pt modelId="{888059DB-2255-4E3A-A5E4-021001D7CDB4}" type="sibTrans" cxnId="{40DFD4B9-FCC9-4ECC-82CA-1748A9C0E040}">
      <dgm:prSet/>
      <dgm:spPr/>
      <dgm:t>
        <a:bodyPr/>
        <a:lstStyle/>
        <a:p>
          <a:endParaRPr lang="en-US"/>
        </a:p>
      </dgm:t>
    </dgm:pt>
    <dgm:pt modelId="{82EAC168-969A-495B-864C-10C50C944651}">
      <dgm:prSet/>
      <dgm:spPr/>
      <dgm:t>
        <a:bodyPr/>
        <a:lstStyle/>
        <a:p>
          <a:r>
            <a:rPr lang="en-US" dirty="0"/>
            <a:t> Types:</a:t>
          </a:r>
        </a:p>
        <a:p>
          <a:endParaRPr lang="en-US" dirty="0"/>
        </a:p>
      </dgm:t>
    </dgm:pt>
    <dgm:pt modelId="{985F7D6B-3B14-45B9-BB88-1F5D264D568B}" type="parTrans" cxnId="{9A396D8A-6D27-4289-9BD9-177E9837FFF4}">
      <dgm:prSet/>
      <dgm:spPr/>
      <dgm:t>
        <a:bodyPr/>
        <a:lstStyle/>
        <a:p>
          <a:endParaRPr lang="en-US"/>
        </a:p>
      </dgm:t>
    </dgm:pt>
    <dgm:pt modelId="{BD1C5575-EF6C-444C-94D2-65A4FC26CCD7}" type="sibTrans" cxnId="{9A396D8A-6D27-4289-9BD9-177E9837FFF4}">
      <dgm:prSet/>
      <dgm:spPr/>
      <dgm:t>
        <a:bodyPr/>
        <a:lstStyle/>
        <a:p>
          <a:endParaRPr lang="en-US"/>
        </a:p>
      </dgm:t>
    </dgm:pt>
    <dgm:pt modelId="{300F363C-162F-463A-9E41-ED11B5C7D51C}">
      <dgm:prSet/>
      <dgm:spPr/>
      <dgm:t>
        <a:bodyPr/>
        <a:lstStyle/>
        <a:p>
          <a:r>
            <a:rPr lang="en-US" dirty="0"/>
            <a:t>- Supervised Learning</a:t>
          </a:r>
        </a:p>
      </dgm:t>
    </dgm:pt>
    <dgm:pt modelId="{C527734A-F6F0-479C-AA89-45D142E10243}" type="parTrans" cxnId="{0528D1C9-4CA9-419F-9F0E-73F134BC088C}">
      <dgm:prSet/>
      <dgm:spPr/>
      <dgm:t>
        <a:bodyPr/>
        <a:lstStyle/>
        <a:p>
          <a:endParaRPr lang="en-US"/>
        </a:p>
      </dgm:t>
    </dgm:pt>
    <dgm:pt modelId="{573A9E61-9FA9-4A04-BBEF-21600B1F3938}" type="sibTrans" cxnId="{0528D1C9-4CA9-419F-9F0E-73F134BC088C}">
      <dgm:prSet/>
      <dgm:spPr/>
      <dgm:t>
        <a:bodyPr/>
        <a:lstStyle/>
        <a:p>
          <a:endParaRPr lang="en-US"/>
        </a:p>
      </dgm:t>
    </dgm:pt>
    <dgm:pt modelId="{6A96744C-CF03-4BE0-AA53-3769E193B640}">
      <dgm:prSet/>
      <dgm:spPr/>
      <dgm:t>
        <a:bodyPr/>
        <a:lstStyle/>
        <a:p>
          <a:r>
            <a:rPr lang="en-US" dirty="0"/>
            <a:t>- Unsupervised Learning</a:t>
          </a:r>
        </a:p>
      </dgm:t>
    </dgm:pt>
    <dgm:pt modelId="{8B625749-5716-4B00-9DF6-4A64269407E0}" type="parTrans" cxnId="{78D41557-C20B-49F5-BE73-60854A3879E2}">
      <dgm:prSet/>
      <dgm:spPr/>
      <dgm:t>
        <a:bodyPr/>
        <a:lstStyle/>
        <a:p>
          <a:endParaRPr lang="en-US"/>
        </a:p>
      </dgm:t>
    </dgm:pt>
    <dgm:pt modelId="{8B78ED6D-8F1A-4BEC-8A4B-B2DA199424AC}" type="sibTrans" cxnId="{78D41557-C20B-49F5-BE73-60854A3879E2}">
      <dgm:prSet/>
      <dgm:spPr/>
      <dgm:t>
        <a:bodyPr/>
        <a:lstStyle/>
        <a:p>
          <a:endParaRPr lang="en-US"/>
        </a:p>
      </dgm:t>
    </dgm:pt>
    <dgm:pt modelId="{809366A2-5075-4846-A07C-797D1D5637CA}">
      <dgm:prSet/>
      <dgm:spPr/>
      <dgm:t>
        <a:bodyPr/>
        <a:lstStyle/>
        <a:p>
          <a:r>
            <a:rPr lang="en-US" dirty="0"/>
            <a:t>- Reinforcement Learning</a:t>
          </a:r>
        </a:p>
      </dgm:t>
    </dgm:pt>
    <dgm:pt modelId="{82DB2EA2-996B-40B4-A9D7-4AD2942CDA77}" type="parTrans" cxnId="{51D62D9A-37EA-4BD2-ACBF-39C69B88C682}">
      <dgm:prSet/>
      <dgm:spPr/>
      <dgm:t>
        <a:bodyPr/>
        <a:lstStyle/>
        <a:p>
          <a:endParaRPr lang="en-US"/>
        </a:p>
      </dgm:t>
    </dgm:pt>
    <dgm:pt modelId="{FE8B1E97-7E41-4938-BE52-9E8917785569}" type="sibTrans" cxnId="{51D62D9A-37EA-4BD2-ACBF-39C69B88C682}">
      <dgm:prSet/>
      <dgm:spPr/>
      <dgm:t>
        <a:bodyPr/>
        <a:lstStyle/>
        <a:p>
          <a:endParaRPr lang="en-US"/>
        </a:p>
      </dgm:t>
    </dgm:pt>
    <dgm:pt modelId="{95444AA1-CBCC-4105-A761-76BBCA9FA721}" type="pres">
      <dgm:prSet presAssocID="{31796DFF-ED76-4D33-AFF7-0810C50AFF35}" presName="Name0" presStyleCnt="0">
        <dgm:presLayoutVars>
          <dgm:dir/>
          <dgm:animLvl val="lvl"/>
          <dgm:resizeHandles val="exact"/>
        </dgm:presLayoutVars>
      </dgm:prSet>
      <dgm:spPr/>
    </dgm:pt>
    <dgm:pt modelId="{112F2014-DA5D-464B-A8C5-240D0118EFA6}" type="pres">
      <dgm:prSet presAssocID="{82EAC168-969A-495B-864C-10C50C944651}" presName="boxAndChildren" presStyleCnt="0"/>
      <dgm:spPr/>
    </dgm:pt>
    <dgm:pt modelId="{6F21151C-0D32-454C-B983-A984C77ACD71}" type="pres">
      <dgm:prSet presAssocID="{82EAC168-969A-495B-864C-10C50C944651}" presName="parentTextBox" presStyleLbl="node1" presStyleIdx="0" presStyleCnt="2"/>
      <dgm:spPr/>
    </dgm:pt>
    <dgm:pt modelId="{8DC85A78-CA45-4AF8-B8E6-D2676360CC86}" type="pres">
      <dgm:prSet presAssocID="{82EAC168-969A-495B-864C-10C50C944651}" presName="entireBox" presStyleLbl="node1" presStyleIdx="0" presStyleCnt="2"/>
      <dgm:spPr/>
    </dgm:pt>
    <dgm:pt modelId="{ACA1CCFE-F4B7-4B41-8320-EE41EEA22364}" type="pres">
      <dgm:prSet presAssocID="{82EAC168-969A-495B-864C-10C50C944651}" presName="descendantBox" presStyleCnt="0"/>
      <dgm:spPr/>
    </dgm:pt>
    <dgm:pt modelId="{3CBD6C87-0323-46CE-A589-CCF16C7D17CC}" type="pres">
      <dgm:prSet presAssocID="{300F363C-162F-463A-9E41-ED11B5C7D51C}" presName="childTextBox" presStyleLbl="fgAccFollowNode1" presStyleIdx="0" presStyleCnt="3">
        <dgm:presLayoutVars>
          <dgm:bulletEnabled val="1"/>
        </dgm:presLayoutVars>
      </dgm:prSet>
      <dgm:spPr/>
    </dgm:pt>
    <dgm:pt modelId="{4D5ADF5B-6599-4952-8A9D-07B2909881C9}" type="pres">
      <dgm:prSet presAssocID="{6A96744C-CF03-4BE0-AA53-3769E193B640}" presName="childTextBox" presStyleLbl="fgAccFollowNode1" presStyleIdx="1" presStyleCnt="3">
        <dgm:presLayoutVars>
          <dgm:bulletEnabled val="1"/>
        </dgm:presLayoutVars>
      </dgm:prSet>
      <dgm:spPr/>
    </dgm:pt>
    <dgm:pt modelId="{7BB79877-FF71-4BD4-9BCF-E4AC981AE48A}" type="pres">
      <dgm:prSet presAssocID="{809366A2-5075-4846-A07C-797D1D5637CA}" presName="childTextBox" presStyleLbl="fgAccFollowNode1" presStyleIdx="2" presStyleCnt="3">
        <dgm:presLayoutVars>
          <dgm:bulletEnabled val="1"/>
        </dgm:presLayoutVars>
      </dgm:prSet>
      <dgm:spPr/>
    </dgm:pt>
    <dgm:pt modelId="{A3E6EF76-C14C-4685-8CFC-E6D0A686AE5C}" type="pres">
      <dgm:prSet presAssocID="{888059DB-2255-4E3A-A5E4-021001D7CDB4}" presName="sp" presStyleCnt="0"/>
      <dgm:spPr/>
    </dgm:pt>
    <dgm:pt modelId="{23B3A0EC-31A4-451B-8293-C512A749094C}" type="pres">
      <dgm:prSet presAssocID="{CA4CDA06-E48C-4B2D-B6AB-C065DFB2C3FF}" presName="arrowAndChildren" presStyleCnt="0"/>
      <dgm:spPr/>
    </dgm:pt>
    <dgm:pt modelId="{75635203-5255-4296-8EF8-4E35003C8F29}" type="pres">
      <dgm:prSet presAssocID="{CA4CDA06-E48C-4B2D-B6AB-C065DFB2C3FF}" presName="parentTextArrow" presStyleLbl="node1" presStyleIdx="1" presStyleCnt="2"/>
      <dgm:spPr/>
    </dgm:pt>
  </dgm:ptLst>
  <dgm:cxnLst>
    <dgm:cxn modelId="{47C17B33-AC04-4E73-9D26-6BC2B04C850F}" type="presOf" srcId="{CA4CDA06-E48C-4B2D-B6AB-C065DFB2C3FF}" destId="{75635203-5255-4296-8EF8-4E35003C8F29}" srcOrd="0" destOrd="0" presId="urn:microsoft.com/office/officeart/2005/8/layout/process4"/>
    <dgm:cxn modelId="{E9F88A35-F581-48FA-8121-83F58AB40CAB}" type="presOf" srcId="{300F363C-162F-463A-9E41-ED11B5C7D51C}" destId="{3CBD6C87-0323-46CE-A589-CCF16C7D17CC}" srcOrd="0" destOrd="0" presId="urn:microsoft.com/office/officeart/2005/8/layout/process4"/>
    <dgm:cxn modelId="{2355AE39-8AA8-4C29-BDF8-7D39BADDC2F8}" type="presOf" srcId="{809366A2-5075-4846-A07C-797D1D5637CA}" destId="{7BB79877-FF71-4BD4-9BCF-E4AC981AE48A}" srcOrd="0" destOrd="0" presId="urn:microsoft.com/office/officeart/2005/8/layout/process4"/>
    <dgm:cxn modelId="{E8E2693F-5F20-460E-BF33-37F53FC7336F}" type="presOf" srcId="{6A96744C-CF03-4BE0-AA53-3769E193B640}" destId="{4D5ADF5B-6599-4952-8A9D-07B2909881C9}" srcOrd="0" destOrd="0" presId="urn:microsoft.com/office/officeart/2005/8/layout/process4"/>
    <dgm:cxn modelId="{F9B4AE72-8AC4-4404-B6A5-3F4B38CA0EBF}" type="presOf" srcId="{31796DFF-ED76-4D33-AFF7-0810C50AFF35}" destId="{95444AA1-CBCC-4105-A761-76BBCA9FA721}" srcOrd="0" destOrd="0" presId="urn:microsoft.com/office/officeart/2005/8/layout/process4"/>
    <dgm:cxn modelId="{78D41557-C20B-49F5-BE73-60854A3879E2}" srcId="{82EAC168-969A-495B-864C-10C50C944651}" destId="{6A96744C-CF03-4BE0-AA53-3769E193B640}" srcOrd="1" destOrd="0" parTransId="{8B625749-5716-4B00-9DF6-4A64269407E0}" sibTransId="{8B78ED6D-8F1A-4BEC-8A4B-B2DA199424AC}"/>
    <dgm:cxn modelId="{9A396D8A-6D27-4289-9BD9-177E9837FFF4}" srcId="{31796DFF-ED76-4D33-AFF7-0810C50AFF35}" destId="{82EAC168-969A-495B-864C-10C50C944651}" srcOrd="1" destOrd="0" parTransId="{985F7D6B-3B14-45B9-BB88-1F5D264D568B}" sibTransId="{BD1C5575-EF6C-444C-94D2-65A4FC26CCD7}"/>
    <dgm:cxn modelId="{E27DC192-6B92-494B-ABBD-4A0349447672}" type="presOf" srcId="{82EAC168-969A-495B-864C-10C50C944651}" destId="{8DC85A78-CA45-4AF8-B8E6-D2676360CC86}" srcOrd="1" destOrd="0" presId="urn:microsoft.com/office/officeart/2005/8/layout/process4"/>
    <dgm:cxn modelId="{51D62D9A-37EA-4BD2-ACBF-39C69B88C682}" srcId="{82EAC168-969A-495B-864C-10C50C944651}" destId="{809366A2-5075-4846-A07C-797D1D5637CA}" srcOrd="2" destOrd="0" parTransId="{82DB2EA2-996B-40B4-A9D7-4AD2942CDA77}" sibTransId="{FE8B1E97-7E41-4938-BE52-9E8917785569}"/>
    <dgm:cxn modelId="{40DFD4B9-FCC9-4ECC-82CA-1748A9C0E040}" srcId="{31796DFF-ED76-4D33-AFF7-0810C50AFF35}" destId="{CA4CDA06-E48C-4B2D-B6AB-C065DFB2C3FF}" srcOrd="0" destOrd="0" parTransId="{88D65459-BCAF-40C7-9303-50986C73C976}" sibTransId="{888059DB-2255-4E3A-A5E4-021001D7CDB4}"/>
    <dgm:cxn modelId="{0528D1C9-4CA9-419F-9F0E-73F134BC088C}" srcId="{82EAC168-969A-495B-864C-10C50C944651}" destId="{300F363C-162F-463A-9E41-ED11B5C7D51C}" srcOrd="0" destOrd="0" parTransId="{C527734A-F6F0-479C-AA89-45D142E10243}" sibTransId="{573A9E61-9FA9-4A04-BBEF-21600B1F3938}"/>
    <dgm:cxn modelId="{A2BF3DED-4844-43E6-8538-513C848BF2B3}" type="presOf" srcId="{82EAC168-969A-495B-864C-10C50C944651}" destId="{6F21151C-0D32-454C-B983-A984C77ACD71}" srcOrd="0" destOrd="0" presId="urn:microsoft.com/office/officeart/2005/8/layout/process4"/>
    <dgm:cxn modelId="{291046B0-A0BA-470A-A74E-951E76410EA1}" type="presParOf" srcId="{95444AA1-CBCC-4105-A761-76BBCA9FA721}" destId="{112F2014-DA5D-464B-A8C5-240D0118EFA6}" srcOrd="0" destOrd="0" presId="urn:microsoft.com/office/officeart/2005/8/layout/process4"/>
    <dgm:cxn modelId="{81677781-9DF7-4084-9623-C48BB5CCA25E}" type="presParOf" srcId="{112F2014-DA5D-464B-A8C5-240D0118EFA6}" destId="{6F21151C-0D32-454C-B983-A984C77ACD71}" srcOrd="0" destOrd="0" presId="urn:microsoft.com/office/officeart/2005/8/layout/process4"/>
    <dgm:cxn modelId="{6DA15DCE-0969-4688-8A57-FBB6260EB54A}" type="presParOf" srcId="{112F2014-DA5D-464B-A8C5-240D0118EFA6}" destId="{8DC85A78-CA45-4AF8-B8E6-D2676360CC86}" srcOrd="1" destOrd="0" presId="urn:microsoft.com/office/officeart/2005/8/layout/process4"/>
    <dgm:cxn modelId="{F6014E19-0ACB-4DC6-93DC-FC7E8D8C2962}" type="presParOf" srcId="{112F2014-DA5D-464B-A8C5-240D0118EFA6}" destId="{ACA1CCFE-F4B7-4B41-8320-EE41EEA22364}" srcOrd="2" destOrd="0" presId="urn:microsoft.com/office/officeart/2005/8/layout/process4"/>
    <dgm:cxn modelId="{1CAFDF04-7606-4F5D-B902-7A367FC54CBA}" type="presParOf" srcId="{ACA1CCFE-F4B7-4B41-8320-EE41EEA22364}" destId="{3CBD6C87-0323-46CE-A589-CCF16C7D17CC}" srcOrd="0" destOrd="0" presId="urn:microsoft.com/office/officeart/2005/8/layout/process4"/>
    <dgm:cxn modelId="{EE5FFCB3-2028-47C7-9077-51860A811240}" type="presParOf" srcId="{ACA1CCFE-F4B7-4B41-8320-EE41EEA22364}" destId="{4D5ADF5B-6599-4952-8A9D-07B2909881C9}" srcOrd="1" destOrd="0" presId="urn:microsoft.com/office/officeart/2005/8/layout/process4"/>
    <dgm:cxn modelId="{025E30AE-8824-4144-9F52-8408DF381C63}" type="presParOf" srcId="{ACA1CCFE-F4B7-4B41-8320-EE41EEA22364}" destId="{7BB79877-FF71-4BD4-9BCF-E4AC981AE48A}" srcOrd="2" destOrd="0" presId="urn:microsoft.com/office/officeart/2005/8/layout/process4"/>
    <dgm:cxn modelId="{40DC9042-0472-4625-8C35-F746EB5925D7}" type="presParOf" srcId="{95444AA1-CBCC-4105-A761-76BBCA9FA721}" destId="{A3E6EF76-C14C-4685-8CFC-E6D0A686AE5C}" srcOrd="1" destOrd="0" presId="urn:microsoft.com/office/officeart/2005/8/layout/process4"/>
    <dgm:cxn modelId="{3A49999B-7E03-4C53-AE86-5E1EA63EBB5D}" type="presParOf" srcId="{95444AA1-CBCC-4105-A761-76BBCA9FA721}" destId="{23B3A0EC-31A4-451B-8293-C512A749094C}" srcOrd="2" destOrd="0" presId="urn:microsoft.com/office/officeart/2005/8/layout/process4"/>
    <dgm:cxn modelId="{BE680C17-6C3B-4723-BB61-A808B6807A13}" type="presParOf" srcId="{23B3A0EC-31A4-451B-8293-C512A749094C}" destId="{75635203-5255-4296-8EF8-4E35003C8F2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DE27750-2A87-4CD3-9C25-B049E0EB109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5EFA06-E1A6-4786-966B-2D1596A1BA34}">
      <dgm:prSet/>
      <dgm:spPr/>
      <dgm:t>
        <a:bodyPr/>
        <a:lstStyle/>
        <a:p>
          <a:r>
            <a:rPr lang="en-US"/>
            <a:t>• Deep Learning is a powerful ML approach inspired by neural networks.</a:t>
          </a:r>
        </a:p>
      </dgm:t>
    </dgm:pt>
    <dgm:pt modelId="{38471454-1A24-4BA5-ABA1-DEE8AA3A07AE}" type="parTrans" cxnId="{63893C93-6EFA-4290-B474-ED2FFFC300E7}">
      <dgm:prSet/>
      <dgm:spPr/>
      <dgm:t>
        <a:bodyPr/>
        <a:lstStyle/>
        <a:p>
          <a:endParaRPr lang="en-US"/>
        </a:p>
      </dgm:t>
    </dgm:pt>
    <dgm:pt modelId="{E50BAA11-95BD-44D0-9ADA-D7DA7EA113C6}" type="sibTrans" cxnId="{63893C93-6EFA-4290-B474-ED2FFFC300E7}">
      <dgm:prSet/>
      <dgm:spPr/>
      <dgm:t>
        <a:bodyPr/>
        <a:lstStyle/>
        <a:p>
          <a:endParaRPr lang="en-US"/>
        </a:p>
      </dgm:t>
    </dgm:pt>
    <dgm:pt modelId="{EF0F3953-2E9F-40D5-AA95-EE8AA6A5857C}">
      <dgm:prSet/>
      <dgm:spPr/>
      <dgm:t>
        <a:bodyPr/>
        <a:lstStyle/>
        <a:p>
          <a:r>
            <a:rPr lang="en-US"/>
            <a:t>• It has revolutionized multiple fields with its high accuracy and automation.</a:t>
          </a:r>
        </a:p>
      </dgm:t>
    </dgm:pt>
    <dgm:pt modelId="{82168A15-FA1D-479F-BBDE-38A80CFC21A4}" type="parTrans" cxnId="{A1B7E168-CF4E-447A-8FF9-B39371B135BE}">
      <dgm:prSet/>
      <dgm:spPr/>
      <dgm:t>
        <a:bodyPr/>
        <a:lstStyle/>
        <a:p>
          <a:endParaRPr lang="en-US"/>
        </a:p>
      </dgm:t>
    </dgm:pt>
    <dgm:pt modelId="{0C0C2F9A-7B18-49BC-A04D-F4BA8DF817BF}" type="sibTrans" cxnId="{A1B7E168-CF4E-447A-8FF9-B39371B135BE}">
      <dgm:prSet/>
      <dgm:spPr/>
      <dgm:t>
        <a:bodyPr/>
        <a:lstStyle/>
        <a:p>
          <a:endParaRPr lang="en-US"/>
        </a:p>
      </dgm:t>
    </dgm:pt>
    <dgm:pt modelId="{BAEED85C-DD90-4B0C-905B-A64C98191721}">
      <dgm:prSet/>
      <dgm:spPr/>
      <dgm:t>
        <a:bodyPr/>
        <a:lstStyle/>
        <a:p>
          <a:r>
            <a:rPr lang="en-US"/>
            <a:t>• Requires large datasets and computational power but offers great potential.</a:t>
          </a:r>
        </a:p>
      </dgm:t>
    </dgm:pt>
    <dgm:pt modelId="{5756C048-FDD5-4C7E-A27D-C46E568F9452}" type="parTrans" cxnId="{76B4DE12-53BC-4E55-B79B-9BF64484714D}">
      <dgm:prSet/>
      <dgm:spPr/>
      <dgm:t>
        <a:bodyPr/>
        <a:lstStyle/>
        <a:p>
          <a:endParaRPr lang="en-US"/>
        </a:p>
      </dgm:t>
    </dgm:pt>
    <dgm:pt modelId="{0C6C5B40-BA00-4CD5-80A4-82ACBAA6464B}" type="sibTrans" cxnId="{76B4DE12-53BC-4E55-B79B-9BF64484714D}">
      <dgm:prSet/>
      <dgm:spPr/>
      <dgm:t>
        <a:bodyPr/>
        <a:lstStyle/>
        <a:p>
          <a:endParaRPr lang="en-US"/>
        </a:p>
      </dgm:t>
    </dgm:pt>
    <dgm:pt modelId="{305D5B2D-FC1C-4A95-9DB7-919FC4456302}" type="pres">
      <dgm:prSet presAssocID="{9DE27750-2A87-4CD3-9C25-B049E0EB1091}" presName="linear" presStyleCnt="0">
        <dgm:presLayoutVars>
          <dgm:animLvl val="lvl"/>
          <dgm:resizeHandles val="exact"/>
        </dgm:presLayoutVars>
      </dgm:prSet>
      <dgm:spPr/>
    </dgm:pt>
    <dgm:pt modelId="{F8BC1071-E835-4792-B2B9-C96E592BCA1C}" type="pres">
      <dgm:prSet presAssocID="{235EFA06-E1A6-4786-966B-2D1596A1BA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BB6D749-08D8-4638-983E-C7171A7A557B}" type="pres">
      <dgm:prSet presAssocID="{E50BAA11-95BD-44D0-9ADA-D7DA7EA113C6}" presName="spacer" presStyleCnt="0"/>
      <dgm:spPr/>
    </dgm:pt>
    <dgm:pt modelId="{181DEC54-F4AA-4B99-A1B4-E832C18CA4CE}" type="pres">
      <dgm:prSet presAssocID="{EF0F3953-2E9F-40D5-AA95-EE8AA6A5857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259651-36A5-402B-BE4B-F616A22165D6}" type="pres">
      <dgm:prSet presAssocID="{0C0C2F9A-7B18-49BC-A04D-F4BA8DF817BF}" presName="spacer" presStyleCnt="0"/>
      <dgm:spPr/>
    </dgm:pt>
    <dgm:pt modelId="{AF72D964-EED1-486E-992B-CB757BBF567F}" type="pres">
      <dgm:prSet presAssocID="{BAEED85C-DD90-4B0C-905B-A64C981917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B4DE12-53BC-4E55-B79B-9BF64484714D}" srcId="{9DE27750-2A87-4CD3-9C25-B049E0EB1091}" destId="{BAEED85C-DD90-4B0C-905B-A64C98191721}" srcOrd="2" destOrd="0" parTransId="{5756C048-FDD5-4C7E-A27D-C46E568F9452}" sibTransId="{0C6C5B40-BA00-4CD5-80A4-82ACBAA6464B}"/>
    <dgm:cxn modelId="{3ADFAA2C-A75F-4EBC-89C8-1E8C61B68830}" type="presOf" srcId="{9DE27750-2A87-4CD3-9C25-B049E0EB1091}" destId="{305D5B2D-FC1C-4A95-9DB7-919FC4456302}" srcOrd="0" destOrd="0" presId="urn:microsoft.com/office/officeart/2005/8/layout/vList2"/>
    <dgm:cxn modelId="{8A1CC948-2578-4C75-AD14-3484FB0A2D90}" type="presOf" srcId="{BAEED85C-DD90-4B0C-905B-A64C98191721}" destId="{AF72D964-EED1-486E-992B-CB757BBF567F}" srcOrd="0" destOrd="0" presId="urn:microsoft.com/office/officeart/2005/8/layout/vList2"/>
    <dgm:cxn modelId="{A1B7E168-CF4E-447A-8FF9-B39371B135BE}" srcId="{9DE27750-2A87-4CD3-9C25-B049E0EB1091}" destId="{EF0F3953-2E9F-40D5-AA95-EE8AA6A5857C}" srcOrd="1" destOrd="0" parTransId="{82168A15-FA1D-479F-BBDE-38A80CFC21A4}" sibTransId="{0C0C2F9A-7B18-49BC-A04D-F4BA8DF817BF}"/>
    <dgm:cxn modelId="{DC8FC07D-888D-4BBB-B2E6-A0A9214441A6}" type="presOf" srcId="{235EFA06-E1A6-4786-966B-2D1596A1BA34}" destId="{F8BC1071-E835-4792-B2B9-C96E592BCA1C}" srcOrd="0" destOrd="0" presId="urn:microsoft.com/office/officeart/2005/8/layout/vList2"/>
    <dgm:cxn modelId="{63893C93-6EFA-4290-B474-ED2FFFC300E7}" srcId="{9DE27750-2A87-4CD3-9C25-B049E0EB1091}" destId="{235EFA06-E1A6-4786-966B-2D1596A1BA34}" srcOrd="0" destOrd="0" parTransId="{38471454-1A24-4BA5-ABA1-DEE8AA3A07AE}" sibTransId="{E50BAA11-95BD-44D0-9ADA-D7DA7EA113C6}"/>
    <dgm:cxn modelId="{76735998-8E6A-4277-A5F9-CD1034BB88FD}" type="presOf" srcId="{EF0F3953-2E9F-40D5-AA95-EE8AA6A5857C}" destId="{181DEC54-F4AA-4B99-A1B4-E832C18CA4CE}" srcOrd="0" destOrd="0" presId="urn:microsoft.com/office/officeart/2005/8/layout/vList2"/>
    <dgm:cxn modelId="{7DAC0B9A-D032-4AAD-AB0A-A39B7A21126E}" type="presParOf" srcId="{305D5B2D-FC1C-4A95-9DB7-919FC4456302}" destId="{F8BC1071-E835-4792-B2B9-C96E592BCA1C}" srcOrd="0" destOrd="0" presId="urn:microsoft.com/office/officeart/2005/8/layout/vList2"/>
    <dgm:cxn modelId="{58834ABC-363E-4760-83A4-2D2E06672C11}" type="presParOf" srcId="{305D5B2D-FC1C-4A95-9DB7-919FC4456302}" destId="{3BB6D749-08D8-4638-983E-C7171A7A557B}" srcOrd="1" destOrd="0" presId="urn:microsoft.com/office/officeart/2005/8/layout/vList2"/>
    <dgm:cxn modelId="{93826279-8607-4957-9E34-8506CE3AEAB0}" type="presParOf" srcId="{305D5B2D-FC1C-4A95-9DB7-919FC4456302}" destId="{181DEC54-F4AA-4B99-A1B4-E832C18CA4CE}" srcOrd="2" destOrd="0" presId="urn:microsoft.com/office/officeart/2005/8/layout/vList2"/>
    <dgm:cxn modelId="{2F7524F0-168D-4626-8AE4-A95C3E4ACEFF}" type="presParOf" srcId="{305D5B2D-FC1C-4A95-9DB7-919FC4456302}" destId="{52259651-36A5-402B-BE4B-F616A22165D6}" srcOrd="3" destOrd="0" presId="urn:microsoft.com/office/officeart/2005/8/layout/vList2"/>
    <dgm:cxn modelId="{6037A7BB-36C8-477C-BAE7-D8739872F9A5}" type="presParOf" srcId="{305D5B2D-FC1C-4A95-9DB7-919FC4456302}" destId="{AF72D964-EED1-486E-992B-CB757BBF567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9C24DC-94CD-451C-8E2D-2C918F3578B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771A372-74C4-4E97-A761-C33D95AC6246}">
      <dgm:prSet/>
      <dgm:spPr/>
      <dgm:t>
        <a:bodyPr/>
        <a:lstStyle/>
        <a:p>
          <a:pPr>
            <a:defRPr cap="all"/>
          </a:pPr>
          <a:r>
            <a:rPr lang="en-US"/>
            <a:t>• A subset of ML based on artificial neural networks with multiple layers.</a:t>
          </a:r>
        </a:p>
      </dgm:t>
    </dgm:pt>
    <dgm:pt modelId="{AFE0C2E9-033F-4298-A0DE-520052AD12D8}" type="parTrans" cxnId="{F396A6D6-D4F4-45A4-8730-85C674A99973}">
      <dgm:prSet/>
      <dgm:spPr/>
      <dgm:t>
        <a:bodyPr/>
        <a:lstStyle/>
        <a:p>
          <a:endParaRPr lang="en-US"/>
        </a:p>
      </dgm:t>
    </dgm:pt>
    <dgm:pt modelId="{3812CF9C-39BF-4C86-BE30-33B91642C562}" type="sibTrans" cxnId="{F396A6D6-D4F4-45A4-8730-85C674A99973}">
      <dgm:prSet/>
      <dgm:spPr/>
      <dgm:t>
        <a:bodyPr/>
        <a:lstStyle/>
        <a:p>
          <a:endParaRPr lang="en-US"/>
        </a:p>
      </dgm:t>
    </dgm:pt>
    <dgm:pt modelId="{348FB036-4AB4-406F-BC78-4C933BEAC6C5}">
      <dgm:prSet/>
      <dgm:spPr/>
      <dgm:t>
        <a:bodyPr/>
        <a:lstStyle/>
        <a:p>
          <a:pPr>
            <a:defRPr cap="all"/>
          </a:pPr>
          <a:r>
            <a:rPr lang="en-US"/>
            <a:t>• Inspired by the human brain.</a:t>
          </a:r>
        </a:p>
      </dgm:t>
    </dgm:pt>
    <dgm:pt modelId="{D5CDB576-4A67-4F1A-8727-D14A0EC6D8E9}" type="parTrans" cxnId="{077C926F-265D-4D6C-BE3E-121009176C87}">
      <dgm:prSet/>
      <dgm:spPr/>
      <dgm:t>
        <a:bodyPr/>
        <a:lstStyle/>
        <a:p>
          <a:endParaRPr lang="en-US"/>
        </a:p>
      </dgm:t>
    </dgm:pt>
    <dgm:pt modelId="{CA841C54-2762-4993-9096-D292E42EBC81}" type="sibTrans" cxnId="{077C926F-265D-4D6C-BE3E-121009176C87}">
      <dgm:prSet/>
      <dgm:spPr/>
      <dgm:t>
        <a:bodyPr/>
        <a:lstStyle/>
        <a:p>
          <a:endParaRPr lang="en-US"/>
        </a:p>
      </dgm:t>
    </dgm:pt>
    <dgm:pt modelId="{5C29E310-74D1-425A-A22A-5D17FBD75B71}">
      <dgm:prSet/>
      <dgm:spPr/>
      <dgm:t>
        <a:bodyPr/>
        <a:lstStyle/>
        <a:p>
          <a:pPr>
            <a:defRPr cap="all"/>
          </a:pPr>
          <a:r>
            <a:rPr lang="en-US"/>
            <a:t>• Learns complex patterns and representations from data.</a:t>
          </a:r>
        </a:p>
      </dgm:t>
    </dgm:pt>
    <dgm:pt modelId="{7A0FB984-E77B-477A-A9F7-9463FCCB0000}" type="parTrans" cxnId="{2F405F17-B37B-4FF3-800D-2BE7AADA72A7}">
      <dgm:prSet/>
      <dgm:spPr/>
      <dgm:t>
        <a:bodyPr/>
        <a:lstStyle/>
        <a:p>
          <a:endParaRPr lang="en-US"/>
        </a:p>
      </dgm:t>
    </dgm:pt>
    <dgm:pt modelId="{F31E518D-D51B-46D8-9803-4CBC8BE0656F}" type="sibTrans" cxnId="{2F405F17-B37B-4FF3-800D-2BE7AADA72A7}">
      <dgm:prSet/>
      <dgm:spPr/>
      <dgm:t>
        <a:bodyPr/>
        <a:lstStyle/>
        <a:p>
          <a:endParaRPr lang="en-US"/>
        </a:p>
      </dgm:t>
    </dgm:pt>
    <dgm:pt modelId="{B6E72DAD-9F39-4625-9998-B554C2DBF20B}" type="pres">
      <dgm:prSet presAssocID="{F79C24DC-94CD-451C-8E2D-2C918F3578B0}" presName="root" presStyleCnt="0">
        <dgm:presLayoutVars>
          <dgm:dir/>
          <dgm:resizeHandles val="exact"/>
        </dgm:presLayoutVars>
      </dgm:prSet>
      <dgm:spPr/>
    </dgm:pt>
    <dgm:pt modelId="{8F9447C4-27FB-4760-8B36-E9B1C3C878D3}" type="pres">
      <dgm:prSet presAssocID="{C771A372-74C4-4E97-A761-C33D95AC6246}" presName="compNode" presStyleCnt="0"/>
      <dgm:spPr/>
    </dgm:pt>
    <dgm:pt modelId="{BF26873E-B0F9-4496-B4DA-774B7C9089B9}" type="pres">
      <dgm:prSet presAssocID="{C771A372-74C4-4E97-A761-C33D95AC6246}" presName="iconBgRect" presStyleLbl="bgShp" presStyleIdx="0" presStyleCnt="3"/>
      <dgm:spPr/>
    </dgm:pt>
    <dgm:pt modelId="{ED1AACF7-7BF0-40CD-A660-B152BD49DFC7}" type="pres">
      <dgm:prSet presAssocID="{C771A372-74C4-4E97-A761-C33D95AC62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DB186D-27E6-4D5E-8B7D-6D0A35ACB7C6}" type="pres">
      <dgm:prSet presAssocID="{C771A372-74C4-4E97-A761-C33D95AC6246}" presName="spaceRect" presStyleCnt="0"/>
      <dgm:spPr/>
    </dgm:pt>
    <dgm:pt modelId="{57E37703-E0EF-41E5-AF4D-21B16BAAB8B3}" type="pres">
      <dgm:prSet presAssocID="{C771A372-74C4-4E97-A761-C33D95AC6246}" presName="textRect" presStyleLbl="revTx" presStyleIdx="0" presStyleCnt="3">
        <dgm:presLayoutVars>
          <dgm:chMax val="1"/>
          <dgm:chPref val="1"/>
        </dgm:presLayoutVars>
      </dgm:prSet>
      <dgm:spPr/>
    </dgm:pt>
    <dgm:pt modelId="{A4B5104F-4840-467E-8EEA-A5D5391D9D4D}" type="pres">
      <dgm:prSet presAssocID="{3812CF9C-39BF-4C86-BE30-33B91642C562}" presName="sibTrans" presStyleCnt="0"/>
      <dgm:spPr/>
    </dgm:pt>
    <dgm:pt modelId="{D9FF7281-D177-4802-83D4-E6A0089D05B9}" type="pres">
      <dgm:prSet presAssocID="{348FB036-4AB4-406F-BC78-4C933BEAC6C5}" presName="compNode" presStyleCnt="0"/>
      <dgm:spPr/>
    </dgm:pt>
    <dgm:pt modelId="{06DEC596-64CE-4558-A9AF-A42F5C9983F4}" type="pres">
      <dgm:prSet presAssocID="{348FB036-4AB4-406F-BC78-4C933BEAC6C5}" presName="iconBgRect" presStyleLbl="bgShp" presStyleIdx="1" presStyleCnt="3"/>
      <dgm:spPr/>
    </dgm:pt>
    <dgm:pt modelId="{7771DF36-FC45-49C9-A347-83645A22361D}" type="pres">
      <dgm:prSet presAssocID="{348FB036-4AB4-406F-BC78-4C933BEAC6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AD48BF8-FF06-4284-9A09-71F87EAFC39F}" type="pres">
      <dgm:prSet presAssocID="{348FB036-4AB4-406F-BC78-4C933BEAC6C5}" presName="spaceRect" presStyleCnt="0"/>
      <dgm:spPr/>
    </dgm:pt>
    <dgm:pt modelId="{FDA8693C-3D04-4160-BAFD-985497D36521}" type="pres">
      <dgm:prSet presAssocID="{348FB036-4AB4-406F-BC78-4C933BEAC6C5}" presName="textRect" presStyleLbl="revTx" presStyleIdx="1" presStyleCnt="3">
        <dgm:presLayoutVars>
          <dgm:chMax val="1"/>
          <dgm:chPref val="1"/>
        </dgm:presLayoutVars>
      </dgm:prSet>
      <dgm:spPr/>
    </dgm:pt>
    <dgm:pt modelId="{318F013D-88ED-4E79-BDC8-756CB3C3406B}" type="pres">
      <dgm:prSet presAssocID="{CA841C54-2762-4993-9096-D292E42EBC81}" presName="sibTrans" presStyleCnt="0"/>
      <dgm:spPr/>
    </dgm:pt>
    <dgm:pt modelId="{7B357D77-1ED4-4F99-94DA-7B39EDA8FAD8}" type="pres">
      <dgm:prSet presAssocID="{5C29E310-74D1-425A-A22A-5D17FBD75B71}" presName="compNode" presStyleCnt="0"/>
      <dgm:spPr/>
    </dgm:pt>
    <dgm:pt modelId="{11B7F369-EF11-4AD0-A920-ABE5E5E4C7F2}" type="pres">
      <dgm:prSet presAssocID="{5C29E310-74D1-425A-A22A-5D17FBD75B71}" presName="iconBgRect" presStyleLbl="bgShp" presStyleIdx="2" presStyleCnt="3"/>
      <dgm:spPr/>
    </dgm:pt>
    <dgm:pt modelId="{D2B109ED-BBD8-4E4B-8BCF-3E87D0D49DC8}" type="pres">
      <dgm:prSet presAssocID="{5C29E310-74D1-425A-A22A-5D17FBD75B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DA3FB173-5936-4AAE-8A80-DBE6E5F74DF8}" type="pres">
      <dgm:prSet presAssocID="{5C29E310-74D1-425A-A22A-5D17FBD75B71}" presName="spaceRect" presStyleCnt="0"/>
      <dgm:spPr/>
    </dgm:pt>
    <dgm:pt modelId="{C30D1064-ADDD-46D2-9DB1-6424FC335A52}" type="pres">
      <dgm:prSet presAssocID="{5C29E310-74D1-425A-A22A-5D17FBD75B7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F405F17-B37B-4FF3-800D-2BE7AADA72A7}" srcId="{F79C24DC-94CD-451C-8E2D-2C918F3578B0}" destId="{5C29E310-74D1-425A-A22A-5D17FBD75B71}" srcOrd="2" destOrd="0" parTransId="{7A0FB984-E77B-477A-A9F7-9463FCCB0000}" sibTransId="{F31E518D-D51B-46D8-9803-4CBC8BE0656F}"/>
    <dgm:cxn modelId="{BEDCF522-7595-4059-9220-0E1A27F98A3A}" type="presOf" srcId="{F79C24DC-94CD-451C-8E2D-2C918F3578B0}" destId="{B6E72DAD-9F39-4625-9998-B554C2DBF20B}" srcOrd="0" destOrd="0" presId="urn:microsoft.com/office/officeart/2018/5/layout/IconCircleLabelList"/>
    <dgm:cxn modelId="{708D5C3A-C9FF-4EFE-A84B-8D8836AB2F5D}" type="presOf" srcId="{5C29E310-74D1-425A-A22A-5D17FBD75B71}" destId="{C30D1064-ADDD-46D2-9DB1-6424FC335A52}" srcOrd="0" destOrd="0" presId="urn:microsoft.com/office/officeart/2018/5/layout/IconCircleLabelList"/>
    <dgm:cxn modelId="{077C926F-265D-4D6C-BE3E-121009176C87}" srcId="{F79C24DC-94CD-451C-8E2D-2C918F3578B0}" destId="{348FB036-4AB4-406F-BC78-4C933BEAC6C5}" srcOrd="1" destOrd="0" parTransId="{D5CDB576-4A67-4F1A-8727-D14A0EC6D8E9}" sibTransId="{CA841C54-2762-4993-9096-D292E42EBC81}"/>
    <dgm:cxn modelId="{7C8C9650-90CA-4C57-A1E0-0C313676B3E5}" type="presOf" srcId="{348FB036-4AB4-406F-BC78-4C933BEAC6C5}" destId="{FDA8693C-3D04-4160-BAFD-985497D36521}" srcOrd="0" destOrd="0" presId="urn:microsoft.com/office/officeart/2018/5/layout/IconCircleLabelList"/>
    <dgm:cxn modelId="{E3FD6ABF-C069-455A-91FE-13397F37D612}" type="presOf" srcId="{C771A372-74C4-4E97-A761-C33D95AC6246}" destId="{57E37703-E0EF-41E5-AF4D-21B16BAAB8B3}" srcOrd="0" destOrd="0" presId="urn:microsoft.com/office/officeart/2018/5/layout/IconCircleLabelList"/>
    <dgm:cxn modelId="{F396A6D6-D4F4-45A4-8730-85C674A99973}" srcId="{F79C24DC-94CD-451C-8E2D-2C918F3578B0}" destId="{C771A372-74C4-4E97-A761-C33D95AC6246}" srcOrd="0" destOrd="0" parTransId="{AFE0C2E9-033F-4298-A0DE-520052AD12D8}" sibTransId="{3812CF9C-39BF-4C86-BE30-33B91642C562}"/>
    <dgm:cxn modelId="{2AA312D0-1B80-4917-9E92-6E90D04639C7}" type="presParOf" srcId="{B6E72DAD-9F39-4625-9998-B554C2DBF20B}" destId="{8F9447C4-27FB-4760-8B36-E9B1C3C878D3}" srcOrd="0" destOrd="0" presId="urn:microsoft.com/office/officeart/2018/5/layout/IconCircleLabelList"/>
    <dgm:cxn modelId="{11A5D0F1-C7C7-43A5-8E87-5B269BB0C70F}" type="presParOf" srcId="{8F9447C4-27FB-4760-8B36-E9B1C3C878D3}" destId="{BF26873E-B0F9-4496-B4DA-774B7C9089B9}" srcOrd="0" destOrd="0" presId="urn:microsoft.com/office/officeart/2018/5/layout/IconCircleLabelList"/>
    <dgm:cxn modelId="{5829C7B1-55F9-4B41-9B1B-797BBFE8C9E0}" type="presParOf" srcId="{8F9447C4-27FB-4760-8B36-E9B1C3C878D3}" destId="{ED1AACF7-7BF0-40CD-A660-B152BD49DFC7}" srcOrd="1" destOrd="0" presId="urn:microsoft.com/office/officeart/2018/5/layout/IconCircleLabelList"/>
    <dgm:cxn modelId="{B11395D8-CF0E-4689-9B90-10FC58E2BB7B}" type="presParOf" srcId="{8F9447C4-27FB-4760-8B36-E9B1C3C878D3}" destId="{0BDB186D-27E6-4D5E-8B7D-6D0A35ACB7C6}" srcOrd="2" destOrd="0" presId="urn:microsoft.com/office/officeart/2018/5/layout/IconCircleLabelList"/>
    <dgm:cxn modelId="{9983951A-D231-4AEF-84AC-216EB2052A71}" type="presParOf" srcId="{8F9447C4-27FB-4760-8B36-E9B1C3C878D3}" destId="{57E37703-E0EF-41E5-AF4D-21B16BAAB8B3}" srcOrd="3" destOrd="0" presId="urn:microsoft.com/office/officeart/2018/5/layout/IconCircleLabelList"/>
    <dgm:cxn modelId="{5EB80B9F-1AAC-4123-9684-9905640E8142}" type="presParOf" srcId="{B6E72DAD-9F39-4625-9998-B554C2DBF20B}" destId="{A4B5104F-4840-467E-8EEA-A5D5391D9D4D}" srcOrd="1" destOrd="0" presId="urn:microsoft.com/office/officeart/2018/5/layout/IconCircleLabelList"/>
    <dgm:cxn modelId="{9AA4DE7E-DB8B-415D-AEBC-27A9845D2491}" type="presParOf" srcId="{B6E72DAD-9F39-4625-9998-B554C2DBF20B}" destId="{D9FF7281-D177-4802-83D4-E6A0089D05B9}" srcOrd="2" destOrd="0" presId="urn:microsoft.com/office/officeart/2018/5/layout/IconCircleLabelList"/>
    <dgm:cxn modelId="{B50B035B-E181-4F72-9B5D-E5CA4A1E2848}" type="presParOf" srcId="{D9FF7281-D177-4802-83D4-E6A0089D05B9}" destId="{06DEC596-64CE-4558-A9AF-A42F5C9983F4}" srcOrd="0" destOrd="0" presId="urn:microsoft.com/office/officeart/2018/5/layout/IconCircleLabelList"/>
    <dgm:cxn modelId="{AFE2790D-E73B-48F8-8704-3EE7D8D016D7}" type="presParOf" srcId="{D9FF7281-D177-4802-83D4-E6A0089D05B9}" destId="{7771DF36-FC45-49C9-A347-83645A22361D}" srcOrd="1" destOrd="0" presId="urn:microsoft.com/office/officeart/2018/5/layout/IconCircleLabelList"/>
    <dgm:cxn modelId="{2BC7B399-23D4-465D-8AAA-DEDEAD92B0A3}" type="presParOf" srcId="{D9FF7281-D177-4802-83D4-E6A0089D05B9}" destId="{8AD48BF8-FF06-4284-9A09-71F87EAFC39F}" srcOrd="2" destOrd="0" presId="urn:microsoft.com/office/officeart/2018/5/layout/IconCircleLabelList"/>
    <dgm:cxn modelId="{5571A9E9-5258-456E-A2FD-736283BD923D}" type="presParOf" srcId="{D9FF7281-D177-4802-83D4-E6A0089D05B9}" destId="{FDA8693C-3D04-4160-BAFD-985497D36521}" srcOrd="3" destOrd="0" presId="urn:microsoft.com/office/officeart/2018/5/layout/IconCircleLabelList"/>
    <dgm:cxn modelId="{EDDB37E8-48C8-4BE9-B3B4-317EB6DE9783}" type="presParOf" srcId="{B6E72DAD-9F39-4625-9998-B554C2DBF20B}" destId="{318F013D-88ED-4E79-BDC8-756CB3C3406B}" srcOrd="3" destOrd="0" presId="urn:microsoft.com/office/officeart/2018/5/layout/IconCircleLabelList"/>
    <dgm:cxn modelId="{FB83756A-3E2A-4BEA-93D2-83FCEB2E7B7F}" type="presParOf" srcId="{B6E72DAD-9F39-4625-9998-B554C2DBF20B}" destId="{7B357D77-1ED4-4F99-94DA-7B39EDA8FAD8}" srcOrd="4" destOrd="0" presId="urn:microsoft.com/office/officeart/2018/5/layout/IconCircleLabelList"/>
    <dgm:cxn modelId="{5B1F115E-4C10-4786-AF3B-292E850C6FD8}" type="presParOf" srcId="{7B357D77-1ED4-4F99-94DA-7B39EDA8FAD8}" destId="{11B7F369-EF11-4AD0-A920-ABE5E5E4C7F2}" srcOrd="0" destOrd="0" presId="urn:microsoft.com/office/officeart/2018/5/layout/IconCircleLabelList"/>
    <dgm:cxn modelId="{DF45F24B-D2BD-4C3B-A8F7-002F0464BC27}" type="presParOf" srcId="{7B357D77-1ED4-4F99-94DA-7B39EDA8FAD8}" destId="{D2B109ED-BBD8-4E4B-8BCF-3E87D0D49DC8}" srcOrd="1" destOrd="0" presId="urn:microsoft.com/office/officeart/2018/5/layout/IconCircleLabelList"/>
    <dgm:cxn modelId="{B7547AE6-0A36-41AD-B3C7-71CDC5918B48}" type="presParOf" srcId="{7B357D77-1ED4-4F99-94DA-7B39EDA8FAD8}" destId="{DA3FB173-5936-4AAE-8A80-DBE6E5F74DF8}" srcOrd="2" destOrd="0" presId="urn:microsoft.com/office/officeart/2018/5/layout/IconCircleLabelList"/>
    <dgm:cxn modelId="{296E8ABD-D71D-4B85-B212-67337AF3B55D}" type="presParOf" srcId="{7B357D77-1ED4-4F99-94DA-7B39EDA8FAD8}" destId="{C30D1064-ADDD-46D2-9DB1-6424FC335A5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F0CD5C-9AAF-4F54-AE1D-9CB4A55980D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93DAF53-5F4B-4E55-B5A3-865B69DCB342}">
      <dgm:prSet/>
      <dgm:spPr/>
      <dgm:t>
        <a:bodyPr/>
        <a:lstStyle/>
        <a:p>
          <a:r>
            <a:rPr lang="en-US"/>
            <a:t>• Traditional ML struggles with complex data.</a:t>
          </a:r>
        </a:p>
      </dgm:t>
    </dgm:pt>
    <dgm:pt modelId="{CD80D040-B801-43B4-B653-6D80FC37A868}" type="parTrans" cxnId="{E6A1F960-1985-4C3A-A93C-3D1354CD3F99}">
      <dgm:prSet/>
      <dgm:spPr/>
      <dgm:t>
        <a:bodyPr/>
        <a:lstStyle/>
        <a:p>
          <a:endParaRPr lang="en-US"/>
        </a:p>
      </dgm:t>
    </dgm:pt>
    <dgm:pt modelId="{1ADDD9FD-A264-4BB6-BE10-63662FDD273F}" type="sibTrans" cxnId="{E6A1F960-1985-4C3A-A93C-3D1354CD3F99}">
      <dgm:prSet/>
      <dgm:spPr/>
      <dgm:t>
        <a:bodyPr/>
        <a:lstStyle/>
        <a:p>
          <a:endParaRPr lang="en-US"/>
        </a:p>
      </dgm:t>
    </dgm:pt>
    <dgm:pt modelId="{340CB2DA-2297-4AE2-850C-E09454138D5D}">
      <dgm:prSet/>
      <dgm:spPr/>
      <dgm:t>
        <a:bodyPr/>
        <a:lstStyle/>
        <a:p>
          <a:r>
            <a:rPr lang="en-US"/>
            <a:t>• Advances in hardware (GPUs, TPUs) enable efficient deep learning.</a:t>
          </a:r>
        </a:p>
      </dgm:t>
    </dgm:pt>
    <dgm:pt modelId="{7B2C1DDB-48F9-4575-9A82-073E9A2261AE}" type="parTrans" cxnId="{E8D174F6-5090-4551-A6E6-8795EFA4261E}">
      <dgm:prSet/>
      <dgm:spPr/>
      <dgm:t>
        <a:bodyPr/>
        <a:lstStyle/>
        <a:p>
          <a:endParaRPr lang="en-US"/>
        </a:p>
      </dgm:t>
    </dgm:pt>
    <dgm:pt modelId="{7A46E865-414D-4181-968A-02AA86570A34}" type="sibTrans" cxnId="{E8D174F6-5090-4551-A6E6-8795EFA4261E}">
      <dgm:prSet/>
      <dgm:spPr/>
      <dgm:t>
        <a:bodyPr/>
        <a:lstStyle/>
        <a:p>
          <a:endParaRPr lang="en-US"/>
        </a:p>
      </dgm:t>
    </dgm:pt>
    <dgm:pt modelId="{27CC5958-F3CC-4A32-937B-A4CDA366B1CF}">
      <dgm:prSet/>
      <dgm:spPr/>
      <dgm:t>
        <a:bodyPr/>
        <a:lstStyle/>
        <a:p>
          <a:r>
            <a:rPr lang="en-US"/>
            <a:t>• Availability of large datasets.</a:t>
          </a:r>
        </a:p>
      </dgm:t>
    </dgm:pt>
    <dgm:pt modelId="{34480F67-CB8E-4668-AE4D-37DFB5DE8396}" type="parTrans" cxnId="{30EF983D-F262-4487-B61B-55E03A328734}">
      <dgm:prSet/>
      <dgm:spPr/>
      <dgm:t>
        <a:bodyPr/>
        <a:lstStyle/>
        <a:p>
          <a:endParaRPr lang="en-US"/>
        </a:p>
      </dgm:t>
    </dgm:pt>
    <dgm:pt modelId="{EAE5EC61-1AAF-4B13-808E-50E04B891A3E}" type="sibTrans" cxnId="{30EF983D-F262-4487-B61B-55E03A328734}">
      <dgm:prSet/>
      <dgm:spPr/>
      <dgm:t>
        <a:bodyPr/>
        <a:lstStyle/>
        <a:p>
          <a:endParaRPr lang="en-US"/>
        </a:p>
      </dgm:t>
    </dgm:pt>
    <dgm:pt modelId="{D495CBA5-7D22-4E7D-BB46-3B05C39355E8}">
      <dgm:prSet/>
      <dgm:spPr/>
      <dgm:t>
        <a:bodyPr/>
        <a:lstStyle/>
        <a:p>
          <a:r>
            <a:rPr lang="en-US"/>
            <a:t>• Breakthroughs in algorithms (Backpropagation, Optimization).</a:t>
          </a:r>
        </a:p>
      </dgm:t>
    </dgm:pt>
    <dgm:pt modelId="{87896BA9-DEC1-444C-90E5-BEED30C8127E}" type="parTrans" cxnId="{A2AE8CE1-7CCE-416A-8880-57A94F738CE3}">
      <dgm:prSet/>
      <dgm:spPr/>
      <dgm:t>
        <a:bodyPr/>
        <a:lstStyle/>
        <a:p>
          <a:endParaRPr lang="en-US"/>
        </a:p>
      </dgm:t>
    </dgm:pt>
    <dgm:pt modelId="{B65003D2-A5C1-4A0D-8704-4F228A33C03B}" type="sibTrans" cxnId="{A2AE8CE1-7CCE-416A-8880-57A94F738CE3}">
      <dgm:prSet/>
      <dgm:spPr/>
      <dgm:t>
        <a:bodyPr/>
        <a:lstStyle/>
        <a:p>
          <a:endParaRPr lang="en-US"/>
        </a:p>
      </dgm:t>
    </dgm:pt>
    <dgm:pt modelId="{F80EC7B9-0151-4843-818A-C43CC5A09BFC}" type="pres">
      <dgm:prSet presAssocID="{75F0CD5C-9AAF-4F54-AE1D-9CB4A55980DE}" presName="root" presStyleCnt="0">
        <dgm:presLayoutVars>
          <dgm:dir/>
          <dgm:resizeHandles val="exact"/>
        </dgm:presLayoutVars>
      </dgm:prSet>
      <dgm:spPr/>
    </dgm:pt>
    <dgm:pt modelId="{C398A83B-8988-4E6B-B6C3-39193F46C7CD}" type="pres">
      <dgm:prSet presAssocID="{75F0CD5C-9AAF-4F54-AE1D-9CB4A55980DE}" presName="container" presStyleCnt="0">
        <dgm:presLayoutVars>
          <dgm:dir/>
          <dgm:resizeHandles val="exact"/>
        </dgm:presLayoutVars>
      </dgm:prSet>
      <dgm:spPr/>
    </dgm:pt>
    <dgm:pt modelId="{8D012B90-09F3-4899-B682-0DCD068693E8}" type="pres">
      <dgm:prSet presAssocID="{693DAF53-5F4B-4E55-B5A3-865B69DCB342}" presName="compNode" presStyleCnt="0"/>
      <dgm:spPr/>
    </dgm:pt>
    <dgm:pt modelId="{1A879BD6-2369-4BB6-9593-A8179744D3C3}" type="pres">
      <dgm:prSet presAssocID="{693DAF53-5F4B-4E55-B5A3-865B69DCB342}" presName="iconBgRect" presStyleLbl="bgShp" presStyleIdx="0" presStyleCnt="4"/>
      <dgm:spPr/>
    </dgm:pt>
    <dgm:pt modelId="{8EBE4512-B4D2-4BC4-9C2B-9BDA5F0C5D3B}" type="pres">
      <dgm:prSet presAssocID="{693DAF53-5F4B-4E55-B5A3-865B69DCB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3D092E8B-32CB-47B1-A52E-94EC7D3BAF19}" type="pres">
      <dgm:prSet presAssocID="{693DAF53-5F4B-4E55-B5A3-865B69DCB342}" presName="spaceRect" presStyleCnt="0"/>
      <dgm:spPr/>
    </dgm:pt>
    <dgm:pt modelId="{6B1858EC-7798-4475-93E1-09C5F1407495}" type="pres">
      <dgm:prSet presAssocID="{693DAF53-5F4B-4E55-B5A3-865B69DCB342}" presName="textRect" presStyleLbl="revTx" presStyleIdx="0" presStyleCnt="4">
        <dgm:presLayoutVars>
          <dgm:chMax val="1"/>
          <dgm:chPref val="1"/>
        </dgm:presLayoutVars>
      </dgm:prSet>
      <dgm:spPr/>
    </dgm:pt>
    <dgm:pt modelId="{88CF0C0A-70FF-43B7-A9FD-B108C9469924}" type="pres">
      <dgm:prSet presAssocID="{1ADDD9FD-A264-4BB6-BE10-63662FDD273F}" presName="sibTrans" presStyleLbl="sibTrans2D1" presStyleIdx="0" presStyleCnt="0"/>
      <dgm:spPr/>
    </dgm:pt>
    <dgm:pt modelId="{08DC23EB-D128-4D0B-A82E-0CD70D34B3C8}" type="pres">
      <dgm:prSet presAssocID="{340CB2DA-2297-4AE2-850C-E09454138D5D}" presName="compNode" presStyleCnt="0"/>
      <dgm:spPr/>
    </dgm:pt>
    <dgm:pt modelId="{6654E2F8-DB22-4440-AA23-28A3705EF016}" type="pres">
      <dgm:prSet presAssocID="{340CB2DA-2297-4AE2-850C-E09454138D5D}" presName="iconBgRect" presStyleLbl="bgShp" presStyleIdx="1" presStyleCnt="4"/>
      <dgm:spPr/>
    </dgm:pt>
    <dgm:pt modelId="{6731DD2E-A020-4F99-991D-05B6F41E15B3}" type="pres">
      <dgm:prSet presAssocID="{340CB2DA-2297-4AE2-850C-E09454138D5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D090897-CD99-4FE4-BB56-8024CE0F9AB8}" type="pres">
      <dgm:prSet presAssocID="{340CB2DA-2297-4AE2-850C-E09454138D5D}" presName="spaceRect" presStyleCnt="0"/>
      <dgm:spPr/>
    </dgm:pt>
    <dgm:pt modelId="{1B78F96C-325C-4CED-AFAE-F8E7BE5C7A23}" type="pres">
      <dgm:prSet presAssocID="{340CB2DA-2297-4AE2-850C-E09454138D5D}" presName="textRect" presStyleLbl="revTx" presStyleIdx="1" presStyleCnt="4">
        <dgm:presLayoutVars>
          <dgm:chMax val="1"/>
          <dgm:chPref val="1"/>
        </dgm:presLayoutVars>
      </dgm:prSet>
      <dgm:spPr/>
    </dgm:pt>
    <dgm:pt modelId="{9F793DD9-6A8B-421F-96FB-CF0D87EC3C85}" type="pres">
      <dgm:prSet presAssocID="{7A46E865-414D-4181-968A-02AA86570A34}" presName="sibTrans" presStyleLbl="sibTrans2D1" presStyleIdx="0" presStyleCnt="0"/>
      <dgm:spPr/>
    </dgm:pt>
    <dgm:pt modelId="{6A0A89F9-220E-4BA5-813E-8DF6838AFF39}" type="pres">
      <dgm:prSet presAssocID="{27CC5958-F3CC-4A32-937B-A4CDA366B1CF}" presName="compNode" presStyleCnt="0"/>
      <dgm:spPr/>
    </dgm:pt>
    <dgm:pt modelId="{E6A420CF-9F3B-4296-9C7F-926CFBE50978}" type="pres">
      <dgm:prSet presAssocID="{27CC5958-F3CC-4A32-937B-A4CDA366B1CF}" presName="iconBgRect" presStyleLbl="bgShp" presStyleIdx="2" presStyleCnt="4"/>
      <dgm:spPr/>
    </dgm:pt>
    <dgm:pt modelId="{80C0CCA5-56EF-49B0-8B5B-6F43B78CDC55}" type="pres">
      <dgm:prSet presAssocID="{27CC5958-F3CC-4A32-937B-A4CDA366B1C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2B67DC-DE64-491B-8ECF-FA11A6B1749F}" type="pres">
      <dgm:prSet presAssocID="{27CC5958-F3CC-4A32-937B-A4CDA366B1CF}" presName="spaceRect" presStyleCnt="0"/>
      <dgm:spPr/>
    </dgm:pt>
    <dgm:pt modelId="{8A3A5039-7C15-4C76-B004-1CE74BC4E93D}" type="pres">
      <dgm:prSet presAssocID="{27CC5958-F3CC-4A32-937B-A4CDA366B1CF}" presName="textRect" presStyleLbl="revTx" presStyleIdx="2" presStyleCnt="4">
        <dgm:presLayoutVars>
          <dgm:chMax val="1"/>
          <dgm:chPref val="1"/>
        </dgm:presLayoutVars>
      </dgm:prSet>
      <dgm:spPr/>
    </dgm:pt>
    <dgm:pt modelId="{234DD630-85D6-416A-A141-A5782EB00B2E}" type="pres">
      <dgm:prSet presAssocID="{EAE5EC61-1AAF-4B13-808E-50E04B891A3E}" presName="sibTrans" presStyleLbl="sibTrans2D1" presStyleIdx="0" presStyleCnt="0"/>
      <dgm:spPr/>
    </dgm:pt>
    <dgm:pt modelId="{11261FDD-AAA6-4C5D-9C71-6A0DE60ED73A}" type="pres">
      <dgm:prSet presAssocID="{D495CBA5-7D22-4E7D-BB46-3B05C39355E8}" presName="compNode" presStyleCnt="0"/>
      <dgm:spPr/>
    </dgm:pt>
    <dgm:pt modelId="{E7C8C296-86DF-4C29-9A17-A32A884C5642}" type="pres">
      <dgm:prSet presAssocID="{D495CBA5-7D22-4E7D-BB46-3B05C39355E8}" presName="iconBgRect" presStyleLbl="bgShp" presStyleIdx="3" presStyleCnt="4"/>
      <dgm:spPr/>
    </dgm:pt>
    <dgm:pt modelId="{87FCA2B7-171E-4298-9F77-A99CED945018}" type="pres">
      <dgm:prSet presAssocID="{D495CBA5-7D22-4E7D-BB46-3B05C39355E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6116510-FE39-43D6-BA07-B558FA70FABA}" type="pres">
      <dgm:prSet presAssocID="{D495CBA5-7D22-4E7D-BB46-3B05C39355E8}" presName="spaceRect" presStyleCnt="0"/>
      <dgm:spPr/>
    </dgm:pt>
    <dgm:pt modelId="{9234CA8F-51A3-4C32-A0A4-94076110E849}" type="pres">
      <dgm:prSet presAssocID="{D495CBA5-7D22-4E7D-BB46-3B05C39355E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26A008-2552-4FAA-80F6-53D30DB02E9C}" type="presOf" srcId="{340CB2DA-2297-4AE2-850C-E09454138D5D}" destId="{1B78F96C-325C-4CED-AFAE-F8E7BE5C7A23}" srcOrd="0" destOrd="0" presId="urn:microsoft.com/office/officeart/2018/2/layout/IconCircleList"/>
    <dgm:cxn modelId="{72F24A14-6FC1-4BA4-9BF7-0319ACBD6A97}" type="presOf" srcId="{75F0CD5C-9AAF-4F54-AE1D-9CB4A55980DE}" destId="{F80EC7B9-0151-4843-818A-C43CC5A09BFC}" srcOrd="0" destOrd="0" presId="urn:microsoft.com/office/officeart/2018/2/layout/IconCircleList"/>
    <dgm:cxn modelId="{46FE7C2E-AA51-4781-9DED-BC692D9F3A3F}" type="presOf" srcId="{693DAF53-5F4B-4E55-B5A3-865B69DCB342}" destId="{6B1858EC-7798-4475-93E1-09C5F1407495}" srcOrd="0" destOrd="0" presId="urn:microsoft.com/office/officeart/2018/2/layout/IconCircleList"/>
    <dgm:cxn modelId="{F97C8638-FC82-4684-B598-628CA73E38CF}" type="presOf" srcId="{27CC5958-F3CC-4A32-937B-A4CDA366B1CF}" destId="{8A3A5039-7C15-4C76-B004-1CE74BC4E93D}" srcOrd="0" destOrd="0" presId="urn:microsoft.com/office/officeart/2018/2/layout/IconCircleList"/>
    <dgm:cxn modelId="{30EF983D-F262-4487-B61B-55E03A328734}" srcId="{75F0CD5C-9AAF-4F54-AE1D-9CB4A55980DE}" destId="{27CC5958-F3CC-4A32-937B-A4CDA366B1CF}" srcOrd="2" destOrd="0" parTransId="{34480F67-CB8E-4668-AE4D-37DFB5DE8396}" sibTransId="{EAE5EC61-1AAF-4B13-808E-50E04B891A3E}"/>
    <dgm:cxn modelId="{E6A1F960-1985-4C3A-A93C-3D1354CD3F99}" srcId="{75F0CD5C-9AAF-4F54-AE1D-9CB4A55980DE}" destId="{693DAF53-5F4B-4E55-B5A3-865B69DCB342}" srcOrd="0" destOrd="0" parTransId="{CD80D040-B801-43B4-B653-6D80FC37A868}" sibTransId="{1ADDD9FD-A264-4BB6-BE10-63662FDD273F}"/>
    <dgm:cxn modelId="{0F218352-DFDB-4A1C-A3E7-EA21AEF1B40A}" type="presOf" srcId="{7A46E865-414D-4181-968A-02AA86570A34}" destId="{9F793DD9-6A8B-421F-96FB-CF0D87EC3C85}" srcOrd="0" destOrd="0" presId="urn:microsoft.com/office/officeart/2018/2/layout/IconCircleList"/>
    <dgm:cxn modelId="{20940DBC-717A-4D89-8664-C6953790D3A5}" type="presOf" srcId="{EAE5EC61-1AAF-4B13-808E-50E04B891A3E}" destId="{234DD630-85D6-416A-A141-A5782EB00B2E}" srcOrd="0" destOrd="0" presId="urn:microsoft.com/office/officeart/2018/2/layout/IconCircleList"/>
    <dgm:cxn modelId="{3A3C28CD-D81B-401B-A89B-865CE4A4AD52}" type="presOf" srcId="{1ADDD9FD-A264-4BB6-BE10-63662FDD273F}" destId="{88CF0C0A-70FF-43B7-A9FD-B108C9469924}" srcOrd="0" destOrd="0" presId="urn:microsoft.com/office/officeart/2018/2/layout/IconCircleList"/>
    <dgm:cxn modelId="{A2AE8CE1-7CCE-416A-8880-57A94F738CE3}" srcId="{75F0CD5C-9AAF-4F54-AE1D-9CB4A55980DE}" destId="{D495CBA5-7D22-4E7D-BB46-3B05C39355E8}" srcOrd="3" destOrd="0" parTransId="{87896BA9-DEC1-444C-90E5-BEED30C8127E}" sibTransId="{B65003D2-A5C1-4A0D-8704-4F228A33C03B}"/>
    <dgm:cxn modelId="{E8D174F6-5090-4551-A6E6-8795EFA4261E}" srcId="{75F0CD5C-9AAF-4F54-AE1D-9CB4A55980DE}" destId="{340CB2DA-2297-4AE2-850C-E09454138D5D}" srcOrd="1" destOrd="0" parTransId="{7B2C1DDB-48F9-4575-9A82-073E9A2261AE}" sibTransId="{7A46E865-414D-4181-968A-02AA86570A34}"/>
    <dgm:cxn modelId="{2006EAF8-F05A-42B1-9641-28A881ED15C8}" type="presOf" srcId="{D495CBA5-7D22-4E7D-BB46-3B05C39355E8}" destId="{9234CA8F-51A3-4C32-A0A4-94076110E849}" srcOrd="0" destOrd="0" presId="urn:microsoft.com/office/officeart/2018/2/layout/IconCircleList"/>
    <dgm:cxn modelId="{314774E1-CF67-49EA-A727-364A8BB6092D}" type="presParOf" srcId="{F80EC7B9-0151-4843-818A-C43CC5A09BFC}" destId="{C398A83B-8988-4E6B-B6C3-39193F46C7CD}" srcOrd="0" destOrd="0" presId="urn:microsoft.com/office/officeart/2018/2/layout/IconCircleList"/>
    <dgm:cxn modelId="{C2548142-B4A9-4EDA-9DF6-BB422AAA88BC}" type="presParOf" srcId="{C398A83B-8988-4E6B-B6C3-39193F46C7CD}" destId="{8D012B90-09F3-4899-B682-0DCD068693E8}" srcOrd="0" destOrd="0" presId="urn:microsoft.com/office/officeart/2018/2/layout/IconCircleList"/>
    <dgm:cxn modelId="{F85231D7-7F0D-4ACD-A0B1-8EC998C5D032}" type="presParOf" srcId="{8D012B90-09F3-4899-B682-0DCD068693E8}" destId="{1A879BD6-2369-4BB6-9593-A8179744D3C3}" srcOrd="0" destOrd="0" presId="urn:microsoft.com/office/officeart/2018/2/layout/IconCircleList"/>
    <dgm:cxn modelId="{74774D46-91D7-4FCE-8069-828DF4DD8240}" type="presParOf" srcId="{8D012B90-09F3-4899-B682-0DCD068693E8}" destId="{8EBE4512-B4D2-4BC4-9C2B-9BDA5F0C5D3B}" srcOrd="1" destOrd="0" presId="urn:microsoft.com/office/officeart/2018/2/layout/IconCircleList"/>
    <dgm:cxn modelId="{C9DDC23F-377E-4E60-AAAC-47056D58429E}" type="presParOf" srcId="{8D012B90-09F3-4899-B682-0DCD068693E8}" destId="{3D092E8B-32CB-47B1-A52E-94EC7D3BAF19}" srcOrd="2" destOrd="0" presId="urn:microsoft.com/office/officeart/2018/2/layout/IconCircleList"/>
    <dgm:cxn modelId="{373E665E-0535-4882-9BA9-1F7048F1299E}" type="presParOf" srcId="{8D012B90-09F3-4899-B682-0DCD068693E8}" destId="{6B1858EC-7798-4475-93E1-09C5F1407495}" srcOrd="3" destOrd="0" presId="urn:microsoft.com/office/officeart/2018/2/layout/IconCircleList"/>
    <dgm:cxn modelId="{3B21E490-9E6E-4502-B132-2A9C73E23071}" type="presParOf" srcId="{C398A83B-8988-4E6B-B6C3-39193F46C7CD}" destId="{88CF0C0A-70FF-43B7-A9FD-B108C9469924}" srcOrd="1" destOrd="0" presId="urn:microsoft.com/office/officeart/2018/2/layout/IconCircleList"/>
    <dgm:cxn modelId="{1E245CD1-D882-47EB-896B-2DA1447D8B37}" type="presParOf" srcId="{C398A83B-8988-4E6B-B6C3-39193F46C7CD}" destId="{08DC23EB-D128-4D0B-A82E-0CD70D34B3C8}" srcOrd="2" destOrd="0" presId="urn:microsoft.com/office/officeart/2018/2/layout/IconCircleList"/>
    <dgm:cxn modelId="{DC326A9B-E6C4-4765-996A-EE7B23E037B9}" type="presParOf" srcId="{08DC23EB-D128-4D0B-A82E-0CD70D34B3C8}" destId="{6654E2F8-DB22-4440-AA23-28A3705EF016}" srcOrd="0" destOrd="0" presId="urn:microsoft.com/office/officeart/2018/2/layout/IconCircleList"/>
    <dgm:cxn modelId="{FE048914-6505-429C-AC46-044986A36DF0}" type="presParOf" srcId="{08DC23EB-D128-4D0B-A82E-0CD70D34B3C8}" destId="{6731DD2E-A020-4F99-991D-05B6F41E15B3}" srcOrd="1" destOrd="0" presId="urn:microsoft.com/office/officeart/2018/2/layout/IconCircleList"/>
    <dgm:cxn modelId="{85141DF1-EC03-4126-AE0B-2421F275B27E}" type="presParOf" srcId="{08DC23EB-D128-4D0B-A82E-0CD70D34B3C8}" destId="{9D090897-CD99-4FE4-BB56-8024CE0F9AB8}" srcOrd="2" destOrd="0" presId="urn:microsoft.com/office/officeart/2018/2/layout/IconCircleList"/>
    <dgm:cxn modelId="{635D9F3C-B5CC-4020-9E7B-1713914D28F7}" type="presParOf" srcId="{08DC23EB-D128-4D0B-A82E-0CD70D34B3C8}" destId="{1B78F96C-325C-4CED-AFAE-F8E7BE5C7A23}" srcOrd="3" destOrd="0" presId="urn:microsoft.com/office/officeart/2018/2/layout/IconCircleList"/>
    <dgm:cxn modelId="{67CBBBF3-E184-400E-B7A8-A4AC09E3F57D}" type="presParOf" srcId="{C398A83B-8988-4E6B-B6C3-39193F46C7CD}" destId="{9F793DD9-6A8B-421F-96FB-CF0D87EC3C85}" srcOrd="3" destOrd="0" presId="urn:microsoft.com/office/officeart/2018/2/layout/IconCircleList"/>
    <dgm:cxn modelId="{7AF2756E-B9D2-4685-B2BF-5BEC95146FCA}" type="presParOf" srcId="{C398A83B-8988-4E6B-B6C3-39193F46C7CD}" destId="{6A0A89F9-220E-4BA5-813E-8DF6838AFF39}" srcOrd="4" destOrd="0" presId="urn:microsoft.com/office/officeart/2018/2/layout/IconCircleList"/>
    <dgm:cxn modelId="{2305A6C3-6B25-4E32-A356-7131CACF3FFA}" type="presParOf" srcId="{6A0A89F9-220E-4BA5-813E-8DF6838AFF39}" destId="{E6A420CF-9F3B-4296-9C7F-926CFBE50978}" srcOrd="0" destOrd="0" presId="urn:microsoft.com/office/officeart/2018/2/layout/IconCircleList"/>
    <dgm:cxn modelId="{1B97E514-1C87-400D-98F5-AC38C76A8007}" type="presParOf" srcId="{6A0A89F9-220E-4BA5-813E-8DF6838AFF39}" destId="{80C0CCA5-56EF-49B0-8B5B-6F43B78CDC55}" srcOrd="1" destOrd="0" presId="urn:microsoft.com/office/officeart/2018/2/layout/IconCircleList"/>
    <dgm:cxn modelId="{C355B420-2960-4488-9D22-6A08A4521B10}" type="presParOf" srcId="{6A0A89F9-220E-4BA5-813E-8DF6838AFF39}" destId="{052B67DC-DE64-491B-8ECF-FA11A6B1749F}" srcOrd="2" destOrd="0" presId="urn:microsoft.com/office/officeart/2018/2/layout/IconCircleList"/>
    <dgm:cxn modelId="{EC6F509F-D5B5-4B51-9B91-9C10E6185071}" type="presParOf" srcId="{6A0A89F9-220E-4BA5-813E-8DF6838AFF39}" destId="{8A3A5039-7C15-4C76-B004-1CE74BC4E93D}" srcOrd="3" destOrd="0" presId="urn:microsoft.com/office/officeart/2018/2/layout/IconCircleList"/>
    <dgm:cxn modelId="{1D6F5880-0F76-4D8F-BD79-2EB63B776079}" type="presParOf" srcId="{C398A83B-8988-4E6B-B6C3-39193F46C7CD}" destId="{234DD630-85D6-416A-A141-A5782EB00B2E}" srcOrd="5" destOrd="0" presId="urn:microsoft.com/office/officeart/2018/2/layout/IconCircleList"/>
    <dgm:cxn modelId="{5B184278-F71D-4722-AFD6-03EB56E62101}" type="presParOf" srcId="{C398A83B-8988-4E6B-B6C3-39193F46C7CD}" destId="{11261FDD-AAA6-4C5D-9C71-6A0DE60ED73A}" srcOrd="6" destOrd="0" presId="urn:microsoft.com/office/officeart/2018/2/layout/IconCircleList"/>
    <dgm:cxn modelId="{D220CD44-5111-4BCE-9FEF-D357EF98C47A}" type="presParOf" srcId="{11261FDD-AAA6-4C5D-9C71-6A0DE60ED73A}" destId="{E7C8C296-86DF-4C29-9A17-A32A884C5642}" srcOrd="0" destOrd="0" presId="urn:microsoft.com/office/officeart/2018/2/layout/IconCircleList"/>
    <dgm:cxn modelId="{7278EAFF-6825-4989-9D22-3F633568875D}" type="presParOf" srcId="{11261FDD-AAA6-4C5D-9C71-6A0DE60ED73A}" destId="{87FCA2B7-171E-4298-9F77-A99CED945018}" srcOrd="1" destOrd="0" presId="urn:microsoft.com/office/officeart/2018/2/layout/IconCircleList"/>
    <dgm:cxn modelId="{A8C8B9DA-9B1F-4AD9-9BBF-9CC8A5EB9C3E}" type="presParOf" srcId="{11261FDD-AAA6-4C5D-9C71-6A0DE60ED73A}" destId="{F6116510-FE39-43D6-BA07-B558FA70FABA}" srcOrd="2" destOrd="0" presId="urn:microsoft.com/office/officeart/2018/2/layout/IconCircleList"/>
    <dgm:cxn modelId="{A0957EC0-391E-4EAE-8108-B7F060A90694}" type="presParOf" srcId="{11261FDD-AAA6-4C5D-9C71-6A0DE60ED73A}" destId="{9234CA8F-51A3-4C32-A0A4-94076110E84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A9E106-897F-49DE-B801-2F55EAC30864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80471D-EAEC-4872-B59F-8198381B895B}">
      <dgm:prSet/>
      <dgm:spPr/>
      <dgm:t>
        <a:bodyPr/>
        <a:lstStyle/>
        <a:p>
          <a:r>
            <a:rPr lang="tr-TR"/>
            <a:t>Computer Vision:</a:t>
          </a:r>
          <a:endParaRPr lang="en-US"/>
        </a:p>
      </dgm:t>
    </dgm:pt>
    <dgm:pt modelId="{40626078-DB03-421A-9428-87395DEAE765}" type="parTrans" cxnId="{247995E0-81FB-4D0D-BFF1-F0D02396AB14}">
      <dgm:prSet/>
      <dgm:spPr/>
      <dgm:t>
        <a:bodyPr/>
        <a:lstStyle/>
        <a:p>
          <a:endParaRPr lang="en-US"/>
        </a:p>
      </dgm:t>
    </dgm:pt>
    <dgm:pt modelId="{C6D0C5AF-38E6-47CB-8962-E190B244729A}" type="sibTrans" cxnId="{247995E0-81FB-4D0D-BFF1-F0D02396AB14}">
      <dgm:prSet/>
      <dgm:spPr/>
      <dgm:t>
        <a:bodyPr/>
        <a:lstStyle/>
        <a:p>
          <a:endParaRPr lang="en-US"/>
        </a:p>
      </dgm:t>
    </dgm:pt>
    <dgm:pt modelId="{E5CA2DE8-CC18-43CE-B31B-9C20E66390FD}">
      <dgm:prSet/>
      <dgm:spPr/>
      <dgm:t>
        <a:bodyPr/>
        <a:lstStyle/>
        <a:p>
          <a:r>
            <a:rPr lang="tr-TR"/>
            <a:t>Image classification, object detection, facial recognition (e.g., Facebook, self-driving cars).</a:t>
          </a:r>
          <a:endParaRPr lang="en-US"/>
        </a:p>
      </dgm:t>
    </dgm:pt>
    <dgm:pt modelId="{D06ACFDA-45EE-479B-A10A-C7D789E5E893}" type="parTrans" cxnId="{1FA9AD00-02FB-4F87-BD20-594DCFBDE844}">
      <dgm:prSet/>
      <dgm:spPr/>
      <dgm:t>
        <a:bodyPr/>
        <a:lstStyle/>
        <a:p>
          <a:endParaRPr lang="en-US"/>
        </a:p>
      </dgm:t>
    </dgm:pt>
    <dgm:pt modelId="{DD13BD3D-7478-49DC-ABDB-FD206DE13F06}" type="sibTrans" cxnId="{1FA9AD00-02FB-4F87-BD20-594DCFBDE844}">
      <dgm:prSet/>
      <dgm:spPr/>
      <dgm:t>
        <a:bodyPr/>
        <a:lstStyle/>
        <a:p>
          <a:endParaRPr lang="en-US"/>
        </a:p>
      </dgm:t>
    </dgm:pt>
    <dgm:pt modelId="{42DCB0B1-2D38-473B-8442-5028A4A82873}">
      <dgm:prSet/>
      <dgm:spPr/>
      <dgm:t>
        <a:bodyPr/>
        <a:lstStyle/>
        <a:p>
          <a:r>
            <a:rPr lang="tr-TR"/>
            <a:t>Natural Language Processing (NLP):</a:t>
          </a:r>
          <a:endParaRPr lang="en-US"/>
        </a:p>
      </dgm:t>
    </dgm:pt>
    <dgm:pt modelId="{85B61121-425E-48F9-83EE-5E7666B2011F}" type="parTrans" cxnId="{DF9B5296-E8DA-4912-A1FA-F86AF0D7D9B3}">
      <dgm:prSet/>
      <dgm:spPr/>
      <dgm:t>
        <a:bodyPr/>
        <a:lstStyle/>
        <a:p>
          <a:endParaRPr lang="en-US"/>
        </a:p>
      </dgm:t>
    </dgm:pt>
    <dgm:pt modelId="{2F855446-9835-48C5-BB56-3490E1B6DB5F}" type="sibTrans" cxnId="{DF9B5296-E8DA-4912-A1FA-F86AF0D7D9B3}">
      <dgm:prSet/>
      <dgm:spPr/>
      <dgm:t>
        <a:bodyPr/>
        <a:lstStyle/>
        <a:p>
          <a:endParaRPr lang="en-US"/>
        </a:p>
      </dgm:t>
    </dgm:pt>
    <dgm:pt modelId="{6E06D192-ADF5-4083-804F-6C27A48AD1FD}">
      <dgm:prSet/>
      <dgm:spPr/>
      <dgm:t>
        <a:bodyPr/>
        <a:lstStyle/>
        <a:p>
          <a:r>
            <a:rPr lang="tr-TR"/>
            <a:t>Language translation, sentiment analysis, chatbots (e.g., Google Translate, ChatGPT).</a:t>
          </a:r>
          <a:endParaRPr lang="en-US"/>
        </a:p>
      </dgm:t>
    </dgm:pt>
    <dgm:pt modelId="{44ACFFBF-9F76-4BCF-920F-10A27767DC7E}" type="parTrans" cxnId="{4F09CAFE-1B3B-43E0-8DA1-59AAB699F844}">
      <dgm:prSet/>
      <dgm:spPr/>
      <dgm:t>
        <a:bodyPr/>
        <a:lstStyle/>
        <a:p>
          <a:endParaRPr lang="en-US"/>
        </a:p>
      </dgm:t>
    </dgm:pt>
    <dgm:pt modelId="{34C65960-E468-462B-8F74-09946808C83D}" type="sibTrans" cxnId="{4F09CAFE-1B3B-43E0-8DA1-59AAB699F844}">
      <dgm:prSet/>
      <dgm:spPr/>
      <dgm:t>
        <a:bodyPr/>
        <a:lstStyle/>
        <a:p>
          <a:endParaRPr lang="en-US"/>
        </a:p>
      </dgm:t>
    </dgm:pt>
    <dgm:pt modelId="{6B27E333-1D6E-4C9C-B689-81299E592D5F}">
      <dgm:prSet/>
      <dgm:spPr/>
      <dgm:t>
        <a:bodyPr/>
        <a:lstStyle/>
        <a:p>
          <a:r>
            <a:rPr lang="tr-TR"/>
            <a:t>Speech Recognition:</a:t>
          </a:r>
          <a:endParaRPr lang="en-US"/>
        </a:p>
      </dgm:t>
    </dgm:pt>
    <dgm:pt modelId="{11F39867-3CCB-4A6E-BC70-66F761E7090D}" type="parTrans" cxnId="{340DAEC1-DEFF-47D5-BFD3-20F295D14448}">
      <dgm:prSet/>
      <dgm:spPr/>
      <dgm:t>
        <a:bodyPr/>
        <a:lstStyle/>
        <a:p>
          <a:endParaRPr lang="en-US"/>
        </a:p>
      </dgm:t>
    </dgm:pt>
    <dgm:pt modelId="{A61188AB-7012-4D07-B809-57B365C39890}" type="sibTrans" cxnId="{340DAEC1-DEFF-47D5-BFD3-20F295D14448}">
      <dgm:prSet/>
      <dgm:spPr/>
      <dgm:t>
        <a:bodyPr/>
        <a:lstStyle/>
        <a:p>
          <a:endParaRPr lang="en-US"/>
        </a:p>
      </dgm:t>
    </dgm:pt>
    <dgm:pt modelId="{78BBD509-B7F3-4CC8-B1C0-EA242F453766}">
      <dgm:prSet/>
      <dgm:spPr/>
      <dgm:t>
        <a:bodyPr/>
        <a:lstStyle/>
        <a:p>
          <a:r>
            <a:rPr lang="tr-TR"/>
            <a:t>Voice assistants like Siri, Alexa, and Google Assistant.</a:t>
          </a:r>
          <a:endParaRPr lang="en-US"/>
        </a:p>
      </dgm:t>
    </dgm:pt>
    <dgm:pt modelId="{A6FB4DC1-E253-4250-A06C-D579C3E58F27}" type="parTrans" cxnId="{F2B42D21-C048-4C9B-8240-5604BC9277B1}">
      <dgm:prSet/>
      <dgm:spPr/>
      <dgm:t>
        <a:bodyPr/>
        <a:lstStyle/>
        <a:p>
          <a:endParaRPr lang="en-US"/>
        </a:p>
      </dgm:t>
    </dgm:pt>
    <dgm:pt modelId="{9107043E-2440-4387-A253-A886B96C24D7}" type="sibTrans" cxnId="{F2B42D21-C048-4C9B-8240-5604BC9277B1}">
      <dgm:prSet/>
      <dgm:spPr/>
      <dgm:t>
        <a:bodyPr/>
        <a:lstStyle/>
        <a:p>
          <a:endParaRPr lang="en-US"/>
        </a:p>
      </dgm:t>
    </dgm:pt>
    <dgm:pt modelId="{B8268AF6-8585-4646-B22A-82F233321F50}">
      <dgm:prSet/>
      <dgm:spPr/>
      <dgm:t>
        <a:bodyPr/>
        <a:lstStyle/>
        <a:p>
          <a:r>
            <a:rPr lang="tr-TR"/>
            <a:t>Healthcare:</a:t>
          </a:r>
          <a:endParaRPr lang="en-US"/>
        </a:p>
      </dgm:t>
    </dgm:pt>
    <dgm:pt modelId="{AE0C9233-403A-4415-ABDE-AE26E437FE91}" type="parTrans" cxnId="{8D00DBD6-2A9F-44C4-9F9E-8E59B85B6DD0}">
      <dgm:prSet/>
      <dgm:spPr/>
      <dgm:t>
        <a:bodyPr/>
        <a:lstStyle/>
        <a:p>
          <a:endParaRPr lang="en-US"/>
        </a:p>
      </dgm:t>
    </dgm:pt>
    <dgm:pt modelId="{F9FD1ED0-EDF7-4DAA-B66E-67541540516D}" type="sibTrans" cxnId="{8D00DBD6-2A9F-44C4-9F9E-8E59B85B6DD0}">
      <dgm:prSet/>
      <dgm:spPr/>
      <dgm:t>
        <a:bodyPr/>
        <a:lstStyle/>
        <a:p>
          <a:endParaRPr lang="en-US"/>
        </a:p>
      </dgm:t>
    </dgm:pt>
    <dgm:pt modelId="{87E882EA-E845-4057-9F31-F67502AD1484}">
      <dgm:prSet/>
      <dgm:spPr/>
      <dgm:t>
        <a:bodyPr/>
        <a:lstStyle/>
        <a:p>
          <a:r>
            <a:rPr lang="tr-TR"/>
            <a:t>Disease diagnosis from medical images (e.g., detecting cancer in X-rays).</a:t>
          </a:r>
          <a:endParaRPr lang="en-US"/>
        </a:p>
      </dgm:t>
    </dgm:pt>
    <dgm:pt modelId="{1FBC676C-1900-4A68-BD7D-C543A78E56BE}" type="parTrans" cxnId="{E61F67BB-B623-4CB0-9767-3D57D3A7689A}">
      <dgm:prSet/>
      <dgm:spPr/>
      <dgm:t>
        <a:bodyPr/>
        <a:lstStyle/>
        <a:p>
          <a:endParaRPr lang="en-US"/>
        </a:p>
      </dgm:t>
    </dgm:pt>
    <dgm:pt modelId="{EC632F97-C508-4CED-8FE9-1D4BF8A7B66D}" type="sibTrans" cxnId="{E61F67BB-B623-4CB0-9767-3D57D3A7689A}">
      <dgm:prSet/>
      <dgm:spPr/>
      <dgm:t>
        <a:bodyPr/>
        <a:lstStyle/>
        <a:p>
          <a:endParaRPr lang="en-US"/>
        </a:p>
      </dgm:t>
    </dgm:pt>
    <dgm:pt modelId="{8E9593AE-7ED8-43D1-9BB1-45367E384A2A}">
      <dgm:prSet/>
      <dgm:spPr/>
      <dgm:t>
        <a:bodyPr/>
        <a:lstStyle/>
        <a:p>
          <a:r>
            <a:rPr lang="tr-TR"/>
            <a:t>Gaming:</a:t>
          </a:r>
          <a:endParaRPr lang="en-US"/>
        </a:p>
      </dgm:t>
    </dgm:pt>
    <dgm:pt modelId="{BD9A472B-6D1E-4892-BF8C-8253ACD33D8A}" type="parTrans" cxnId="{85826FB6-FD21-45D3-ABAC-1DE6C00AA025}">
      <dgm:prSet/>
      <dgm:spPr/>
      <dgm:t>
        <a:bodyPr/>
        <a:lstStyle/>
        <a:p>
          <a:endParaRPr lang="en-US"/>
        </a:p>
      </dgm:t>
    </dgm:pt>
    <dgm:pt modelId="{C4D8E602-5500-4F8A-B3CD-0A15B9F881CE}" type="sibTrans" cxnId="{85826FB6-FD21-45D3-ABAC-1DE6C00AA025}">
      <dgm:prSet/>
      <dgm:spPr/>
      <dgm:t>
        <a:bodyPr/>
        <a:lstStyle/>
        <a:p>
          <a:endParaRPr lang="en-US"/>
        </a:p>
      </dgm:t>
    </dgm:pt>
    <dgm:pt modelId="{DE9EACF2-B504-4B6C-9328-5AA2FD9FCDA5}">
      <dgm:prSet/>
      <dgm:spPr/>
      <dgm:t>
        <a:bodyPr/>
        <a:lstStyle/>
        <a:p>
          <a:r>
            <a:rPr lang="tr-TR"/>
            <a:t>AI agents playing complex games (e.g., OpenAI’s Dota 2 bot).</a:t>
          </a:r>
          <a:endParaRPr lang="en-US"/>
        </a:p>
      </dgm:t>
    </dgm:pt>
    <dgm:pt modelId="{F1F64461-D05B-40C9-91D8-A8FDD0E86331}" type="parTrans" cxnId="{EEA6873A-0BB2-42DB-950A-915CC4CD0C1F}">
      <dgm:prSet/>
      <dgm:spPr/>
      <dgm:t>
        <a:bodyPr/>
        <a:lstStyle/>
        <a:p>
          <a:endParaRPr lang="en-US"/>
        </a:p>
      </dgm:t>
    </dgm:pt>
    <dgm:pt modelId="{ACE356FB-E549-414A-86C5-E9258A9257BD}" type="sibTrans" cxnId="{EEA6873A-0BB2-42DB-950A-915CC4CD0C1F}">
      <dgm:prSet/>
      <dgm:spPr/>
      <dgm:t>
        <a:bodyPr/>
        <a:lstStyle/>
        <a:p>
          <a:endParaRPr lang="en-US"/>
        </a:p>
      </dgm:t>
    </dgm:pt>
    <dgm:pt modelId="{E03DBA5E-C75C-4722-80E5-003C41C2354F}" type="pres">
      <dgm:prSet presAssocID="{EAA9E106-897F-49DE-B801-2F55EAC30864}" presName="linear" presStyleCnt="0">
        <dgm:presLayoutVars>
          <dgm:animLvl val="lvl"/>
          <dgm:resizeHandles val="exact"/>
        </dgm:presLayoutVars>
      </dgm:prSet>
      <dgm:spPr/>
    </dgm:pt>
    <dgm:pt modelId="{6BE1B90E-1531-41C6-BA49-CF260A68B761}" type="pres">
      <dgm:prSet presAssocID="{3780471D-EAEC-4872-B59F-8198381B89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3DF4E5D-EE0F-48CC-A602-A6C33F591339}" type="pres">
      <dgm:prSet presAssocID="{3780471D-EAEC-4872-B59F-8198381B895B}" presName="childText" presStyleLbl="revTx" presStyleIdx="0" presStyleCnt="5">
        <dgm:presLayoutVars>
          <dgm:bulletEnabled val="1"/>
        </dgm:presLayoutVars>
      </dgm:prSet>
      <dgm:spPr/>
    </dgm:pt>
    <dgm:pt modelId="{9498891E-4AA7-4355-9722-2B650C728B0F}" type="pres">
      <dgm:prSet presAssocID="{42DCB0B1-2D38-473B-8442-5028A4A8287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331CE05-2C6C-4076-8815-6C3D68842B43}" type="pres">
      <dgm:prSet presAssocID="{42DCB0B1-2D38-473B-8442-5028A4A82873}" presName="childText" presStyleLbl="revTx" presStyleIdx="1" presStyleCnt="5">
        <dgm:presLayoutVars>
          <dgm:bulletEnabled val="1"/>
        </dgm:presLayoutVars>
      </dgm:prSet>
      <dgm:spPr/>
    </dgm:pt>
    <dgm:pt modelId="{CB4C38E2-568F-41E6-8B15-565EC6897A2F}" type="pres">
      <dgm:prSet presAssocID="{6B27E333-1D6E-4C9C-B689-81299E592D5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D7B689-3BED-4A8A-AB99-575BF1334686}" type="pres">
      <dgm:prSet presAssocID="{6B27E333-1D6E-4C9C-B689-81299E592D5F}" presName="childText" presStyleLbl="revTx" presStyleIdx="2" presStyleCnt="5">
        <dgm:presLayoutVars>
          <dgm:bulletEnabled val="1"/>
        </dgm:presLayoutVars>
      </dgm:prSet>
      <dgm:spPr/>
    </dgm:pt>
    <dgm:pt modelId="{0E3739B2-44F1-47C8-A734-8C0979DEA72E}" type="pres">
      <dgm:prSet presAssocID="{B8268AF6-8585-4646-B22A-82F233321F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6C296E9-C3B7-4C89-93A6-375510B88051}" type="pres">
      <dgm:prSet presAssocID="{B8268AF6-8585-4646-B22A-82F233321F50}" presName="childText" presStyleLbl="revTx" presStyleIdx="3" presStyleCnt="5">
        <dgm:presLayoutVars>
          <dgm:bulletEnabled val="1"/>
        </dgm:presLayoutVars>
      </dgm:prSet>
      <dgm:spPr/>
    </dgm:pt>
    <dgm:pt modelId="{EC3E7D8E-1205-4185-BB96-E578CBB2CD60}" type="pres">
      <dgm:prSet presAssocID="{8E9593AE-7ED8-43D1-9BB1-45367E384A2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2DA7BF1-02AE-47EE-BA9A-CBDEA71EFBC4}" type="pres">
      <dgm:prSet presAssocID="{8E9593AE-7ED8-43D1-9BB1-45367E384A2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FA9AD00-02FB-4F87-BD20-594DCFBDE844}" srcId="{3780471D-EAEC-4872-B59F-8198381B895B}" destId="{E5CA2DE8-CC18-43CE-B31B-9C20E66390FD}" srcOrd="0" destOrd="0" parTransId="{D06ACFDA-45EE-479B-A10A-C7D789E5E893}" sibTransId="{DD13BD3D-7478-49DC-ABDB-FD206DE13F06}"/>
    <dgm:cxn modelId="{5D38111F-9287-4063-A882-73D8AC305810}" type="presOf" srcId="{87E882EA-E845-4057-9F31-F67502AD1484}" destId="{E6C296E9-C3B7-4C89-93A6-375510B88051}" srcOrd="0" destOrd="0" presId="urn:microsoft.com/office/officeart/2005/8/layout/vList2"/>
    <dgm:cxn modelId="{29FD0420-36B2-4AD0-9B44-8FA8AE654FE5}" type="presOf" srcId="{6B27E333-1D6E-4C9C-B689-81299E592D5F}" destId="{CB4C38E2-568F-41E6-8B15-565EC6897A2F}" srcOrd="0" destOrd="0" presId="urn:microsoft.com/office/officeart/2005/8/layout/vList2"/>
    <dgm:cxn modelId="{F2B42D21-C048-4C9B-8240-5604BC9277B1}" srcId="{6B27E333-1D6E-4C9C-B689-81299E592D5F}" destId="{78BBD509-B7F3-4CC8-B1C0-EA242F453766}" srcOrd="0" destOrd="0" parTransId="{A6FB4DC1-E253-4250-A06C-D579C3E58F27}" sibTransId="{9107043E-2440-4387-A253-A886B96C24D7}"/>
    <dgm:cxn modelId="{A3718529-9737-43A0-BDCA-1563450A3D0E}" type="presOf" srcId="{DE9EACF2-B504-4B6C-9328-5AA2FD9FCDA5}" destId="{B2DA7BF1-02AE-47EE-BA9A-CBDEA71EFBC4}" srcOrd="0" destOrd="0" presId="urn:microsoft.com/office/officeart/2005/8/layout/vList2"/>
    <dgm:cxn modelId="{EEA6873A-0BB2-42DB-950A-915CC4CD0C1F}" srcId="{8E9593AE-7ED8-43D1-9BB1-45367E384A2A}" destId="{DE9EACF2-B504-4B6C-9328-5AA2FD9FCDA5}" srcOrd="0" destOrd="0" parTransId="{F1F64461-D05B-40C9-91D8-A8FDD0E86331}" sibTransId="{ACE356FB-E549-414A-86C5-E9258A9257BD}"/>
    <dgm:cxn modelId="{6120FD58-DA93-4173-8F37-30B4CF94D307}" type="presOf" srcId="{EAA9E106-897F-49DE-B801-2F55EAC30864}" destId="{E03DBA5E-C75C-4722-80E5-003C41C2354F}" srcOrd="0" destOrd="0" presId="urn:microsoft.com/office/officeart/2005/8/layout/vList2"/>
    <dgm:cxn modelId="{15AD2459-023D-4DC4-8DD5-BC40E08D3A49}" type="presOf" srcId="{78BBD509-B7F3-4CC8-B1C0-EA242F453766}" destId="{71D7B689-3BED-4A8A-AB99-575BF1334686}" srcOrd="0" destOrd="0" presId="urn:microsoft.com/office/officeart/2005/8/layout/vList2"/>
    <dgm:cxn modelId="{D961B47F-8A6D-495E-A7D7-4856AD0F140C}" type="presOf" srcId="{3780471D-EAEC-4872-B59F-8198381B895B}" destId="{6BE1B90E-1531-41C6-BA49-CF260A68B761}" srcOrd="0" destOrd="0" presId="urn:microsoft.com/office/officeart/2005/8/layout/vList2"/>
    <dgm:cxn modelId="{D76A3281-A760-4E0D-8B30-2DED13A0B30E}" type="presOf" srcId="{6E06D192-ADF5-4083-804F-6C27A48AD1FD}" destId="{6331CE05-2C6C-4076-8815-6C3D68842B43}" srcOrd="0" destOrd="0" presId="urn:microsoft.com/office/officeart/2005/8/layout/vList2"/>
    <dgm:cxn modelId="{34BB5E95-936F-4743-8EB9-B4A4650A0A4D}" type="presOf" srcId="{B8268AF6-8585-4646-B22A-82F233321F50}" destId="{0E3739B2-44F1-47C8-A734-8C0979DEA72E}" srcOrd="0" destOrd="0" presId="urn:microsoft.com/office/officeart/2005/8/layout/vList2"/>
    <dgm:cxn modelId="{DF9B5296-E8DA-4912-A1FA-F86AF0D7D9B3}" srcId="{EAA9E106-897F-49DE-B801-2F55EAC30864}" destId="{42DCB0B1-2D38-473B-8442-5028A4A82873}" srcOrd="1" destOrd="0" parTransId="{85B61121-425E-48F9-83EE-5E7666B2011F}" sibTransId="{2F855446-9835-48C5-BB56-3490E1B6DB5F}"/>
    <dgm:cxn modelId="{31CECA9E-7136-4563-B1C8-D2C831AB88E2}" type="presOf" srcId="{42DCB0B1-2D38-473B-8442-5028A4A82873}" destId="{9498891E-4AA7-4355-9722-2B650C728B0F}" srcOrd="0" destOrd="0" presId="urn:microsoft.com/office/officeart/2005/8/layout/vList2"/>
    <dgm:cxn modelId="{EA2E5DAC-6967-4A2E-95BF-FFFA601B8A20}" type="presOf" srcId="{E5CA2DE8-CC18-43CE-B31B-9C20E66390FD}" destId="{D3DF4E5D-EE0F-48CC-A602-A6C33F591339}" srcOrd="0" destOrd="0" presId="urn:microsoft.com/office/officeart/2005/8/layout/vList2"/>
    <dgm:cxn modelId="{85826FB6-FD21-45D3-ABAC-1DE6C00AA025}" srcId="{EAA9E106-897F-49DE-B801-2F55EAC30864}" destId="{8E9593AE-7ED8-43D1-9BB1-45367E384A2A}" srcOrd="4" destOrd="0" parTransId="{BD9A472B-6D1E-4892-BF8C-8253ACD33D8A}" sibTransId="{C4D8E602-5500-4F8A-B3CD-0A15B9F881CE}"/>
    <dgm:cxn modelId="{E61F67BB-B623-4CB0-9767-3D57D3A7689A}" srcId="{B8268AF6-8585-4646-B22A-82F233321F50}" destId="{87E882EA-E845-4057-9F31-F67502AD1484}" srcOrd="0" destOrd="0" parTransId="{1FBC676C-1900-4A68-BD7D-C543A78E56BE}" sibTransId="{EC632F97-C508-4CED-8FE9-1D4BF8A7B66D}"/>
    <dgm:cxn modelId="{340DAEC1-DEFF-47D5-BFD3-20F295D14448}" srcId="{EAA9E106-897F-49DE-B801-2F55EAC30864}" destId="{6B27E333-1D6E-4C9C-B689-81299E592D5F}" srcOrd="2" destOrd="0" parTransId="{11F39867-3CCB-4A6E-BC70-66F761E7090D}" sibTransId="{A61188AB-7012-4D07-B809-57B365C39890}"/>
    <dgm:cxn modelId="{8D00DBD6-2A9F-44C4-9F9E-8E59B85B6DD0}" srcId="{EAA9E106-897F-49DE-B801-2F55EAC30864}" destId="{B8268AF6-8585-4646-B22A-82F233321F50}" srcOrd="3" destOrd="0" parTransId="{AE0C9233-403A-4415-ABDE-AE26E437FE91}" sibTransId="{F9FD1ED0-EDF7-4DAA-B66E-67541540516D}"/>
    <dgm:cxn modelId="{247995E0-81FB-4D0D-BFF1-F0D02396AB14}" srcId="{EAA9E106-897F-49DE-B801-2F55EAC30864}" destId="{3780471D-EAEC-4872-B59F-8198381B895B}" srcOrd="0" destOrd="0" parTransId="{40626078-DB03-421A-9428-87395DEAE765}" sibTransId="{C6D0C5AF-38E6-47CB-8962-E190B244729A}"/>
    <dgm:cxn modelId="{9D8534F2-1F10-4A7D-935F-0AE685922C5F}" type="presOf" srcId="{8E9593AE-7ED8-43D1-9BB1-45367E384A2A}" destId="{EC3E7D8E-1205-4185-BB96-E578CBB2CD60}" srcOrd="0" destOrd="0" presId="urn:microsoft.com/office/officeart/2005/8/layout/vList2"/>
    <dgm:cxn modelId="{4F09CAFE-1B3B-43E0-8DA1-59AAB699F844}" srcId="{42DCB0B1-2D38-473B-8442-5028A4A82873}" destId="{6E06D192-ADF5-4083-804F-6C27A48AD1FD}" srcOrd="0" destOrd="0" parTransId="{44ACFFBF-9F76-4BCF-920F-10A27767DC7E}" sibTransId="{34C65960-E468-462B-8F74-09946808C83D}"/>
    <dgm:cxn modelId="{30B8E45F-C74D-47D3-B61F-C88AF4870798}" type="presParOf" srcId="{E03DBA5E-C75C-4722-80E5-003C41C2354F}" destId="{6BE1B90E-1531-41C6-BA49-CF260A68B761}" srcOrd="0" destOrd="0" presId="urn:microsoft.com/office/officeart/2005/8/layout/vList2"/>
    <dgm:cxn modelId="{483EA294-32E7-4D18-9B70-496BCFE024EB}" type="presParOf" srcId="{E03DBA5E-C75C-4722-80E5-003C41C2354F}" destId="{D3DF4E5D-EE0F-48CC-A602-A6C33F591339}" srcOrd="1" destOrd="0" presId="urn:microsoft.com/office/officeart/2005/8/layout/vList2"/>
    <dgm:cxn modelId="{C5A8BB90-E219-4D63-8B01-B5EA858A5A8E}" type="presParOf" srcId="{E03DBA5E-C75C-4722-80E5-003C41C2354F}" destId="{9498891E-4AA7-4355-9722-2B650C728B0F}" srcOrd="2" destOrd="0" presId="urn:microsoft.com/office/officeart/2005/8/layout/vList2"/>
    <dgm:cxn modelId="{8D5D2A3B-5C29-4639-8295-09AB55DDC685}" type="presParOf" srcId="{E03DBA5E-C75C-4722-80E5-003C41C2354F}" destId="{6331CE05-2C6C-4076-8815-6C3D68842B43}" srcOrd="3" destOrd="0" presId="urn:microsoft.com/office/officeart/2005/8/layout/vList2"/>
    <dgm:cxn modelId="{E9B6C416-6464-428B-B5B0-78DDC1C6D485}" type="presParOf" srcId="{E03DBA5E-C75C-4722-80E5-003C41C2354F}" destId="{CB4C38E2-568F-41E6-8B15-565EC6897A2F}" srcOrd="4" destOrd="0" presId="urn:microsoft.com/office/officeart/2005/8/layout/vList2"/>
    <dgm:cxn modelId="{8B448092-F2BD-4FE1-98BD-7B783303CF7B}" type="presParOf" srcId="{E03DBA5E-C75C-4722-80E5-003C41C2354F}" destId="{71D7B689-3BED-4A8A-AB99-575BF1334686}" srcOrd="5" destOrd="0" presId="urn:microsoft.com/office/officeart/2005/8/layout/vList2"/>
    <dgm:cxn modelId="{0C75BB74-B4E7-4F25-A343-8CC10F73BCE6}" type="presParOf" srcId="{E03DBA5E-C75C-4722-80E5-003C41C2354F}" destId="{0E3739B2-44F1-47C8-A734-8C0979DEA72E}" srcOrd="6" destOrd="0" presId="urn:microsoft.com/office/officeart/2005/8/layout/vList2"/>
    <dgm:cxn modelId="{99834270-0BF7-4A1A-8D7C-7CEF8870385D}" type="presParOf" srcId="{E03DBA5E-C75C-4722-80E5-003C41C2354F}" destId="{E6C296E9-C3B7-4C89-93A6-375510B88051}" srcOrd="7" destOrd="0" presId="urn:microsoft.com/office/officeart/2005/8/layout/vList2"/>
    <dgm:cxn modelId="{69FE56F8-BFBC-403A-B40F-D12A64FEDE90}" type="presParOf" srcId="{E03DBA5E-C75C-4722-80E5-003C41C2354F}" destId="{EC3E7D8E-1205-4185-BB96-E578CBB2CD60}" srcOrd="8" destOrd="0" presId="urn:microsoft.com/office/officeart/2005/8/layout/vList2"/>
    <dgm:cxn modelId="{6FB5D4B2-0C72-40F0-911C-3C9A49D4A2F9}" type="presParOf" srcId="{E03DBA5E-C75C-4722-80E5-003C41C2354F}" destId="{B2DA7BF1-02AE-47EE-BA9A-CBDEA71EFBC4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90D8C11-1D60-4524-9F0F-4929A7A8EB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E6928C-E22C-4A04-B8ED-687FD136185D}">
      <dgm:prSet/>
      <dgm:spPr/>
      <dgm:t>
        <a:bodyPr/>
        <a:lstStyle/>
        <a:p>
          <a:r>
            <a:rPr lang="en-US"/>
            <a:t>• Automatic feature extraction.</a:t>
          </a:r>
        </a:p>
      </dgm:t>
    </dgm:pt>
    <dgm:pt modelId="{430AE689-0F15-4A79-A7FE-D08443FA720D}" type="parTrans" cxnId="{2C1DA7D8-7A92-4F04-A81A-FC133FB5112D}">
      <dgm:prSet/>
      <dgm:spPr/>
      <dgm:t>
        <a:bodyPr/>
        <a:lstStyle/>
        <a:p>
          <a:endParaRPr lang="en-US"/>
        </a:p>
      </dgm:t>
    </dgm:pt>
    <dgm:pt modelId="{D4FD3146-A722-4EAA-AEBA-1D32BBF99E80}" type="sibTrans" cxnId="{2C1DA7D8-7A92-4F04-A81A-FC133FB5112D}">
      <dgm:prSet/>
      <dgm:spPr/>
      <dgm:t>
        <a:bodyPr/>
        <a:lstStyle/>
        <a:p>
          <a:endParaRPr lang="en-US"/>
        </a:p>
      </dgm:t>
    </dgm:pt>
    <dgm:pt modelId="{3CE5BB1F-B69B-4F01-B91A-7E8FA6B198EE}">
      <dgm:prSet/>
      <dgm:spPr/>
      <dgm:t>
        <a:bodyPr/>
        <a:lstStyle/>
        <a:p>
          <a:r>
            <a:rPr lang="en-US"/>
            <a:t>• Handles large, high-dimensional data.</a:t>
          </a:r>
        </a:p>
      </dgm:t>
    </dgm:pt>
    <dgm:pt modelId="{3B0E9023-7129-4C42-8A1E-0652B6BA20DC}" type="parTrans" cxnId="{4A6650ED-7C4D-4502-A91C-2DE0961C690E}">
      <dgm:prSet/>
      <dgm:spPr/>
      <dgm:t>
        <a:bodyPr/>
        <a:lstStyle/>
        <a:p>
          <a:endParaRPr lang="en-US"/>
        </a:p>
      </dgm:t>
    </dgm:pt>
    <dgm:pt modelId="{7B86205E-6D5A-4DEF-8DB9-DC85538BEC96}" type="sibTrans" cxnId="{4A6650ED-7C4D-4502-A91C-2DE0961C690E}">
      <dgm:prSet/>
      <dgm:spPr/>
      <dgm:t>
        <a:bodyPr/>
        <a:lstStyle/>
        <a:p>
          <a:endParaRPr lang="en-US"/>
        </a:p>
      </dgm:t>
    </dgm:pt>
    <dgm:pt modelId="{05D4C040-82F7-4E81-A6E6-6B5341CD09C9}">
      <dgm:prSet/>
      <dgm:spPr/>
      <dgm:t>
        <a:bodyPr/>
        <a:lstStyle/>
        <a:p>
          <a:r>
            <a:rPr lang="en-US"/>
            <a:t>• Improved accuracy with increased data.</a:t>
          </a:r>
        </a:p>
      </dgm:t>
    </dgm:pt>
    <dgm:pt modelId="{ED1AB3B9-0DE2-4E94-A044-E04CA44A25AA}" type="parTrans" cxnId="{2D1F5AD4-DAA8-43D9-B4E1-9E0B573FFC31}">
      <dgm:prSet/>
      <dgm:spPr/>
      <dgm:t>
        <a:bodyPr/>
        <a:lstStyle/>
        <a:p>
          <a:endParaRPr lang="en-US"/>
        </a:p>
      </dgm:t>
    </dgm:pt>
    <dgm:pt modelId="{C9C48323-4005-49D3-A855-884A2E454FC6}" type="sibTrans" cxnId="{2D1F5AD4-DAA8-43D9-B4E1-9E0B573FFC31}">
      <dgm:prSet/>
      <dgm:spPr/>
      <dgm:t>
        <a:bodyPr/>
        <a:lstStyle/>
        <a:p>
          <a:endParaRPr lang="en-US"/>
        </a:p>
      </dgm:t>
    </dgm:pt>
    <dgm:pt modelId="{D5489E03-599A-4655-9F4A-D71083BB2A0D}">
      <dgm:prSet/>
      <dgm:spPr/>
      <dgm:t>
        <a:bodyPr/>
        <a:lstStyle/>
        <a:p>
          <a:r>
            <a:rPr lang="en-US"/>
            <a:t>• End-to-end learning (from raw data to output).</a:t>
          </a:r>
        </a:p>
      </dgm:t>
    </dgm:pt>
    <dgm:pt modelId="{7D204E37-60F9-4A13-9893-7DF0A0E0C176}" type="parTrans" cxnId="{2462921B-EFF8-4440-AFEF-5EB1BDEE03A4}">
      <dgm:prSet/>
      <dgm:spPr/>
      <dgm:t>
        <a:bodyPr/>
        <a:lstStyle/>
        <a:p>
          <a:endParaRPr lang="en-US"/>
        </a:p>
      </dgm:t>
    </dgm:pt>
    <dgm:pt modelId="{94E06A9C-29F2-480C-8B92-39D625C9D9C6}" type="sibTrans" cxnId="{2462921B-EFF8-4440-AFEF-5EB1BDEE03A4}">
      <dgm:prSet/>
      <dgm:spPr/>
      <dgm:t>
        <a:bodyPr/>
        <a:lstStyle/>
        <a:p>
          <a:endParaRPr lang="en-US"/>
        </a:p>
      </dgm:t>
    </dgm:pt>
    <dgm:pt modelId="{A3D5FAE7-8E38-4969-8134-058A775934C8}" type="pres">
      <dgm:prSet presAssocID="{A90D8C11-1D60-4524-9F0F-4929A7A8EB53}" presName="root" presStyleCnt="0">
        <dgm:presLayoutVars>
          <dgm:dir/>
          <dgm:resizeHandles val="exact"/>
        </dgm:presLayoutVars>
      </dgm:prSet>
      <dgm:spPr/>
    </dgm:pt>
    <dgm:pt modelId="{2D70C5A9-93B9-463A-B72E-E29E4EBF1587}" type="pres">
      <dgm:prSet presAssocID="{92E6928C-E22C-4A04-B8ED-687FD136185D}" presName="compNode" presStyleCnt="0"/>
      <dgm:spPr/>
    </dgm:pt>
    <dgm:pt modelId="{D72867D8-2159-4B90-87CF-A14EC96473F0}" type="pres">
      <dgm:prSet presAssocID="{92E6928C-E22C-4A04-B8ED-687FD136185D}" presName="bgRect" presStyleLbl="bgShp" presStyleIdx="0" presStyleCnt="4"/>
      <dgm:spPr/>
    </dgm:pt>
    <dgm:pt modelId="{C5C0429D-092E-458D-9530-E4170B42BD17}" type="pres">
      <dgm:prSet presAssocID="{92E6928C-E22C-4A04-B8ED-687FD13618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11791FC-4E50-471D-871E-149E726F1199}" type="pres">
      <dgm:prSet presAssocID="{92E6928C-E22C-4A04-B8ED-687FD136185D}" presName="spaceRect" presStyleCnt="0"/>
      <dgm:spPr/>
    </dgm:pt>
    <dgm:pt modelId="{9DC82F62-372F-4273-97C6-F8FACA4C1BA3}" type="pres">
      <dgm:prSet presAssocID="{92E6928C-E22C-4A04-B8ED-687FD136185D}" presName="parTx" presStyleLbl="revTx" presStyleIdx="0" presStyleCnt="4">
        <dgm:presLayoutVars>
          <dgm:chMax val="0"/>
          <dgm:chPref val="0"/>
        </dgm:presLayoutVars>
      </dgm:prSet>
      <dgm:spPr/>
    </dgm:pt>
    <dgm:pt modelId="{AECD2005-877A-4311-87FC-BDDD3C794462}" type="pres">
      <dgm:prSet presAssocID="{D4FD3146-A722-4EAA-AEBA-1D32BBF99E80}" presName="sibTrans" presStyleCnt="0"/>
      <dgm:spPr/>
    </dgm:pt>
    <dgm:pt modelId="{A541B7F5-CDF6-4BF5-B901-281594E7B1EB}" type="pres">
      <dgm:prSet presAssocID="{3CE5BB1F-B69B-4F01-B91A-7E8FA6B198EE}" presName="compNode" presStyleCnt="0"/>
      <dgm:spPr/>
    </dgm:pt>
    <dgm:pt modelId="{605A9FAB-2070-4DCF-B43B-3EEC8734F619}" type="pres">
      <dgm:prSet presAssocID="{3CE5BB1F-B69B-4F01-B91A-7E8FA6B198EE}" presName="bgRect" presStyleLbl="bgShp" presStyleIdx="1" presStyleCnt="4"/>
      <dgm:spPr/>
    </dgm:pt>
    <dgm:pt modelId="{11FAB5F9-015F-4763-9F08-CFC866D4E8B8}" type="pres">
      <dgm:prSet presAssocID="{3CE5BB1F-B69B-4F01-B91A-7E8FA6B198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591C263-0A83-4933-A614-4B31F377B72C}" type="pres">
      <dgm:prSet presAssocID="{3CE5BB1F-B69B-4F01-B91A-7E8FA6B198EE}" presName="spaceRect" presStyleCnt="0"/>
      <dgm:spPr/>
    </dgm:pt>
    <dgm:pt modelId="{B4E30E94-ACC8-4FA6-94A7-75A20E47902E}" type="pres">
      <dgm:prSet presAssocID="{3CE5BB1F-B69B-4F01-B91A-7E8FA6B198EE}" presName="parTx" presStyleLbl="revTx" presStyleIdx="1" presStyleCnt="4">
        <dgm:presLayoutVars>
          <dgm:chMax val="0"/>
          <dgm:chPref val="0"/>
        </dgm:presLayoutVars>
      </dgm:prSet>
      <dgm:spPr/>
    </dgm:pt>
    <dgm:pt modelId="{5CA598FD-63A4-4805-84CA-81DF5665A9ED}" type="pres">
      <dgm:prSet presAssocID="{7B86205E-6D5A-4DEF-8DB9-DC85538BEC96}" presName="sibTrans" presStyleCnt="0"/>
      <dgm:spPr/>
    </dgm:pt>
    <dgm:pt modelId="{5099BCD5-D161-4DDB-8CB7-970DC561BD13}" type="pres">
      <dgm:prSet presAssocID="{05D4C040-82F7-4E81-A6E6-6B5341CD09C9}" presName="compNode" presStyleCnt="0"/>
      <dgm:spPr/>
    </dgm:pt>
    <dgm:pt modelId="{1C7990E3-506B-486A-80F2-C1BE1AA39E08}" type="pres">
      <dgm:prSet presAssocID="{05D4C040-82F7-4E81-A6E6-6B5341CD09C9}" presName="bgRect" presStyleLbl="bgShp" presStyleIdx="2" presStyleCnt="4"/>
      <dgm:spPr/>
    </dgm:pt>
    <dgm:pt modelId="{E19FA29F-BA24-4A1D-BDE1-BBE7B3B7AD06}" type="pres">
      <dgm:prSet presAssocID="{05D4C040-82F7-4E81-A6E6-6B5341CD09C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7D0ACAB-9C06-4E1E-8F11-B45930B65F85}" type="pres">
      <dgm:prSet presAssocID="{05D4C040-82F7-4E81-A6E6-6B5341CD09C9}" presName="spaceRect" presStyleCnt="0"/>
      <dgm:spPr/>
    </dgm:pt>
    <dgm:pt modelId="{398B0DF2-4ECA-412A-AF0D-328073541C35}" type="pres">
      <dgm:prSet presAssocID="{05D4C040-82F7-4E81-A6E6-6B5341CD09C9}" presName="parTx" presStyleLbl="revTx" presStyleIdx="2" presStyleCnt="4">
        <dgm:presLayoutVars>
          <dgm:chMax val="0"/>
          <dgm:chPref val="0"/>
        </dgm:presLayoutVars>
      </dgm:prSet>
      <dgm:spPr/>
    </dgm:pt>
    <dgm:pt modelId="{D09FA495-81D8-43FA-A104-376C572E8EC2}" type="pres">
      <dgm:prSet presAssocID="{C9C48323-4005-49D3-A855-884A2E454FC6}" presName="sibTrans" presStyleCnt="0"/>
      <dgm:spPr/>
    </dgm:pt>
    <dgm:pt modelId="{AA4F7352-ABD7-4521-B6F0-E7C82FACFC59}" type="pres">
      <dgm:prSet presAssocID="{D5489E03-599A-4655-9F4A-D71083BB2A0D}" presName="compNode" presStyleCnt="0"/>
      <dgm:spPr/>
    </dgm:pt>
    <dgm:pt modelId="{8572AC52-C594-4E1A-BD11-8916E1DF37C7}" type="pres">
      <dgm:prSet presAssocID="{D5489E03-599A-4655-9F4A-D71083BB2A0D}" presName="bgRect" presStyleLbl="bgShp" presStyleIdx="3" presStyleCnt="4"/>
      <dgm:spPr/>
    </dgm:pt>
    <dgm:pt modelId="{A53CF54B-8133-4D59-9140-065F5CDF29BA}" type="pres">
      <dgm:prSet presAssocID="{D5489E03-599A-4655-9F4A-D71083BB2A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720E0E-1295-4C18-B605-1B669FFD4005}" type="pres">
      <dgm:prSet presAssocID="{D5489E03-599A-4655-9F4A-D71083BB2A0D}" presName="spaceRect" presStyleCnt="0"/>
      <dgm:spPr/>
    </dgm:pt>
    <dgm:pt modelId="{7EDAEB5E-3087-4A3A-B348-0F02EA82BB9F}" type="pres">
      <dgm:prSet presAssocID="{D5489E03-599A-4655-9F4A-D71083BB2A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62921B-EFF8-4440-AFEF-5EB1BDEE03A4}" srcId="{A90D8C11-1D60-4524-9F0F-4929A7A8EB53}" destId="{D5489E03-599A-4655-9F4A-D71083BB2A0D}" srcOrd="3" destOrd="0" parTransId="{7D204E37-60F9-4A13-9893-7DF0A0E0C176}" sibTransId="{94E06A9C-29F2-480C-8B92-39D625C9D9C6}"/>
    <dgm:cxn modelId="{795DF330-4092-462E-A0D9-8D6E4404CE31}" type="presOf" srcId="{3CE5BB1F-B69B-4F01-B91A-7E8FA6B198EE}" destId="{B4E30E94-ACC8-4FA6-94A7-75A20E47902E}" srcOrd="0" destOrd="0" presId="urn:microsoft.com/office/officeart/2018/2/layout/IconVerticalSolidList"/>
    <dgm:cxn modelId="{34BEA9C3-605D-4A7A-ADD5-3E4C1962C686}" type="presOf" srcId="{A90D8C11-1D60-4524-9F0F-4929A7A8EB53}" destId="{A3D5FAE7-8E38-4969-8134-058A775934C8}" srcOrd="0" destOrd="0" presId="urn:microsoft.com/office/officeart/2018/2/layout/IconVerticalSolidList"/>
    <dgm:cxn modelId="{3DC7CFCA-804C-4021-A6FD-FC9DBB763329}" type="presOf" srcId="{05D4C040-82F7-4E81-A6E6-6B5341CD09C9}" destId="{398B0DF2-4ECA-412A-AF0D-328073541C35}" srcOrd="0" destOrd="0" presId="urn:microsoft.com/office/officeart/2018/2/layout/IconVerticalSolidList"/>
    <dgm:cxn modelId="{2D1F5AD4-DAA8-43D9-B4E1-9E0B573FFC31}" srcId="{A90D8C11-1D60-4524-9F0F-4929A7A8EB53}" destId="{05D4C040-82F7-4E81-A6E6-6B5341CD09C9}" srcOrd="2" destOrd="0" parTransId="{ED1AB3B9-0DE2-4E94-A044-E04CA44A25AA}" sibTransId="{C9C48323-4005-49D3-A855-884A2E454FC6}"/>
    <dgm:cxn modelId="{2C1DA7D8-7A92-4F04-A81A-FC133FB5112D}" srcId="{A90D8C11-1D60-4524-9F0F-4929A7A8EB53}" destId="{92E6928C-E22C-4A04-B8ED-687FD136185D}" srcOrd="0" destOrd="0" parTransId="{430AE689-0F15-4A79-A7FE-D08443FA720D}" sibTransId="{D4FD3146-A722-4EAA-AEBA-1D32BBF99E80}"/>
    <dgm:cxn modelId="{4A6650ED-7C4D-4502-A91C-2DE0961C690E}" srcId="{A90D8C11-1D60-4524-9F0F-4929A7A8EB53}" destId="{3CE5BB1F-B69B-4F01-B91A-7E8FA6B198EE}" srcOrd="1" destOrd="0" parTransId="{3B0E9023-7129-4C42-8A1E-0652B6BA20DC}" sibTransId="{7B86205E-6D5A-4DEF-8DB9-DC85538BEC96}"/>
    <dgm:cxn modelId="{4301D8F3-99E2-4496-B28F-2B58BE276091}" type="presOf" srcId="{D5489E03-599A-4655-9F4A-D71083BB2A0D}" destId="{7EDAEB5E-3087-4A3A-B348-0F02EA82BB9F}" srcOrd="0" destOrd="0" presId="urn:microsoft.com/office/officeart/2018/2/layout/IconVerticalSolidList"/>
    <dgm:cxn modelId="{1713ECF5-F6D0-4E3D-A3CB-12814FC50A67}" type="presOf" srcId="{92E6928C-E22C-4A04-B8ED-687FD136185D}" destId="{9DC82F62-372F-4273-97C6-F8FACA4C1BA3}" srcOrd="0" destOrd="0" presId="urn:microsoft.com/office/officeart/2018/2/layout/IconVerticalSolidList"/>
    <dgm:cxn modelId="{1D2851EF-8F10-4BC4-9ABB-4F3D7F325015}" type="presParOf" srcId="{A3D5FAE7-8E38-4969-8134-058A775934C8}" destId="{2D70C5A9-93B9-463A-B72E-E29E4EBF1587}" srcOrd="0" destOrd="0" presId="urn:microsoft.com/office/officeart/2018/2/layout/IconVerticalSolidList"/>
    <dgm:cxn modelId="{594F54FB-0D53-4905-AB8D-5641F9CDB403}" type="presParOf" srcId="{2D70C5A9-93B9-463A-B72E-E29E4EBF1587}" destId="{D72867D8-2159-4B90-87CF-A14EC96473F0}" srcOrd="0" destOrd="0" presId="urn:microsoft.com/office/officeart/2018/2/layout/IconVerticalSolidList"/>
    <dgm:cxn modelId="{CD815375-26CF-46D5-85B1-0467690FF522}" type="presParOf" srcId="{2D70C5A9-93B9-463A-B72E-E29E4EBF1587}" destId="{C5C0429D-092E-458D-9530-E4170B42BD17}" srcOrd="1" destOrd="0" presId="urn:microsoft.com/office/officeart/2018/2/layout/IconVerticalSolidList"/>
    <dgm:cxn modelId="{2BD85DFA-A633-4AA8-B4EB-91B30C65D759}" type="presParOf" srcId="{2D70C5A9-93B9-463A-B72E-E29E4EBF1587}" destId="{511791FC-4E50-471D-871E-149E726F1199}" srcOrd="2" destOrd="0" presId="urn:microsoft.com/office/officeart/2018/2/layout/IconVerticalSolidList"/>
    <dgm:cxn modelId="{E0DB43CA-FF50-4A82-9B86-0C4E51CE6A65}" type="presParOf" srcId="{2D70C5A9-93B9-463A-B72E-E29E4EBF1587}" destId="{9DC82F62-372F-4273-97C6-F8FACA4C1BA3}" srcOrd="3" destOrd="0" presId="urn:microsoft.com/office/officeart/2018/2/layout/IconVerticalSolidList"/>
    <dgm:cxn modelId="{F10F0C83-0739-440D-BD96-98A36E85FC24}" type="presParOf" srcId="{A3D5FAE7-8E38-4969-8134-058A775934C8}" destId="{AECD2005-877A-4311-87FC-BDDD3C794462}" srcOrd="1" destOrd="0" presId="urn:microsoft.com/office/officeart/2018/2/layout/IconVerticalSolidList"/>
    <dgm:cxn modelId="{E44D35CC-EAD1-4A8F-875E-CC316AEC09DF}" type="presParOf" srcId="{A3D5FAE7-8E38-4969-8134-058A775934C8}" destId="{A541B7F5-CDF6-4BF5-B901-281594E7B1EB}" srcOrd="2" destOrd="0" presId="urn:microsoft.com/office/officeart/2018/2/layout/IconVerticalSolidList"/>
    <dgm:cxn modelId="{9FD74938-8E7A-44DE-A087-1682AE17207A}" type="presParOf" srcId="{A541B7F5-CDF6-4BF5-B901-281594E7B1EB}" destId="{605A9FAB-2070-4DCF-B43B-3EEC8734F619}" srcOrd="0" destOrd="0" presId="urn:microsoft.com/office/officeart/2018/2/layout/IconVerticalSolidList"/>
    <dgm:cxn modelId="{10B336B0-F4B6-491C-8E6C-B1B01EA5D4B2}" type="presParOf" srcId="{A541B7F5-CDF6-4BF5-B901-281594E7B1EB}" destId="{11FAB5F9-015F-4763-9F08-CFC866D4E8B8}" srcOrd="1" destOrd="0" presId="urn:microsoft.com/office/officeart/2018/2/layout/IconVerticalSolidList"/>
    <dgm:cxn modelId="{2ED8676D-5C09-4CA1-B875-64777D5216D2}" type="presParOf" srcId="{A541B7F5-CDF6-4BF5-B901-281594E7B1EB}" destId="{B591C263-0A83-4933-A614-4B31F377B72C}" srcOrd="2" destOrd="0" presId="urn:microsoft.com/office/officeart/2018/2/layout/IconVerticalSolidList"/>
    <dgm:cxn modelId="{AD2E4234-394F-4EEB-B012-DAF536B52807}" type="presParOf" srcId="{A541B7F5-CDF6-4BF5-B901-281594E7B1EB}" destId="{B4E30E94-ACC8-4FA6-94A7-75A20E47902E}" srcOrd="3" destOrd="0" presId="urn:microsoft.com/office/officeart/2018/2/layout/IconVerticalSolidList"/>
    <dgm:cxn modelId="{4E194C0D-4BA8-4C20-AC52-8AEAD4ED4A16}" type="presParOf" srcId="{A3D5FAE7-8E38-4969-8134-058A775934C8}" destId="{5CA598FD-63A4-4805-84CA-81DF5665A9ED}" srcOrd="3" destOrd="0" presId="urn:microsoft.com/office/officeart/2018/2/layout/IconVerticalSolidList"/>
    <dgm:cxn modelId="{A9A01795-748C-4DA7-8F96-228A3FCC230C}" type="presParOf" srcId="{A3D5FAE7-8E38-4969-8134-058A775934C8}" destId="{5099BCD5-D161-4DDB-8CB7-970DC561BD13}" srcOrd="4" destOrd="0" presId="urn:microsoft.com/office/officeart/2018/2/layout/IconVerticalSolidList"/>
    <dgm:cxn modelId="{8008C3F1-9F4A-40E5-BA60-45CE603C59B7}" type="presParOf" srcId="{5099BCD5-D161-4DDB-8CB7-970DC561BD13}" destId="{1C7990E3-506B-486A-80F2-C1BE1AA39E08}" srcOrd="0" destOrd="0" presId="urn:microsoft.com/office/officeart/2018/2/layout/IconVerticalSolidList"/>
    <dgm:cxn modelId="{560040D1-0806-4F63-92D6-F20D311E9804}" type="presParOf" srcId="{5099BCD5-D161-4DDB-8CB7-970DC561BD13}" destId="{E19FA29F-BA24-4A1D-BDE1-BBE7B3B7AD06}" srcOrd="1" destOrd="0" presId="urn:microsoft.com/office/officeart/2018/2/layout/IconVerticalSolidList"/>
    <dgm:cxn modelId="{479A5D8B-7575-4DB7-BB8D-E0C1C579EEDF}" type="presParOf" srcId="{5099BCD5-D161-4DDB-8CB7-970DC561BD13}" destId="{F7D0ACAB-9C06-4E1E-8F11-B45930B65F85}" srcOrd="2" destOrd="0" presId="urn:microsoft.com/office/officeart/2018/2/layout/IconVerticalSolidList"/>
    <dgm:cxn modelId="{6D6173AF-BA60-4089-92A3-7A2132799B4E}" type="presParOf" srcId="{5099BCD5-D161-4DDB-8CB7-970DC561BD13}" destId="{398B0DF2-4ECA-412A-AF0D-328073541C35}" srcOrd="3" destOrd="0" presId="urn:microsoft.com/office/officeart/2018/2/layout/IconVerticalSolidList"/>
    <dgm:cxn modelId="{97AA08CB-01A9-45FB-BC8F-C03BB71AEE1C}" type="presParOf" srcId="{A3D5FAE7-8E38-4969-8134-058A775934C8}" destId="{D09FA495-81D8-43FA-A104-376C572E8EC2}" srcOrd="5" destOrd="0" presId="urn:microsoft.com/office/officeart/2018/2/layout/IconVerticalSolidList"/>
    <dgm:cxn modelId="{4A671CF4-5253-4BF2-B06F-19E6161F3E67}" type="presParOf" srcId="{A3D5FAE7-8E38-4969-8134-058A775934C8}" destId="{AA4F7352-ABD7-4521-B6F0-E7C82FACFC59}" srcOrd="6" destOrd="0" presId="urn:microsoft.com/office/officeart/2018/2/layout/IconVerticalSolidList"/>
    <dgm:cxn modelId="{B391D677-8CE9-455D-B585-316007A5EE60}" type="presParOf" srcId="{AA4F7352-ABD7-4521-B6F0-E7C82FACFC59}" destId="{8572AC52-C594-4E1A-BD11-8916E1DF37C7}" srcOrd="0" destOrd="0" presId="urn:microsoft.com/office/officeart/2018/2/layout/IconVerticalSolidList"/>
    <dgm:cxn modelId="{9FA246BF-E4D3-4805-864D-82A4A3F036F5}" type="presParOf" srcId="{AA4F7352-ABD7-4521-B6F0-E7C82FACFC59}" destId="{A53CF54B-8133-4D59-9140-065F5CDF29BA}" srcOrd="1" destOrd="0" presId="urn:microsoft.com/office/officeart/2018/2/layout/IconVerticalSolidList"/>
    <dgm:cxn modelId="{68A3B716-CDF6-47BE-BB2D-8F1C013292BA}" type="presParOf" srcId="{AA4F7352-ABD7-4521-B6F0-E7C82FACFC59}" destId="{4F720E0E-1295-4C18-B605-1B669FFD4005}" srcOrd="2" destOrd="0" presId="urn:microsoft.com/office/officeart/2018/2/layout/IconVerticalSolidList"/>
    <dgm:cxn modelId="{27C5ACE6-955D-4FF6-97E6-CEDB0DE4D571}" type="presParOf" srcId="{AA4F7352-ABD7-4521-B6F0-E7C82FACFC59}" destId="{7EDAEB5E-3087-4A3A-B348-0F02EA82BB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14BAAA-0178-4363-A7EB-758CC45199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DFE0233-1DAF-4C01-B574-C973978C34C2}">
      <dgm:prSet/>
      <dgm:spPr/>
      <dgm:t>
        <a:bodyPr/>
        <a:lstStyle/>
        <a:p>
          <a:r>
            <a:rPr lang="en-US"/>
            <a:t>• Increased computational power.</a:t>
          </a:r>
        </a:p>
      </dgm:t>
    </dgm:pt>
    <dgm:pt modelId="{9AE197F2-F595-4C47-B071-EC61A26CAF17}" type="parTrans" cxnId="{86B58E51-38EA-4B58-9208-0F2FD75E6B20}">
      <dgm:prSet/>
      <dgm:spPr/>
      <dgm:t>
        <a:bodyPr/>
        <a:lstStyle/>
        <a:p>
          <a:endParaRPr lang="en-US"/>
        </a:p>
      </dgm:t>
    </dgm:pt>
    <dgm:pt modelId="{D28A819D-5D10-4D13-A70A-BF27A351E026}" type="sibTrans" cxnId="{86B58E51-38EA-4B58-9208-0F2FD75E6B20}">
      <dgm:prSet/>
      <dgm:spPr/>
      <dgm:t>
        <a:bodyPr/>
        <a:lstStyle/>
        <a:p>
          <a:endParaRPr lang="en-US"/>
        </a:p>
      </dgm:t>
    </dgm:pt>
    <dgm:pt modelId="{7E230010-F293-4D9F-AC8D-051097848958}">
      <dgm:prSet/>
      <dgm:spPr/>
      <dgm:t>
        <a:bodyPr/>
        <a:lstStyle/>
        <a:p>
          <a:r>
            <a:rPr lang="en-US"/>
            <a:t>• Availability of large-scale labeled data.</a:t>
          </a:r>
        </a:p>
      </dgm:t>
    </dgm:pt>
    <dgm:pt modelId="{2CFCEC7E-3EDD-4240-BD2D-3166CB3B4885}" type="parTrans" cxnId="{470E11B5-3A7B-4B9E-9D95-E3AE97246E33}">
      <dgm:prSet/>
      <dgm:spPr/>
      <dgm:t>
        <a:bodyPr/>
        <a:lstStyle/>
        <a:p>
          <a:endParaRPr lang="en-US"/>
        </a:p>
      </dgm:t>
    </dgm:pt>
    <dgm:pt modelId="{8DAA4A1F-97A3-44C2-A39B-14413196AC03}" type="sibTrans" cxnId="{470E11B5-3A7B-4B9E-9D95-E3AE97246E33}">
      <dgm:prSet/>
      <dgm:spPr/>
      <dgm:t>
        <a:bodyPr/>
        <a:lstStyle/>
        <a:p>
          <a:endParaRPr lang="en-US"/>
        </a:p>
      </dgm:t>
    </dgm:pt>
    <dgm:pt modelId="{9D61AC01-0166-4DBE-9D74-DC68F5E2E9AC}">
      <dgm:prSet/>
      <dgm:spPr/>
      <dgm:t>
        <a:bodyPr/>
        <a:lstStyle/>
        <a:p>
          <a:r>
            <a:rPr lang="en-US"/>
            <a:t>• Advances in deep learning architectures.</a:t>
          </a:r>
        </a:p>
      </dgm:t>
    </dgm:pt>
    <dgm:pt modelId="{54FBD235-9801-47B6-8ABF-289C68FFACA9}" type="parTrans" cxnId="{E6B1B3F0-0512-4C18-A764-36C689B55E87}">
      <dgm:prSet/>
      <dgm:spPr/>
      <dgm:t>
        <a:bodyPr/>
        <a:lstStyle/>
        <a:p>
          <a:endParaRPr lang="en-US"/>
        </a:p>
      </dgm:t>
    </dgm:pt>
    <dgm:pt modelId="{B4180E16-74AE-4F56-B6AD-772825CF0C82}" type="sibTrans" cxnId="{E6B1B3F0-0512-4C18-A764-36C689B55E87}">
      <dgm:prSet/>
      <dgm:spPr/>
      <dgm:t>
        <a:bodyPr/>
        <a:lstStyle/>
        <a:p>
          <a:endParaRPr lang="en-US"/>
        </a:p>
      </dgm:t>
    </dgm:pt>
    <dgm:pt modelId="{47BA0D13-357B-47E9-85D9-8316A31A31DC}" type="pres">
      <dgm:prSet presAssocID="{1214BAAA-0178-4363-A7EB-758CC45199C8}" presName="root" presStyleCnt="0">
        <dgm:presLayoutVars>
          <dgm:dir/>
          <dgm:resizeHandles val="exact"/>
        </dgm:presLayoutVars>
      </dgm:prSet>
      <dgm:spPr/>
    </dgm:pt>
    <dgm:pt modelId="{F5DB0C33-BC0C-4582-A55E-CF43240556FC}" type="pres">
      <dgm:prSet presAssocID="{FDFE0233-1DAF-4C01-B574-C973978C34C2}" presName="compNode" presStyleCnt="0"/>
      <dgm:spPr/>
    </dgm:pt>
    <dgm:pt modelId="{90E21F5E-66A5-4887-9BB8-814CA7CB4825}" type="pres">
      <dgm:prSet presAssocID="{FDFE0233-1DAF-4C01-B574-C973978C34C2}" presName="bgRect" presStyleLbl="bgShp" presStyleIdx="0" presStyleCnt="3"/>
      <dgm:spPr/>
    </dgm:pt>
    <dgm:pt modelId="{A6B63257-B48D-4F06-B363-65F09E2C0B68}" type="pres">
      <dgm:prSet presAssocID="{FDFE0233-1DAF-4C01-B574-C973978C34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A073781B-732B-4791-A696-6A9EDF8C4998}" type="pres">
      <dgm:prSet presAssocID="{FDFE0233-1DAF-4C01-B574-C973978C34C2}" presName="spaceRect" presStyleCnt="0"/>
      <dgm:spPr/>
    </dgm:pt>
    <dgm:pt modelId="{C8048101-5577-4027-B4BE-7C7EEFF6A687}" type="pres">
      <dgm:prSet presAssocID="{FDFE0233-1DAF-4C01-B574-C973978C34C2}" presName="parTx" presStyleLbl="revTx" presStyleIdx="0" presStyleCnt="3">
        <dgm:presLayoutVars>
          <dgm:chMax val="0"/>
          <dgm:chPref val="0"/>
        </dgm:presLayoutVars>
      </dgm:prSet>
      <dgm:spPr/>
    </dgm:pt>
    <dgm:pt modelId="{02EA3B26-698A-4DE4-9092-7B1B27A2FB07}" type="pres">
      <dgm:prSet presAssocID="{D28A819D-5D10-4D13-A70A-BF27A351E026}" presName="sibTrans" presStyleCnt="0"/>
      <dgm:spPr/>
    </dgm:pt>
    <dgm:pt modelId="{DD3367FF-E659-441D-A8B7-5604A862BEF9}" type="pres">
      <dgm:prSet presAssocID="{7E230010-F293-4D9F-AC8D-051097848958}" presName="compNode" presStyleCnt="0"/>
      <dgm:spPr/>
    </dgm:pt>
    <dgm:pt modelId="{B1185910-B07C-4C21-BBB9-66B4F144656C}" type="pres">
      <dgm:prSet presAssocID="{7E230010-F293-4D9F-AC8D-051097848958}" presName="bgRect" presStyleLbl="bgShp" presStyleIdx="1" presStyleCnt="3"/>
      <dgm:spPr/>
    </dgm:pt>
    <dgm:pt modelId="{29B05B89-555F-45B4-90D7-BFE1E2B32A01}" type="pres">
      <dgm:prSet presAssocID="{7E230010-F293-4D9F-AC8D-0510978489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9E72CEE-23B7-4831-9271-D7929C4F8E12}" type="pres">
      <dgm:prSet presAssocID="{7E230010-F293-4D9F-AC8D-051097848958}" presName="spaceRect" presStyleCnt="0"/>
      <dgm:spPr/>
    </dgm:pt>
    <dgm:pt modelId="{675243ED-DDE0-419A-A54A-10D859A924E3}" type="pres">
      <dgm:prSet presAssocID="{7E230010-F293-4D9F-AC8D-051097848958}" presName="parTx" presStyleLbl="revTx" presStyleIdx="1" presStyleCnt="3">
        <dgm:presLayoutVars>
          <dgm:chMax val="0"/>
          <dgm:chPref val="0"/>
        </dgm:presLayoutVars>
      </dgm:prSet>
      <dgm:spPr/>
    </dgm:pt>
    <dgm:pt modelId="{B4F23AFE-1127-4C68-A3C1-0A0F9C42E932}" type="pres">
      <dgm:prSet presAssocID="{8DAA4A1F-97A3-44C2-A39B-14413196AC03}" presName="sibTrans" presStyleCnt="0"/>
      <dgm:spPr/>
    </dgm:pt>
    <dgm:pt modelId="{608D6D86-A2BD-4897-ABD2-53295CA88E45}" type="pres">
      <dgm:prSet presAssocID="{9D61AC01-0166-4DBE-9D74-DC68F5E2E9AC}" presName="compNode" presStyleCnt="0"/>
      <dgm:spPr/>
    </dgm:pt>
    <dgm:pt modelId="{97F7C505-2BF6-4E5A-9730-9E986024E43A}" type="pres">
      <dgm:prSet presAssocID="{9D61AC01-0166-4DBE-9D74-DC68F5E2E9AC}" presName="bgRect" presStyleLbl="bgShp" presStyleIdx="2" presStyleCnt="3"/>
      <dgm:spPr/>
    </dgm:pt>
    <dgm:pt modelId="{3CA6D8CD-A416-442C-866B-7E92FD4F4B59}" type="pres">
      <dgm:prSet presAssocID="{9D61AC01-0166-4DBE-9D74-DC68F5E2E9A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9429D1A-DCE5-4447-B697-B1C26345C1EC}" type="pres">
      <dgm:prSet presAssocID="{9D61AC01-0166-4DBE-9D74-DC68F5E2E9AC}" presName="spaceRect" presStyleCnt="0"/>
      <dgm:spPr/>
    </dgm:pt>
    <dgm:pt modelId="{9422ACF8-E159-48DE-ACF5-E2AF73E2B1D3}" type="pres">
      <dgm:prSet presAssocID="{9D61AC01-0166-4DBE-9D74-DC68F5E2E9A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20DBA64-0398-49AA-AD3D-FF225DFD66C3}" type="presOf" srcId="{7E230010-F293-4D9F-AC8D-051097848958}" destId="{675243ED-DDE0-419A-A54A-10D859A924E3}" srcOrd="0" destOrd="0" presId="urn:microsoft.com/office/officeart/2018/2/layout/IconVerticalSolidList"/>
    <dgm:cxn modelId="{86B58E51-38EA-4B58-9208-0F2FD75E6B20}" srcId="{1214BAAA-0178-4363-A7EB-758CC45199C8}" destId="{FDFE0233-1DAF-4C01-B574-C973978C34C2}" srcOrd="0" destOrd="0" parTransId="{9AE197F2-F595-4C47-B071-EC61A26CAF17}" sibTransId="{D28A819D-5D10-4D13-A70A-BF27A351E026}"/>
    <dgm:cxn modelId="{5102EFAB-577F-48E3-B267-643BBE3D85D6}" type="presOf" srcId="{FDFE0233-1DAF-4C01-B574-C973978C34C2}" destId="{C8048101-5577-4027-B4BE-7C7EEFF6A687}" srcOrd="0" destOrd="0" presId="urn:microsoft.com/office/officeart/2018/2/layout/IconVerticalSolidList"/>
    <dgm:cxn modelId="{470E11B5-3A7B-4B9E-9D95-E3AE97246E33}" srcId="{1214BAAA-0178-4363-A7EB-758CC45199C8}" destId="{7E230010-F293-4D9F-AC8D-051097848958}" srcOrd="1" destOrd="0" parTransId="{2CFCEC7E-3EDD-4240-BD2D-3166CB3B4885}" sibTransId="{8DAA4A1F-97A3-44C2-A39B-14413196AC03}"/>
    <dgm:cxn modelId="{541984BC-6A1D-4EAC-ADDE-F3B128580657}" type="presOf" srcId="{1214BAAA-0178-4363-A7EB-758CC45199C8}" destId="{47BA0D13-357B-47E9-85D9-8316A31A31DC}" srcOrd="0" destOrd="0" presId="urn:microsoft.com/office/officeart/2018/2/layout/IconVerticalSolidList"/>
    <dgm:cxn modelId="{BA6759BD-5006-40C8-A2DF-4A3948585F25}" type="presOf" srcId="{9D61AC01-0166-4DBE-9D74-DC68F5E2E9AC}" destId="{9422ACF8-E159-48DE-ACF5-E2AF73E2B1D3}" srcOrd="0" destOrd="0" presId="urn:microsoft.com/office/officeart/2018/2/layout/IconVerticalSolidList"/>
    <dgm:cxn modelId="{E6B1B3F0-0512-4C18-A764-36C689B55E87}" srcId="{1214BAAA-0178-4363-A7EB-758CC45199C8}" destId="{9D61AC01-0166-4DBE-9D74-DC68F5E2E9AC}" srcOrd="2" destOrd="0" parTransId="{54FBD235-9801-47B6-8ABF-289C68FFACA9}" sibTransId="{B4180E16-74AE-4F56-B6AD-772825CF0C82}"/>
    <dgm:cxn modelId="{BEBC8D75-0BAF-4B01-992E-E6E5ADAC824B}" type="presParOf" srcId="{47BA0D13-357B-47E9-85D9-8316A31A31DC}" destId="{F5DB0C33-BC0C-4582-A55E-CF43240556FC}" srcOrd="0" destOrd="0" presId="urn:microsoft.com/office/officeart/2018/2/layout/IconVerticalSolidList"/>
    <dgm:cxn modelId="{C1147912-3CA5-44DE-A20B-57CE85663FE6}" type="presParOf" srcId="{F5DB0C33-BC0C-4582-A55E-CF43240556FC}" destId="{90E21F5E-66A5-4887-9BB8-814CA7CB4825}" srcOrd="0" destOrd="0" presId="urn:microsoft.com/office/officeart/2018/2/layout/IconVerticalSolidList"/>
    <dgm:cxn modelId="{71794BCC-BBFE-4A94-8D71-58EE818F1C27}" type="presParOf" srcId="{F5DB0C33-BC0C-4582-A55E-CF43240556FC}" destId="{A6B63257-B48D-4F06-B363-65F09E2C0B68}" srcOrd="1" destOrd="0" presId="urn:microsoft.com/office/officeart/2018/2/layout/IconVerticalSolidList"/>
    <dgm:cxn modelId="{BAD84998-EB24-4BA3-83A1-8657767DC6A8}" type="presParOf" srcId="{F5DB0C33-BC0C-4582-A55E-CF43240556FC}" destId="{A073781B-732B-4791-A696-6A9EDF8C4998}" srcOrd="2" destOrd="0" presId="urn:microsoft.com/office/officeart/2018/2/layout/IconVerticalSolidList"/>
    <dgm:cxn modelId="{C6E04D1F-7C8C-446D-8EA1-7B4479215960}" type="presParOf" srcId="{F5DB0C33-BC0C-4582-A55E-CF43240556FC}" destId="{C8048101-5577-4027-B4BE-7C7EEFF6A687}" srcOrd="3" destOrd="0" presId="urn:microsoft.com/office/officeart/2018/2/layout/IconVerticalSolidList"/>
    <dgm:cxn modelId="{7132A825-E1A4-4E1B-A6E9-C8BD046973DA}" type="presParOf" srcId="{47BA0D13-357B-47E9-85D9-8316A31A31DC}" destId="{02EA3B26-698A-4DE4-9092-7B1B27A2FB07}" srcOrd="1" destOrd="0" presId="urn:microsoft.com/office/officeart/2018/2/layout/IconVerticalSolidList"/>
    <dgm:cxn modelId="{57B6B41D-9EEE-4F40-A954-2A14C4DCFD4C}" type="presParOf" srcId="{47BA0D13-357B-47E9-85D9-8316A31A31DC}" destId="{DD3367FF-E659-441D-A8B7-5604A862BEF9}" srcOrd="2" destOrd="0" presId="urn:microsoft.com/office/officeart/2018/2/layout/IconVerticalSolidList"/>
    <dgm:cxn modelId="{3C7E5D19-621B-4D4C-B669-CD5F22694648}" type="presParOf" srcId="{DD3367FF-E659-441D-A8B7-5604A862BEF9}" destId="{B1185910-B07C-4C21-BBB9-66B4F144656C}" srcOrd="0" destOrd="0" presId="urn:microsoft.com/office/officeart/2018/2/layout/IconVerticalSolidList"/>
    <dgm:cxn modelId="{EA68CAE7-B0C1-419F-B12A-244596302F53}" type="presParOf" srcId="{DD3367FF-E659-441D-A8B7-5604A862BEF9}" destId="{29B05B89-555F-45B4-90D7-BFE1E2B32A01}" srcOrd="1" destOrd="0" presId="urn:microsoft.com/office/officeart/2018/2/layout/IconVerticalSolidList"/>
    <dgm:cxn modelId="{8A0349A5-7E91-4232-8854-39C33AD3222F}" type="presParOf" srcId="{DD3367FF-E659-441D-A8B7-5604A862BEF9}" destId="{99E72CEE-23B7-4831-9271-D7929C4F8E12}" srcOrd="2" destOrd="0" presId="urn:microsoft.com/office/officeart/2018/2/layout/IconVerticalSolidList"/>
    <dgm:cxn modelId="{1B548D64-CF34-442E-81EB-2B80AFFEBE6B}" type="presParOf" srcId="{DD3367FF-E659-441D-A8B7-5604A862BEF9}" destId="{675243ED-DDE0-419A-A54A-10D859A924E3}" srcOrd="3" destOrd="0" presId="urn:microsoft.com/office/officeart/2018/2/layout/IconVerticalSolidList"/>
    <dgm:cxn modelId="{2804A7C6-C5A7-4F3B-8F7E-F29BB0A4C4D3}" type="presParOf" srcId="{47BA0D13-357B-47E9-85D9-8316A31A31DC}" destId="{B4F23AFE-1127-4C68-A3C1-0A0F9C42E932}" srcOrd="3" destOrd="0" presId="urn:microsoft.com/office/officeart/2018/2/layout/IconVerticalSolidList"/>
    <dgm:cxn modelId="{0E238C42-54BB-4C9F-B9E3-5E46158A1F68}" type="presParOf" srcId="{47BA0D13-357B-47E9-85D9-8316A31A31DC}" destId="{608D6D86-A2BD-4897-ABD2-53295CA88E45}" srcOrd="4" destOrd="0" presId="urn:microsoft.com/office/officeart/2018/2/layout/IconVerticalSolidList"/>
    <dgm:cxn modelId="{19274AEB-656C-4032-8FC1-98C72CF371E9}" type="presParOf" srcId="{608D6D86-A2BD-4897-ABD2-53295CA88E45}" destId="{97F7C505-2BF6-4E5A-9730-9E986024E43A}" srcOrd="0" destOrd="0" presId="urn:microsoft.com/office/officeart/2018/2/layout/IconVerticalSolidList"/>
    <dgm:cxn modelId="{F4085FD9-A072-4922-A082-586065B88FCA}" type="presParOf" srcId="{608D6D86-A2BD-4897-ABD2-53295CA88E45}" destId="{3CA6D8CD-A416-442C-866B-7E92FD4F4B59}" srcOrd="1" destOrd="0" presId="urn:microsoft.com/office/officeart/2018/2/layout/IconVerticalSolidList"/>
    <dgm:cxn modelId="{A34C196C-7091-4C38-8D2D-AA5478A30FE7}" type="presParOf" srcId="{608D6D86-A2BD-4897-ABD2-53295CA88E45}" destId="{39429D1A-DCE5-4447-B697-B1C26345C1EC}" srcOrd="2" destOrd="0" presId="urn:microsoft.com/office/officeart/2018/2/layout/IconVerticalSolidList"/>
    <dgm:cxn modelId="{27699C34-6F41-4DE7-8DF4-EE7457A51EF5}" type="presParOf" srcId="{608D6D86-A2BD-4897-ABD2-53295CA88E45}" destId="{9422ACF8-E159-48DE-ACF5-E2AF73E2B1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F8E1046-2442-4665-B9E7-02304722078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C1BACB1-3890-4A92-9EAD-D8033BFFFDC6}">
      <dgm:prSet/>
      <dgm:spPr/>
      <dgm:t>
        <a:bodyPr/>
        <a:lstStyle/>
        <a:p>
          <a:r>
            <a:rPr lang="en-US"/>
            <a:t>• Feature Engineering: Manual vs Automatic.</a:t>
          </a:r>
        </a:p>
      </dgm:t>
    </dgm:pt>
    <dgm:pt modelId="{568B2BE3-674B-40A8-A645-2843870B5B42}" type="parTrans" cxnId="{8779B9C7-8144-49F6-8F71-314E2C982F17}">
      <dgm:prSet/>
      <dgm:spPr/>
      <dgm:t>
        <a:bodyPr/>
        <a:lstStyle/>
        <a:p>
          <a:endParaRPr lang="en-US"/>
        </a:p>
      </dgm:t>
    </dgm:pt>
    <dgm:pt modelId="{F5681E11-F2AC-4688-96CB-9D1E97CF09D7}" type="sibTrans" cxnId="{8779B9C7-8144-49F6-8F71-314E2C982F17}">
      <dgm:prSet/>
      <dgm:spPr/>
      <dgm:t>
        <a:bodyPr/>
        <a:lstStyle/>
        <a:p>
          <a:endParaRPr lang="en-US"/>
        </a:p>
      </dgm:t>
    </dgm:pt>
    <dgm:pt modelId="{2E5EFF2C-7A34-429D-BD50-E4D828E94409}">
      <dgm:prSet/>
      <dgm:spPr/>
      <dgm:t>
        <a:bodyPr/>
        <a:lstStyle/>
        <a:p>
          <a:r>
            <a:rPr lang="en-US"/>
            <a:t>• Performance: Limited vs Scalable.</a:t>
          </a:r>
        </a:p>
      </dgm:t>
    </dgm:pt>
    <dgm:pt modelId="{A26A2B21-498E-4FA6-A6D9-6D165432985A}" type="parTrans" cxnId="{F9557DE2-D1C7-4A9D-A3AF-1A65E321ABBC}">
      <dgm:prSet/>
      <dgm:spPr/>
      <dgm:t>
        <a:bodyPr/>
        <a:lstStyle/>
        <a:p>
          <a:endParaRPr lang="en-US"/>
        </a:p>
      </dgm:t>
    </dgm:pt>
    <dgm:pt modelId="{DB147B0F-92F6-4FCC-BB0E-7AC6A90DEAD0}" type="sibTrans" cxnId="{F9557DE2-D1C7-4A9D-A3AF-1A65E321ABBC}">
      <dgm:prSet/>
      <dgm:spPr/>
      <dgm:t>
        <a:bodyPr/>
        <a:lstStyle/>
        <a:p>
          <a:endParaRPr lang="en-US"/>
        </a:p>
      </dgm:t>
    </dgm:pt>
    <dgm:pt modelId="{0A747901-774A-4D6A-B124-4B4910986D71}">
      <dgm:prSet/>
      <dgm:spPr/>
      <dgm:t>
        <a:bodyPr/>
        <a:lstStyle/>
        <a:p>
          <a:r>
            <a:rPr lang="en-US"/>
            <a:t>• Data Requirement: Less vs More.</a:t>
          </a:r>
        </a:p>
      </dgm:t>
    </dgm:pt>
    <dgm:pt modelId="{6EB63F0C-1E12-4E90-B408-1D836209BF93}" type="parTrans" cxnId="{D94E89D6-C5E0-4256-B3B7-21E6653F37CE}">
      <dgm:prSet/>
      <dgm:spPr/>
      <dgm:t>
        <a:bodyPr/>
        <a:lstStyle/>
        <a:p>
          <a:endParaRPr lang="en-US"/>
        </a:p>
      </dgm:t>
    </dgm:pt>
    <dgm:pt modelId="{86B26005-45B2-4B5D-9A7C-FE98A79A1AE4}" type="sibTrans" cxnId="{D94E89D6-C5E0-4256-B3B7-21E6653F37CE}">
      <dgm:prSet/>
      <dgm:spPr/>
      <dgm:t>
        <a:bodyPr/>
        <a:lstStyle/>
        <a:p>
          <a:endParaRPr lang="en-US"/>
        </a:p>
      </dgm:t>
    </dgm:pt>
    <dgm:pt modelId="{3648972E-1C00-4FC1-B37E-133AC022FCFA}">
      <dgm:prSet/>
      <dgm:spPr/>
      <dgm:t>
        <a:bodyPr/>
        <a:lstStyle/>
        <a:p>
          <a:r>
            <a:rPr lang="en-US"/>
            <a:t>• Hardware: CPU vs GPU/TPU.</a:t>
          </a:r>
        </a:p>
      </dgm:t>
    </dgm:pt>
    <dgm:pt modelId="{0746BE55-29D0-46A7-819C-90A50DABC401}" type="parTrans" cxnId="{8A9FC1FA-6C14-46BA-8885-E53BD34077BD}">
      <dgm:prSet/>
      <dgm:spPr/>
      <dgm:t>
        <a:bodyPr/>
        <a:lstStyle/>
        <a:p>
          <a:endParaRPr lang="en-US"/>
        </a:p>
      </dgm:t>
    </dgm:pt>
    <dgm:pt modelId="{40A10786-30DB-44B4-95C6-9411F0B1CF0B}" type="sibTrans" cxnId="{8A9FC1FA-6C14-46BA-8885-E53BD34077BD}">
      <dgm:prSet/>
      <dgm:spPr/>
      <dgm:t>
        <a:bodyPr/>
        <a:lstStyle/>
        <a:p>
          <a:endParaRPr lang="en-US"/>
        </a:p>
      </dgm:t>
    </dgm:pt>
    <dgm:pt modelId="{F2FBC92B-4D6E-4068-9027-7C27BC8C375E}" type="pres">
      <dgm:prSet presAssocID="{8F8E1046-2442-4665-B9E7-023047220780}" presName="linear" presStyleCnt="0">
        <dgm:presLayoutVars>
          <dgm:animLvl val="lvl"/>
          <dgm:resizeHandles val="exact"/>
        </dgm:presLayoutVars>
      </dgm:prSet>
      <dgm:spPr/>
    </dgm:pt>
    <dgm:pt modelId="{CD9F7F74-E3CF-45F3-9955-03F0F57693F5}" type="pres">
      <dgm:prSet presAssocID="{8C1BACB1-3890-4A92-9EAD-D8033BFFFD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4DCA23C-9458-4829-A4B7-756ADC923C01}" type="pres">
      <dgm:prSet presAssocID="{F5681E11-F2AC-4688-96CB-9D1E97CF09D7}" presName="spacer" presStyleCnt="0"/>
      <dgm:spPr/>
    </dgm:pt>
    <dgm:pt modelId="{33C31786-173F-4A4F-97CF-5FDD84EE1CA8}" type="pres">
      <dgm:prSet presAssocID="{2E5EFF2C-7A34-429D-BD50-E4D828E944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446C85-7791-4B80-99E4-814ADAF119B1}" type="pres">
      <dgm:prSet presAssocID="{DB147B0F-92F6-4FCC-BB0E-7AC6A90DEAD0}" presName="spacer" presStyleCnt="0"/>
      <dgm:spPr/>
    </dgm:pt>
    <dgm:pt modelId="{74AC108D-091C-4E7F-8828-0AE1DEA03E80}" type="pres">
      <dgm:prSet presAssocID="{0A747901-774A-4D6A-B124-4B4910986D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13CEC7-D178-4AA2-BBD6-2BBE370123DD}" type="pres">
      <dgm:prSet presAssocID="{86B26005-45B2-4B5D-9A7C-FE98A79A1AE4}" presName="spacer" presStyleCnt="0"/>
      <dgm:spPr/>
    </dgm:pt>
    <dgm:pt modelId="{FFE6B05D-7C23-4D4C-8AC0-4D5D01E1CD13}" type="pres">
      <dgm:prSet presAssocID="{3648972E-1C00-4FC1-B37E-133AC022FC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C4A220-5D9E-425B-999C-105632A8A14B}" type="presOf" srcId="{2E5EFF2C-7A34-429D-BD50-E4D828E94409}" destId="{33C31786-173F-4A4F-97CF-5FDD84EE1CA8}" srcOrd="0" destOrd="0" presId="urn:microsoft.com/office/officeart/2005/8/layout/vList2"/>
    <dgm:cxn modelId="{521B2C65-7AB6-44EB-A6E2-A36A2D8027BF}" type="presOf" srcId="{0A747901-774A-4D6A-B124-4B4910986D71}" destId="{74AC108D-091C-4E7F-8828-0AE1DEA03E80}" srcOrd="0" destOrd="0" presId="urn:microsoft.com/office/officeart/2005/8/layout/vList2"/>
    <dgm:cxn modelId="{232D6357-55B3-4544-94CB-BAC1F45D84DE}" type="presOf" srcId="{8C1BACB1-3890-4A92-9EAD-D8033BFFFDC6}" destId="{CD9F7F74-E3CF-45F3-9955-03F0F57693F5}" srcOrd="0" destOrd="0" presId="urn:microsoft.com/office/officeart/2005/8/layout/vList2"/>
    <dgm:cxn modelId="{3EEBC977-050E-4E55-85B7-21FCDAC91DEE}" type="presOf" srcId="{3648972E-1C00-4FC1-B37E-133AC022FCFA}" destId="{FFE6B05D-7C23-4D4C-8AC0-4D5D01E1CD13}" srcOrd="0" destOrd="0" presId="urn:microsoft.com/office/officeart/2005/8/layout/vList2"/>
    <dgm:cxn modelId="{8F3B00B3-CCB1-42C7-BF07-6951FD3D69E2}" type="presOf" srcId="{8F8E1046-2442-4665-B9E7-023047220780}" destId="{F2FBC92B-4D6E-4068-9027-7C27BC8C375E}" srcOrd="0" destOrd="0" presId="urn:microsoft.com/office/officeart/2005/8/layout/vList2"/>
    <dgm:cxn modelId="{8779B9C7-8144-49F6-8F71-314E2C982F17}" srcId="{8F8E1046-2442-4665-B9E7-023047220780}" destId="{8C1BACB1-3890-4A92-9EAD-D8033BFFFDC6}" srcOrd="0" destOrd="0" parTransId="{568B2BE3-674B-40A8-A645-2843870B5B42}" sibTransId="{F5681E11-F2AC-4688-96CB-9D1E97CF09D7}"/>
    <dgm:cxn modelId="{D94E89D6-C5E0-4256-B3B7-21E6653F37CE}" srcId="{8F8E1046-2442-4665-B9E7-023047220780}" destId="{0A747901-774A-4D6A-B124-4B4910986D71}" srcOrd="2" destOrd="0" parTransId="{6EB63F0C-1E12-4E90-B408-1D836209BF93}" sibTransId="{86B26005-45B2-4B5D-9A7C-FE98A79A1AE4}"/>
    <dgm:cxn modelId="{F9557DE2-D1C7-4A9D-A3AF-1A65E321ABBC}" srcId="{8F8E1046-2442-4665-B9E7-023047220780}" destId="{2E5EFF2C-7A34-429D-BD50-E4D828E94409}" srcOrd="1" destOrd="0" parTransId="{A26A2B21-498E-4FA6-A6D9-6D165432985A}" sibTransId="{DB147B0F-92F6-4FCC-BB0E-7AC6A90DEAD0}"/>
    <dgm:cxn modelId="{8A9FC1FA-6C14-46BA-8885-E53BD34077BD}" srcId="{8F8E1046-2442-4665-B9E7-023047220780}" destId="{3648972E-1C00-4FC1-B37E-133AC022FCFA}" srcOrd="3" destOrd="0" parTransId="{0746BE55-29D0-46A7-819C-90A50DABC401}" sibTransId="{40A10786-30DB-44B4-95C6-9411F0B1CF0B}"/>
    <dgm:cxn modelId="{9CD90DD4-4AC4-4141-9580-13A6E3A49313}" type="presParOf" srcId="{F2FBC92B-4D6E-4068-9027-7C27BC8C375E}" destId="{CD9F7F74-E3CF-45F3-9955-03F0F57693F5}" srcOrd="0" destOrd="0" presId="urn:microsoft.com/office/officeart/2005/8/layout/vList2"/>
    <dgm:cxn modelId="{1B6F27E6-FB7B-4C57-84AB-A12D63EBE823}" type="presParOf" srcId="{F2FBC92B-4D6E-4068-9027-7C27BC8C375E}" destId="{84DCA23C-9458-4829-A4B7-756ADC923C01}" srcOrd="1" destOrd="0" presId="urn:microsoft.com/office/officeart/2005/8/layout/vList2"/>
    <dgm:cxn modelId="{26DBF3D4-3A29-4446-A1F4-3911AA403B88}" type="presParOf" srcId="{F2FBC92B-4D6E-4068-9027-7C27BC8C375E}" destId="{33C31786-173F-4A4F-97CF-5FDD84EE1CA8}" srcOrd="2" destOrd="0" presId="urn:microsoft.com/office/officeart/2005/8/layout/vList2"/>
    <dgm:cxn modelId="{E146FF7D-A672-4D2E-9A12-13F46533FF40}" type="presParOf" srcId="{F2FBC92B-4D6E-4068-9027-7C27BC8C375E}" destId="{92446C85-7791-4B80-99E4-814ADAF119B1}" srcOrd="3" destOrd="0" presId="urn:microsoft.com/office/officeart/2005/8/layout/vList2"/>
    <dgm:cxn modelId="{F47BD6C7-2A58-425A-BE70-F013A5853FDD}" type="presParOf" srcId="{F2FBC92B-4D6E-4068-9027-7C27BC8C375E}" destId="{74AC108D-091C-4E7F-8828-0AE1DEA03E80}" srcOrd="4" destOrd="0" presId="urn:microsoft.com/office/officeart/2005/8/layout/vList2"/>
    <dgm:cxn modelId="{62E4AA23-C0A6-4BE0-BE6E-591F1F35B7FA}" type="presParOf" srcId="{F2FBC92B-4D6E-4068-9027-7C27BC8C375E}" destId="{3D13CEC7-D178-4AA2-BBD6-2BBE370123DD}" srcOrd="5" destOrd="0" presId="urn:microsoft.com/office/officeart/2005/8/layout/vList2"/>
    <dgm:cxn modelId="{451205A3-69D0-4559-8027-01A46493C974}" type="presParOf" srcId="{F2FBC92B-4D6E-4068-9027-7C27BC8C375E}" destId="{FFE6B05D-7C23-4D4C-8AC0-4D5D01E1CD1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D509D2F-DFBA-4136-881C-EEED274020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A4698BA-A1A0-4366-B142-8AF4F799D68E}">
      <dgm:prSet/>
      <dgm:spPr/>
      <dgm:t>
        <a:bodyPr/>
        <a:lstStyle/>
        <a:p>
          <a:r>
            <a:rPr lang="en-US"/>
            <a:t>• Artificial Neural Networks (ANNs)</a:t>
          </a:r>
        </a:p>
      </dgm:t>
    </dgm:pt>
    <dgm:pt modelId="{49E2D4F0-8604-40B7-B4A2-D8615C7FE14E}" type="parTrans" cxnId="{343B8BFC-7B5B-4086-B94B-46A52D3E45AD}">
      <dgm:prSet/>
      <dgm:spPr/>
      <dgm:t>
        <a:bodyPr/>
        <a:lstStyle/>
        <a:p>
          <a:endParaRPr lang="en-US"/>
        </a:p>
      </dgm:t>
    </dgm:pt>
    <dgm:pt modelId="{7F7F28F9-9D62-4FE0-A57F-5E558EB0B6F2}" type="sibTrans" cxnId="{343B8BFC-7B5B-4086-B94B-46A52D3E45AD}">
      <dgm:prSet/>
      <dgm:spPr/>
      <dgm:t>
        <a:bodyPr/>
        <a:lstStyle/>
        <a:p>
          <a:endParaRPr lang="en-US"/>
        </a:p>
      </dgm:t>
    </dgm:pt>
    <dgm:pt modelId="{3E53FE6E-D864-4494-9D85-909C03F968C6}">
      <dgm:prSet/>
      <dgm:spPr/>
      <dgm:t>
        <a:bodyPr/>
        <a:lstStyle/>
        <a:p>
          <a:r>
            <a:rPr lang="en-US"/>
            <a:t>• Convolutional Neural Networks (CNNs)</a:t>
          </a:r>
        </a:p>
      </dgm:t>
    </dgm:pt>
    <dgm:pt modelId="{1E00306B-2C10-4B81-9C8D-04F476DD3233}" type="parTrans" cxnId="{2D2E5CA2-EE80-44E7-AE59-89A572AF80DB}">
      <dgm:prSet/>
      <dgm:spPr/>
      <dgm:t>
        <a:bodyPr/>
        <a:lstStyle/>
        <a:p>
          <a:endParaRPr lang="en-US"/>
        </a:p>
      </dgm:t>
    </dgm:pt>
    <dgm:pt modelId="{20AD0896-4F76-4761-8670-51C447C9766C}" type="sibTrans" cxnId="{2D2E5CA2-EE80-44E7-AE59-89A572AF80DB}">
      <dgm:prSet/>
      <dgm:spPr/>
      <dgm:t>
        <a:bodyPr/>
        <a:lstStyle/>
        <a:p>
          <a:endParaRPr lang="en-US"/>
        </a:p>
      </dgm:t>
    </dgm:pt>
    <dgm:pt modelId="{8ABA70AA-B1C9-4FD1-9F8A-1D9EB57EADA7}">
      <dgm:prSet/>
      <dgm:spPr/>
      <dgm:t>
        <a:bodyPr/>
        <a:lstStyle/>
        <a:p>
          <a:r>
            <a:rPr lang="en-US"/>
            <a:t>• Recurrent Neural Networks (RNNs)</a:t>
          </a:r>
        </a:p>
      </dgm:t>
    </dgm:pt>
    <dgm:pt modelId="{0E90CBFC-A6BF-4EB5-BD18-A6E9A52930C9}" type="parTrans" cxnId="{FE7557D0-0C66-42A1-8D2B-EFAAC443234A}">
      <dgm:prSet/>
      <dgm:spPr/>
      <dgm:t>
        <a:bodyPr/>
        <a:lstStyle/>
        <a:p>
          <a:endParaRPr lang="en-US"/>
        </a:p>
      </dgm:t>
    </dgm:pt>
    <dgm:pt modelId="{724A74AB-4B8E-4C0A-B958-1C505365E3B5}" type="sibTrans" cxnId="{FE7557D0-0C66-42A1-8D2B-EFAAC443234A}">
      <dgm:prSet/>
      <dgm:spPr/>
      <dgm:t>
        <a:bodyPr/>
        <a:lstStyle/>
        <a:p>
          <a:endParaRPr lang="en-US"/>
        </a:p>
      </dgm:t>
    </dgm:pt>
    <dgm:pt modelId="{56690928-F970-4D36-B15C-CF48ACAA5B1B}">
      <dgm:prSet/>
      <dgm:spPr/>
      <dgm:t>
        <a:bodyPr/>
        <a:lstStyle/>
        <a:p>
          <a:r>
            <a:rPr lang="en-US"/>
            <a:t>• Generative Adversarial Networks (GANs)</a:t>
          </a:r>
        </a:p>
      </dgm:t>
    </dgm:pt>
    <dgm:pt modelId="{98000BDB-C7BB-49A0-89A3-0C1A00739DA9}" type="parTrans" cxnId="{FAD42B59-C418-4595-A6C5-150CB1D9758C}">
      <dgm:prSet/>
      <dgm:spPr/>
      <dgm:t>
        <a:bodyPr/>
        <a:lstStyle/>
        <a:p>
          <a:endParaRPr lang="en-US"/>
        </a:p>
      </dgm:t>
    </dgm:pt>
    <dgm:pt modelId="{BE4F05A8-A389-4B79-B6D7-9B13C1043D31}" type="sibTrans" cxnId="{FAD42B59-C418-4595-A6C5-150CB1D9758C}">
      <dgm:prSet/>
      <dgm:spPr/>
      <dgm:t>
        <a:bodyPr/>
        <a:lstStyle/>
        <a:p>
          <a:endParaRPr lang="en-US"/>
        </a:p>
      </dgm:t>
    </dgm:pt>
    <dgm:pt modelId="{8C19BA8E-7C9D-4F32-9DD4-E7B3CB1B25BC}" type="pres">
      <dgm:prSet presAssocID="{5D509D2F-DFBA-4136-881C-EEED274020C1}" presName="linear" presStyleCnt="0">
        <dgm:presLayoutVars>
          <dgm:animLvl val="lvl"/>
          <dgm:resizeHandles val="exact"/>
        </dgm:presLayoutVars>
      </dgm:prSet>
      <dgm:spPr/>
    </dgm:pt>
    <dgm:pt modelId="{E65CB168-8937-4250-B8B5-A30979C9F4EA}" type="pres">
      <dgm:prSet presAssocID="{0A4698BA-A1A0-4366-B142-8AF4F799D68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D3D2A4-4D9E-493D-942B-5C3C0DBA5F98}" type="pres">
      <dgm:prSet presAssocID="{7F7F28F9-9D62-4FE0-A57F-5E558EB0B6F2}" presName="spacer" presStyleCnt="0"/>
      <dgm:spPr/>
    </dgm:pt>
    <dgm:pt modelId="{4E1BBF4C-BCC9-4F71-B7EC-A7B5B4697C70}" type="pres">
      <dgm:prSet presAssocID="{3E53FE6E-D864-4494-9D85-909C03F968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961DFBB-08B5-4B3A-81A3-ACD182D4369A}" type="pres">
      <dgm:prSet presAssocID="{20AD0896-4F76-4761-8670-51C447C9766C}" presName="spacer" presStyleCnt="0"/>
      <dgm:spPr/>
    </dgm:pt>
    <dgm:pt modelId="{BDFE86AE-5933-4281-A8F4-45977C4098C1}" type="pres">
      <dgm:prSet presAssocID="{8ABA70AA-B1C9-4FD1-9F8A-1D9EB57EADA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3D4CCBC-F763-42BD-9D94-2C05C991170F}" type="pres">
      <dgm:prSet presAssocID="{724A74AB-4B8E-4C0A-B958-1C505365E3B5}" presName="spacer" presStyleCnt="0"/>
      <dgm:spPr/>
    </dgm:pt>
    <dgm:pt modelId="{C7E0D419-F828-4998-BBF5-A54001280BC4}" type="pres">
      <dgm:prSet presAssocID="{56690928-F970-4D36-B15C-CF48ACAA5B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D42B59-C418-4595-A6C5-150CB1D9758C}" srcId="{5D509D2F-DFBA-4136-881C-EEED274020C1}" destId="{56690928-F970-4D36-B15C-CF48ACAA5B1B}" srcOrd="3" destOrd="0" parTransId="{98000BDB-C7BB-49A0-89A3-0C1A00739DA9}" sibTransId="{BE4F05A8-A389-4B79-B6D7-9B13C1043D31}"/>
    <dgm:cxn modelId="{CB467397-C457-4CBA-BB1B-9B83ED0378A6}" type="presOf" srcId="{5D509D2F-DFBA-4136-881C-EEED274020C1}" destId="{8C19BA8E-7C9D-4F32-9DD4-E7B3CB1B25BC}" srcOrd="0" destOrd="0" presId="urn:microsoft.com/office/officeart/2005/8/layout/vList2"/>
    <dgm:cxn modelId="{2D2E5CA2-EE80-44E7-AE59-89A572AF80DB}" srcId="{5D509D2F-DFBA-4136-881C-EEED274020C1}" destId="{3E53FE6E-D864-4494-9D85-909C03F968C6}" srcOrd="1" destOrd="0" parTransId="{1E00306B-2C10-4B81-9C8D-04F476DD3233}" sibTransId="{20AD0896-4F76-4761-8670-51C447C9766C}"/>
    <dgm:cxn modelId="{469AC2AC-9D48-4C01-9F41-9B280160FC42}" type="presOf" srcId="{8ABA70AA-B1C9-4FD1-9F8A-1D9EB57EADA7}" destId="{BDFE86AE-5933-4281-A8F4-45977C4098C1}" srcOrd="0" destOrd="0" presId="urn:microsoft.com/office/officeart/2005/8/layout/vList2"/>
    <dgm:cxn modelId="{FE7557D0-0C66-42A1-8D2B-EFAAC443234A}" srcId="{5D509D2F-DFBA-4136-881C-EEED274020C1}" destId="{8ABA70AA-B1C9-4FD1-9F8A-1D9EB57EADA7}" srcOrd="2" destOrd="0" parTransId="{0E90CBFC-A6BF-4EB5-BD18-A6E9A52930C9}" sibTransId="{724A74AB-4B8E-4C0A-B958-1C505365E3B5}"/>
    <dgm:cxn modelId="{7983F3D7-9B4A-40F6-A690-5120D1031D0F}" type="presOf" srcId="{3E53FE6E-D864-4494-9D85-909C03F968C6}" destId="{4E1BBF4C-BCC9-4F71-B7EC-A7B5B4697C70}" srcOrd="0" destOrd="0" presId="urn:microsoft.com/office/officeart/2005/8/layout/vList2"/>
    <dgm:cxn modelId="{C4D3EDE9-23D1-4C08-83A9-1502AD408066}" type="presOf" srcId="{0A4698BA-A1A0-4366-B142-8AF4F799D68E}" destId="{E65CB168-8937-4250-B8B5-A30979C9F4EA}" srcOrd="0" destOrd="0" presId="urn:microsoft.com/office/officeart/2005/8/layout/vList2"/>
    <dgm:cxn modelId="{9ED263EB-0836-49AA-91E8-F4A4E37FBEFF}" type="presOf" srcId="{56690928-F970-4D36-B15C-CF48ACAA5B1B}" destId="{C7E0D419-F828-4998-BBF5-A54001280BC4}" srcOrd="0" destOrd="0" presId="urn:microsoft.com/office/officeart/2005/8/layout/vList2"/>
    <dgm:cxn modelId="{343B8BFC-7B5B-4086-B94B-46A52D3E45AD}" srcId="{5D509D2F-DFBA-4136-881C-EEED274020C1}" destId="{0A4698BA-A1A0-4366-B142-8AF4F799D68E}" srcOrd="0" destOrd="0" parTransId="{49E2D4F0-8604-40B7-B4A2-D8615C7FE14E}" sibTransId="{7F7F28F9-9D62-4FE0-A57F-5E558EB0B6F2}"/>
    <dgm:cxn modelId="{2DEE4612-6E04-4F36-894D-756E4ECC6811}" type="presParOf" srcId="{8C19BA8E-7C9D-4F32-9DD4-E7B3CB1B25BC}" destId="{E65CB168-8937-4250-B8B5-A30979C9F4EA}" srcOrd="0" destOrd="0" presId="urn:microsoft.com/office/officeart/2005/8/layout/vList2"/>
    <dgm:cxn modelId="{33A68C16-5812-4E86-9881-A18E7F9A532E}" type="presParOf" srcId="{8C19BA8E-7C9D-4F32-9DD4-E7B3CB1B25BC}" destId="{2FD3D2A4-4D9E-493D-942B-5C3C0DBA5F98}" srcOrd="1" destOrd="0" presId="urn:microsoft.com/office/officeart/2005/8/layout/vList2"/>
    <dgm:cxn modelId="{7271235F-A08A-487F-8BE6-B5A2A45D551E}" type="presParOf" srcId="{8C19BA8E-7C9D-4F32-9DD4-E7B3CB1B25BC}" destId="{4E1BBF4C-BCC9-4F71-B7EC-A7B5B4697C70}" srcOrd="2" destOrd="0" presId="urn:microsoft.com/office/officeart/2005/8/layout/vList2"/>
    <dgm:cxn modelId="{DDDDB57D-2875-48E2-81F9-0E7D9E5A5229}" type="presParOf" srcId="{8C19BA8E-7C9D-4F32-9DD4-E7B3CB1B25BC}" destId="{6961DFBB-08B5-4B3A-81A3-ACD182D4369A}" srcOrd="3" destOrd="0" presId="urn:microsoft.com/office/officeart/2005/8/layout/vList2"/>
    <dgm:cxn modelId="{C91FC4EC-EB2D-4646-A436-1D690FBB4D76}" type="presParOf" srcId="{8C19BA8E-7C9D-4F32-9DD4-E7B3CB1B25BC}" destId="{BDFE86AE-5933-4281-A8F4-45977C4098C1}" srcOrd="4" destOrd="0" presId="urn:microsoft.com/office/officeart/2005/8/layout/vList2"/>
    <dgm:cxn modelId="{F020F847-4845-4D7A-A323-C23443A3424B}" type="presParOf" srcId="{8C19BA8E-7C9D-4F32-9DD4-E7B3CB1B25BC}" destId="{F3D4CCBC-F763-42BD-9D94-2C05C991170F}" srcOrd="5" destOrd="0" presId="urn:microsoft.com/office/officeart/2005/8/layout/vList2"/>
    <dgm:cxn modelId="{2BD4CA89-A2DD-4AB8-9827-7B89A29DE1E6}" type="presParOf" srcId="{8C19BA8E-7C9D-4F32-9DD4-E7B3CB1B25BC}" destId="{C7E0D419-F828-4998-BBF5-A54001280B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3E2EF-EDEE-484C-8571-14F2902BCAD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04691E-64CC-4B82-AC02-3DB6940243F2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20327-D989-4795-8A4C-06E833D474F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dirty="0"/>
            <a:t>Instructor: [Syed Nisar </a:t>
          </a:r>
          <a:r>
            <a:rPr lang="en-US" sz="1800" kern="1200" dirty="0" err="1"/>
            <a:t>ALi</a:t>
          </a:r>
          <a:r>
            <a:rPr lang="en-US" sz="1800" kern="1200" dirty="0"/>
            <a:t>]</a:t>
          </a:r>
        </a:p>
      </dsp:txBody>
      <dsp:txXfrm>
        <a:off x="46529" y="2703902"/>
        <a:ext cx="2418750" cy="720000"/>
      </dsp:txXfrm>
    </dsp:sp>
    <dsp:sp modelId="{08075582-0B1B-469E-A2B0-0E7AA44D885E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92B30-C9B1-4DF9-B4B2-C4F9771928E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7E5625-2FBB-4D6D-97D2-5EC54F131AA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Course: Introduction to Deep Learning</a:t>
          </a:r>
        </a:p>
      </dsp:txBody>
      <dsp:txXfrm>
        <a:off x="2888560" y="2703902"/>
        <a:ext cx="2418750" cy="720000"/>
      </dsp:txXfrm>
    </dsp:sp>
    <dsp:sp modelId="{923012E2-BE09-413D-BC27-A92CA224F3EA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15C8F-9C59-44E8-BE67-696FAC336B9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35F9A-30D8-473C-BD06-24DEE82D132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Semester: 8th</a:t>
          </a:r>
        </a:p>
      </dsp:txBody>
      <dsp:txXfrm>
        <a:off x="5730591" y="2703902"/>
        <a:ext cx="241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FCBCF-B22D-422B-8984-9E19DACC2928}">
      <dsp:nvSpPr>
        <dsp:cNvPr id="0" name=""/>
        <dsp:cNvSpPr/>
      </dsp:nvSpPr>
      <dsp:spPr>
        <a:xfrm>
          <a:off x="1699042" y="664904"/>
          <a:ext cx="1375082" cy="8938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Data Collection &amp; Preprocessing.</a:t>
          </a:r>
        </a:p>
      </dsp:txBody>
      <dsp:txXfrm>
        <a:off x="1742674" y="708536"/>
        <a:ext cx="1287818" cy="806539"/>
      </dsp:txXfrm>
    </dsp:sp>
    <dsp:sp modelId="{50682C3B-90E5-4042-973D-7D51F44D684E}">
      <dsp:nvSpPr>
        <dsp:cNvPr id="0" name=""/>
        <dsp:cNvSpPr/>
      </dsp:nvSpPr>
      <dsp:spPr>
        <a:xfrm>
          <a:off x="600528" y="1111806"/>
          <a:ext cx="3572111" cy="3572111"/>
        </a:xfrm>
        <a:custGeom>
          <a:avLst/>
          <a:gdLst/>
          <a:ahLst/>
          <a:cxnLst/>
          <a:rect l="0" t="0" r="0" b="0"/>
          <a:pathLst>
            <a:path>
              <a:moveTo>
                <a:pt x="2483047" y="141611"/>
              </a:moveTo>
              <a:arcTo wR="1786055" hR="1786055" stAng="17578169" swAng="196192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50B44F-3749-401A-BFD1-BA03EF134FC8}">
      <dsp:nvSpPr>
        <dsp:cNvPr id="0" name=""/>
        <dsp:cNvSpPr/>
      </dsp:nvSpPr>
      <dsp:spPr>
        <a:xfrm>
          <a:off x="3397682" y="1899038"/>
          <a:ext cx="1375082" cy="893803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Model Selection.</a:t>
          </a:r>
        </a:p>
      </dsp:txBody>
      <dsp:txXfrm>
        <a:off x="3441314" y="1942670"/>
        <a:ext cx="1287818" cy="806539"/>
      </dsp:txXfrm>
    </dsp:sp>
    <dsp:sp modelId="{E2281C1A-B3E5-4C4D-873F-76D0DE407B67}">
      <dsp:nvSpPr>
        <dsp:cNvPr id="0" name=""/>
        <dsp:cNvSpPr/>
      </dsp:nvSpPr>
      <dsp:spPr>
        <a:xfrm>
          <a:off x="600528" y="1111806"/>
          <a:ext cx="3572111" cy="3572111"/>
        </a:xfrm>
        <a:custGeom>
          <a:avLst/>
          <a:gdLst/>
          <a:ahLst/>
          <a:cxnLst/>
          <a:rect l="0" t="0" r="0" b="0"/>
          <a:pathLst>
            <a:path>
              <a:moveTo>
                <a:pt x="3569657" y="1692454"/>
              </a:moveTo>
              <a:arcTo wR="1786055" hR="1786055" stAng="21419756" swAng="2196602"/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3B69F6-AE05-44BF-842E-5D0982F90650}">
      <dsp:nvSpPr>
        <dsp:cNvPr id="0" name=""/>
        <dsp:cNvSpPr/>
      </dsp:nvSpPr>
      <dsp:spPr>
        <a:xfrm>
          <a:off x="2748860" y="3895909"/>
          <a:ext cx="1375082" cy="893803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Forward Propagation &amp; Loss Calculation.</a:t>
          </a:r>
        </a:p>
      </dsp:txBody>
      <dsp:txXfrm>
        <a:off x="2792492" y="3939541"/>
        <a:ext cx="1287818" cy="806539"/>
      </dsp:txXfrm>
    </dsp:sp>
    <dsp:sp modelId="{53D0223B-4266-4172-9945-21CA079E68B1}">
      <dsp:nvSpPr>
        <dsp:cNvPr id="0" name=""/>
        <dsp:cNvSpPr/>
      </dsp:nvSpPr>
      <dsp:spPr>
        <a:xfrm>
          <a:off x="600528" y="1111806"/>
          <a:ext cx="3572111" cy="3572111"/>
        </a:xfrm>
        <a:custGeom>
          <a:avLst/>
          <a:gdLst/>
          <a:ahLst/>
          <a:cxnLst/>
          <a:rect l="0" t="0" r="0" b="0"/>
          <a:pathLst>
            <a:path>
              <a:moveTo>
                <a:pt x="2141234" y="3536439"/>
              </a:moveTo>
              <a:arcTo wR="1786055" hR="1786055" stAng="4711776" swAng="1376448"/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4BA952-4527-4132-AE35-AF1D4EFD7AE7}">
      <dsp:nvSpPr>
        <dsp:cNvPr id="0" name=""/>
        <dsp:cNvSpPr/>
      </dsp:nvSpPr>
      <dsp:spPr>
        <a:xfrm>
          <a:off x="649225" y="3895909"/>
          <a:ext cx="1375082" cy="893803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Backpropagation &amp; Optimization.</a:t>
          </a:r>
        </a:p>
      </dsp:txBody>
      <dsp:txXfrm>
        <a:off x="692857" y="3939541"/>
        <a:ext cx="1287818" cy="806539"/>
      </dsp:txXfrm>
    </dsp:sp>
    <dsp:sp modelId="{80B5934B-AF43-4024-B8AA-0284143DE50E}">
      <dsp:nvSpPr>
        <dsp:cNvPr id="0" name=""/>
        <dsp:cNvSpPr/>
      </dsp:nvSpPr>
      <dsp:spPr>
        <a:xfrm>
          <a:off x="600528" y="1111806"/>
          <a:ext cx="3572111" cy="3572111"/>
        </a:xfrm>
        <a:custGeom>
          <a:avLst/>
          <a:gdLst/>
          <a:ahLst/>
          <a:cxnLst/>
          <a:rect l="0" t="0" r="0" b="0"/>
          <a:pathLst>
            <a:path>
              <a:moveTo>
                <a:pt x="298515" y="2774599"/>
              </a:moveTo>
              <a:arcTo wR="1786055" hR="1786055" stAng="8783641" swAng="2196602"/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894248-C596-4D0D-8F1A-03289838C5A9}">
      <dsp:nvSpPr>
        <dsp:cNvPr id="0" name=""/>
        <dsp:cNvSpPr/>
      </dsp:nvSpPr>
      <dsp:spPr>
        <a:xfrm>
          <a:off x="402" y="1899038"/>
          <a:ext cx="1375082" cy="89380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Model Evaluation &amp; Fine-tuning.</a:t>
          </a:r>
        </a:p>
      </dsp:txBody>
      <dsp:txXfrm>
        <a:off x="44034" y="1942670"/>
        <a:ext cx="1287818" cy="806539"/>
      </dsp:txXfrm>
    </dsp:sp>
    <dsp:sp modelId="{7D6EF4AA-F3BB-47E9-BA12-878614F3C6E6}">
      <dsp:nvSpPr>
        <dsp:cNvPr id="0" name=""/>
        <dsp:cNvSpPr/>
      </dsp:nvSpPr>
      <dsp:spPr>
        <a:xfrm>
          <a:off x="600528" y="1111806"/>
          <a:ext cx="3572111" cy="3572111"/>
        </a:xfrm>
        <a:custGeom>
          <a:avLst/>
          <a:gdLst/>
          <a:ahLst/>
          <a:cxnLst/>
          <a:rect l="0" t="0" r="0" b="0"/>
          <a:pathLst>
            <a:path>
              <a:moveTo>
                <a:pt x="311155" y="778750"/>
              </a:moveTo>
              <a:arcTo wR="1786055" hR="1786055" stAng="12859904" swAng="1961928"/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BFFF9-AD4B-4CB2-9506-DC53D96760FB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Requirement of large labeled datasets.</a:t>
          </a:r>
        </a:p>
      </dsp:txBody>
      <dsp:txXfrm>
        <a:off x="27017" y="27017"/>
        <a:ext cx="5483391" cy="868383"/>
      </dsp:txXfrm>
    </dsp:sp>
    <dsp:sp modelId="{F60CAF91-DEF8-401E-93E5-B00419600650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High computational costs.</a:t>
          </a:r>
        </a:p>
      </dsp:txBody>
      <dsp:txXfrm>
        <a:off x="576140" y="1117146"/>
        <a:ext cx="5353968" cy="868383"/>
      </dsp:txXfrm>
    </dsp:sp>
    <dsp:sp modelId="{4B03CDD7-A7DF-4EB0-924F-920EF074C992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Overfitting and generalization issues.</a:t>
          </a:r>
        </a:p>
      </dsp:txBody>
      <dsp:txXfrm>
        <a:off x="1117067" y="2207275"/>
        <a:ext cx="5362164" cy="868383"/>
      </dsp:txXfrm>
    </dsp:sp>
    <dsp:sp modelId="{A838DD1A-FC97-42BC-A20B-E781064EB071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Interpretability of deep models.</a:t>
          </a:r>
        </a:p>
      </dsp:txBody>
      <dsp:txXfrm>
        <a:off x="1666191" y="3297404"/>
        <a:ext cx="5353968" cy="868383"/>
      </dsp:txXfrm>
    </dsp:sp>
    <dsp:sp modelId="{5A3A9399-F363-41AE-8CAC-ADE39C749441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042BC9B8-74D1-4F5B-AEBA-ED0D9EBCA4E8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0EEFF368-F01E-444D-9203-001559AE5319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40A98A-EFAB-4564-8E54-4216DC3EAD6F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Advancements in Explainable AI (XAI).</a:t>
          </a:r>
        </a:p>
      </dsp:txBody>
      <dsp:txXfrm>
        <a:off x="27017" y="27017"/>
        <a:ext cx="5483391" cy="868383"/>
      </dsp:txXfrm>
    </dsp:sp>
    <dsp:sp modelId="{FF38DA7B-CE45-437F-9E5E-C62A820147E1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AI for scientific discoveries.</a:t>
          </a:r>
        </a:p>
      </dsp:txBody>
      <dsp:txXfrm>
        <a:off x="576140" y="1117146"/>
        <a:ext cx="5353968" cy="868383"/>
      </dsp:txXfrm>
    </dsp:sp>
    <dsp:sp modelId="{98282400-C887-4067-A391-2C60EEE090AA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Brain-inspired architectures.</a:t>
          </a:r>
        </a:p>
      </dsp:txBody>
      <dsp:txXfrm>
        <a:off x="1117067" y="2207275"/>
        <a:ext cx="5362164" cy="868383"/>
      </dsp:txXfrm>
    </dsp:sp>
    <dsp:sp modelId="{3470D5BC-2ADA-4E9C-A915-BC21801ED153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Integration with quantum computing.</a:t>
          </a:r>
        </a:p>
      </dsp:txBody>
      <dsp:txXfrm>
        <a:off x="1666191" y="3297404"/>
        <a:ext cx="5353968" cy="868383"/>
      </dsp:txXfrm>
    </dsp:sp>
    <dsp:sp modelId="{2186924D-CE69-4CEF-91E3-34150622DFFE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E152542A-37A8-4646-8EA1-FD6940BD7306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887430D4-171C-4886-B89A-902DC066083F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87B26-B60C-425F-B4F4-B2FE5132BA7D}">
      <dsp:nvSpPr>
        <dsp:cNvPr id="0" name=""/>
        <dsp:cNvSpPr/>
      </dsp:nvSpPr>
      <dsp:spPr>
        <a:xfrm>
          <a:off x="0" y="25020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Fraud Detection</a:t>
          </a:r>
        </a:p>
      </dsp:txBody>
      <dsp:txXfrm>
        <a:off x="50420" y="75440"/>
        <a:ext cx="4672328" cy="932014"/>
      </dsp:txXfrm>
    </dsp:sp>
    <dsp:sp modelId="{85B3A4C8-7F3A-4B1F-BF59-45DD566F9875}">
      <dsp:nvSpPr>
        <dsp:cNvPr id="0" name=""/>
        <dsp:cNvSpPr/>
      </dsp:nvSpPr>
      <dsp:spPr>
        <a:xfrm>
          <a:off x="0" y="1132754"/>
          <a:ext cx="4773168" cy="1032854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Recommendation Systems (Netflix, Amazon)</a:t>
          </a:r>
        </a:p>
      </dsp:txBody>
      <dsp:txXfrm>
        <a:off x="50420" y="1183174"/>
        <a:ext cx="4672328" cy="932014"/>
      </dsp:txXfrm>
    </dsp:sp>
    <dsp:sp modelId="{31D767BB-B008-4335-82FD-0C9507E729E6}">
      <dsp:nvSpPr>
        <dsp:cNvPr id="0" name=""/>
        <dsp:cNvSpPr/>
      </dsp:nvSpPr>
      <dsp:spPr>
        <a:xfrm>
          <a:off x="0" y="2240488"/>
          <a:ext cx="4773168" cy="1032854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Spam Filtering</a:t>
          </a:r>
        </a:p>
      </dsp:txBody>
      <dsp:txXfrm>
        <a:off x="50420" y="2290908"/>
        <a:ext cx="4672328" cy="932014"/>
      </dsp:txXfrm>
    </dsp:sp>
    <dsp:sp modelId="{27C09FFF-AFD4-406B-BDD2-2DFDB969800D}">
      <dsp:nvSpPr>
        <dsp:cNvPr id="0" name=""/>
        <dsp:cNvSpPr/>
      </dsp:nvSpPr>
      <dsp:spPr>
        <a:xfrm>
          <a:off x="0" y="3348223"/>
          <a:ext cx="4773168" cy="1032854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Predictive Maintenance</a:t>
          </a:r>
        </a:p>
      </dsp:txBody>
      <dsp:txXfrm>
        <a:off x="50420" y="3398643"/>
        <a:ext cx="4672328" cy="932014"/>
      </dsp:txXfrm>
    </dsp:sp>
    <dsp:sp modelId="{628733ED-EC46-4978-8442-43EFB9BACB20}">
      <dsp:nvSpPr>
        <dsp:cNvPr id="0" name=""/>
        <dsp:cNvSpPr/>
      </dsp:nvSpPr>
      <dsp:spPr>
        <a:xfrm>
          <a:off x="0" y="4455957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Customer Segmentation</a:t>
          </a:r>
        </a:p>
      </dsp:txBody>
      <dsp:txXfrm>
        <a:off x="50420" y="4506377"/>
        <a:ext cx="4672328" cy="93201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F3EE4-5FB3-49A0-8879-C131471CD2D6}">
      <dsp:nvSpPr>
        <dsp:cNvPr id="0" name=""/>
        <dsp:cNvSpPr/>
      </dsp:nvSpPr>
      <dsp:spPr>
        <a:xfrm>
          <a:off x="0" y="72756"/>
          <a:ext cx="4773168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Finance: Algorithmic Trading, Credit Scoring</a:t>
          </a:r>
        </a:p>
      </dsp:txBody>
      <dsp:txXfrm>
        <a:off x="62141" y="134897"/>
        <a:ext cx="4648886" cy="1148678"/>
      </dsp:txXfrm>
    </dsp:sp>
    <dsp:sp modelId="{EAB0ED9A-7C57-48B0-BAF6-8B9373D5E2C0}">
      <dsp:nvSpPr>
        <dsp:cNvPr id="0" name=""/>
        <dsp:cNvSpPr/>
      </dsp:nvSpPr>
      <dsp:spPr>
        <a:xfrm>
          <a:off x="0" y="1437876"/>
          <a:ext cx="4773168" cy="12729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Healthcare: Predictive Diagnostics</a:t>
          </a:r>
        </a:p>
      </dsp:txBody>
      <dsp:txXfrm>
        <a:off x="62141" y="1500017"/>
        <a:ext cx="4648886" cy="1148678"/>
      </dsp:txXfrm>
    </dsp:sp>
    <dsp:sp modelId="{99F7233A-5E57-4EE9-9F87-1AA9FF15C186}">
      <dsp:nvSpPr>
        <dsp:cNvPr id="0" name=""/>
        <dsp:cNvSpPr/>
      </dsp:nvSpPr>
      <dsp:spPr>
        <a:xfrm>
          <a:off x="0" y="2802996"/>
          <a:ext cx="4773168" cy="12729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Marketing: Personalized Advertising</a:t>
          </a:r>
        </a:p>
      </dsp:txBody>
      <dsp:txXfrm>
        <a:off x="62141" y="2865137"/>
        <a:ext cx="4648886" cy="1148678"/>
      </dsp:txXfrm>
    </dsp:sp>
    <dsp:sp modelId="{1B9ABF62-1A51-4B5A-9781-D55FE1319825}">
      <dsp:nvSpPr>
        <dsp:cNvPr id="0" name=""/>
        <dsp:cNvSpPr/>
      </dsp:nvSpPr>
      <dsp:spPr>
        <a:xfrm>
          <a:off x="0" y="4168116"/>
          <a:ext cx="4773168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Manufacturing: Quality Control</a:t>
          </a:r>
        </a:p>
      </dsp:txBody>
      <dsp:txXfrm>
        <a:off x="62141" y="4230257"/>
        <a:ext cx="4648886" cy="114867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E8D48-5E5E-4AB1-B543-AC6EE09002CC}">
      <dsp:nvSpPr>
        <dsp:cNvPr id="0" name=""/>
        <dsp:cNvSpPr/>
      </dsp:nvSpPr>
      <dsp:spPr>
        <a:xfrm>
          <a:off x="0" y="72756"/>
          <a:ext cx="4773168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Smart Assistants (Siri, Alexa, Google Assistant)</a:t>
          </a:r>
        </a:p>
      </dsp:txBody>
      <dsp:txXfrm>
        <a:off x="62141" y="134897"/>
        <a:ext cx="4648886" cy="1148678"/>
      </dsp:txXfrm>
    </dsp:sp>
    <dsp:sp modelId="{320BF3CC-327F-4476-B65B-8FBB49E1E338}">
      <dsp:nvSpPr>
        <dsp:cNvPr id="0" name=""/>
        <dsp:cNvSpPr/>
      </dsp:nvSpPr>
      <dsp:spPr>
        <a:xfrm>
          <a:off x="0" y="1437876"/>
          <a:ext cx="4773168" cy="12729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Deepfake Technology</a:t>
          </a:r>
        </a:p>
      </dsp:txBody>
      <dsp:txXfrm>
        <a:off x="62141" y="1500017"/>
        <a:ext cx="4648886" cy="1148678"/>
      </dsp:txXfrm>
    </dsp:sp>
    <dsp:sp modelId="{BE723FD5-8486-4F57-A970-AC073B242083}">
      <dsp:nvSpPr>
        <dsp:cNvPr id="0" name=""/>
        <dsp:cNvSpPr/>
      </dsp:nvSpPr>
      <dsp:spPr>
        <a:xfrm>
          <a:off x="0" y="2802996"/>
          <a:ext cx="4773168" cy="12729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Handwriting Recognition</a:t>
          </a:r>
        </a:p>
      </dsp:txBody>
      <dsp:txXfrm>
        <a:off x="62141" y="2865137"/>
        <a:ext cx="4648886" cy="1148678"/>
      </dsp:txXfrm>
    </dsp:sp>
    <dsp:sp modelId="{6617CAF0-9D4D-4C61-A05D-E502B37A6F37}">
      <dsp:nvSpPr>
        <dsp:cNvPr id="0" name=""/>
        <dsp:cNvSpPr/>
      </dsp:nvSpPr>
      <dsp:spPr>
        <a:xfrm>
          <a:off x="0" y="4168116"/>
          <a:ext cx="4773168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Real-time Language Translation</a:t>
          </a:r>
        </a:p>
      </dsp:txBody>
      <dsp:txXfrm>
        <a:off x="62141" y="4230257"/>
        <a:ext cx="4648886" cy="11486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5ED6C-A9CB-4015-9049-845A2AFB7D39}">
      <dsp:nvSpPr>
        <dsp:cNvPr id="0" name=""/>
        <dsp:cNvSpPr/>
      </dsp:nvSpPr>
      <dsp:spPr>
        <a:xfrm>
          <a:off x="0" y="578887"/>
          <a:ext cx="4773168" cy="103285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Automotive: Self-driving Cars</a:t>
          </a:r>
        </a:p>
      </dsp:txBody>
      <dsp:txXfrm>
        <a:off x="50420" y="629307"/>
        <a:ext cx="4672328" cy="932014"/>
      </dsp:txXfrm>
    </dsp:sp>
    <dsp:sp modelId="{6B13D188-D2DD-44C6-91F7-40090645F371}">
      <dsp:nvSpPr>
        <dsp:cNvPr id="0" name=""/>
        <dsp:cNvSpPr/>
      </dsp:nvSpPr>
      <dsp:spPr>
        <a:xfrm>
          <a:off x="0" y="1686621"/>
          <a:ext cx="4773168" cy="1032854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Retail: Inventory Management, Customer Behavior Analysis</a:t>
          </a:r>
        </a:p>
      </dsp:txBody>
      <dsp:txXfrm>
        <a:off x="50420" y="1737041"/>
        <a:ext cx="4672328" cy="932014"/>
      </dsp:txXfrm>
    </dsp:sp>
    <dsp:sp modelId="{3DD977C7-06B5-4662-ACCF-E07E66248305}">
      <dsp:nvSpPr>
        <dsp:cNvPr id="0" name=""/>
        <dsp:cNvSpPr/>
      </dsp:nvSpPr>
      <dsp:spPr>
        <a:xfrm>
          <a:off x="0" y="2794356"/>
          <a:ext cx="4773168" cy="1032854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Healthcare: Cancer Detection, Medical Image Analysis</a:t>
          </a:r>
        </a:p>
      </dsp:txBody>
      <dsp:txXfrm>
        <a:off x="50420" y="2844776"/>
        <a:ext cx="4672328" cy="932014"/>
      </dsp:txXfrm>
    </dsp:sp>
    <dsp:sp modelId="{585A7181-27B5-461F-A1A0-9FA6548A2C49}">
      <dsp:nvSpPr>
        <dsp:cNvPr id="0" name=""/>
        <dsp:cNvSpPr/>
      </dsp:nvSpPr>
      <dsp:spPr>
        <a:xfrm>
          <a:off x="0" y="3902090"/>
          <a:ext cx="4773168" cy="103285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Cybersecurity: Anomaly Detection, Threat Analysis</a:t>
          </a:r>
        </a:p>
      </dsp:txBody>
      <dsp:txXfrm>
        <a:off x="50420" y="3952510"/>
        <a:ext cx="4672328" cy="93201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C5BD4-AE78-4AB3-8700-897C828787BF}">
      <dsp:nvSpPr>
        <dsp:cNvPr id="0" name=""/>
        <dsp:cNvSpPr/>
      </dsp:nvSpPr>
      <dsp:spPr>
        <a:xfrm>
          <a:off x="0" y="337085"/>
          <a:ext cx="4773168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Learning is the process of improving model performance using data.</a:t>
          </a:r>
        </a:p>
      </dsp:txBody>
      <dsp:txXfrm>
        <a:off x="44664" y="381749"/>
        <a:ext cx="4683840" cy="825612"/>
      </dsp:txXfrm>
    </dsp:sp>
    <dsp:sp modelId="{DFD77653-C3AA-43CD-88F0-9486A13E2C78}">
      <dsp:nvSpPr>
        <dsp:cNvPr id="0" name=""/>
        <dsp:cNvSpPr/>
      </dsp:nvSpPr>
      <dsp:spPr>
        <a:xfrm>
          <a:off x="0" y="1318265"/>
          <a:ext cx="4773168" cy="91494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Types of Learning:</a:t>
          </a:r>
        </a:p>
      </dsp:txBody>
      <dsp:txXfrm>
        <a:off x="44664" y="1362929"/>
        <a:ext cx="4683840" cy="825612"/>
      </dsp:txXfrm>
    </dsp:sp>
    <dsp:sp modelId="{D446956A-FEDD-4E1B-9DEB-4AB210119C53}">
      <dsp:nvSpPr>
        <dsp:cNvPr id="0" name=""/>
        <dsp:cNvSpPr/>
      </dsp:nvSpPr>
      <dsp:spPr>
        <a:xfrm>
          <a:off x="0" y="2299445"/>
          <a:ext cx="4773168" cy="9149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Supervised Learning (Uses labeled data)</a:t>
          </a:r>
        </a:p>
      </dsp:txBody>
      <dsp:txXfrm>
        <a:off x="44664" y="2344109"/>
        <a:ext cx="4683840" cy="825612"/>
      </dsp:txXfrm>
    </dsp:sp>
    <dsp:sp modelId="{2AA3FBBA-636C-4629-A169-4B4FF6418F0A}">
      <dsp:nvSpPr>
        <dsp:cNvPr id="0" name=""/>
        <dsp:cNvSpPr/>
      </dsp:nvSpPr>
      <dsp:spPr>
        <a:xfrm>
          <a:off x="0" y="3280626"/>
          <a:ext cx="4773168" cy="91494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Unsupervised Learning (Finds hidden patterns)</a:t>
          </a:r>
        </a:p>
      </dsp:txBody>
      <dsp:txXfrm>
        <a:off x="44664" y="3325290"/>
        <a:ext cx="4683840" cy="825612"/>
      </dsp:txXfrm>
    </dsp:sp>
    <dsp:sp modelId="{8374AE10-453F-4985-8B5B-4985432C7459}">
      <dsp:nvSpPr>
        <dsp:cNvPr id="0" name=""/>
        <dsp:cNvSpPr/>
      </dsp:nvSpPr>
      <dsp:spPr>
        <a:xfrm>
          <a:off x="0" y="4261806"/>
          <a:ext cx="4773168" cy="9149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Reinforcement Learning (Learns via rewards and penalties)</a:t>
          </a:r>
        </a:p>
      </dsp:txBody>
      <dsp:txXfrm>
        <a:off x="44664" y="4306470"/>
        <a:ext cx="4683840" cy="82561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36110-D8DB-4852-B4E8-BF7464C82F21}">
      <dsp:nvSpPr>
        <dsp:cNvPr id="0" name=""/>
        <dsp:cNvSpPr/>
      </dsp:nvSpPr>
      <dsp:spPr>
        <a:xfrm>
          <a:off x="0" y="231876"/>
          <a:ext cx="4773168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Learning is based on artificial neural networks adjusting weights.</a:t>
          </a:r>
        </a:p>
      </dsp:txBody>
      <dsp:txXfrm>
        <a:off x="46606" y="278482"/>
        <a:ext cx="4679956" cy="861507"/>
      </dsp:txXfrm>
    </dsp:sp>
    <dsp:sp modelId="{57D354BC-2016-4001-A2FF-E9BEDA33F74D}">
      <dsp:nvSpPr>
        <dsp:cNvPr id="0" name=""/>
        <dsp:cNvSpPr/>
      </dsp:nvSpPr>
      <dsp:spPr>
        <a:xfrm>
          <a:off x="0" y="1255716"/>
          <a:ext cx="4773168" cy="95471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Uses multiple layers to extract hierarchical features.</a:t>
          </a:r>
        </a:p>
      </dsp:txBody>
      <dsp:txXfrm>
        <a:off x="46606" y="1302322"/>
        <a:ext cx="4679956" cy="861507"/>
      </dsp:txXfrm>
    </dsp:sp>
    <dsp:sp modelId="{DEA1770B-0845-4CD9-8380-040485B64C88}">
      <dsp:nvSpPr>
        <dsp:cNvPr id="0" name=""/>
        <dsp:cNvSpPr/>
      </dsp:nvSpPr>
      <dsp:spPr>
        <a:xfrm>
          <a:off x="0" y="2279556"/>
          <a:ext cx="4773168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Training is done using:</a:t>
          </a:r>
        </a:p>
      </dsp:txBody>
      <dsp:txXfrm>
        <a:off x="46606" y="2326162"/>
        <a:ext cx="4679956" cy="861507"/>
      </dsp:txXfrm>
    </dsp:sp>
    <dsp:sp modelId="{859E444D-C8BF-48BE-B966-8F2637D362F0}">
      <dsp:nvSpPr>
        <dsp:cNvPr id="0" name=""/>
        <dsp:cNvSpPr/>
      </dsp:nvSpPr>
      <dsp:spPr>
        <a:xfrm>
          <a:off x="0" y="3303396"/>
          <a:ext cx="4773168" cy="95471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Forward Propagation</a:t>
          </a:r>
        </a:p>
      </dsp:txBody>
      <dsp:txXfrm>
        <a:off x="46606" y="3350002"/>
        <a:ext cx="4679956" cy="861507"/>
      </dsp:txXfrm>
    </dsp:sp>
    <dsp:sp modelId="{8AAD4742-A458-4ACE-B64A-BAD86FA36F17}">
      <dsp:nvSpPr>
        <dsp:cNvPr id="0" name=""/>
        <dsp:cNvSpPr/>
      </dsp:nvSpPr>
      <dsp:spPr>
        <a:xfrm>
          <a:off x="0" y="4327236"/>
          <a:ext cx="4773168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Backpropagation and Gradient Descent</a:t>
          </a:r>
        </a:p>
      </dsp:txBody>
      <dsp:txXfrm>
        <a:off x="46606" y="4373842"/>
        <a:ext cx="4679956" cy="86150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847D4-CDEF-4D5C-B7EA-1DCD42D6686C}">
      <dsp:nvSpPr>
        <dsp:cNvPr id="0" name=""/>
        <dsp:cNvSpPr/>
      </dsp:nvSpPr>
      <dsp:spPr>
        <a:xfrm>
          <a:off x="0" y="21455"/>
          <a:ext cx="4773168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Data Collection and Preprocessing</a:t>
          </a:r>
        </a:p>
      </dsp:txBody>
      <dsp:txXfrm>
        <a:off x="50489" y="71944"/>
        <a:ext cx="4672190" cy="933302"/>
      </dsp:txXfrm>
    </dsp:sp>
    <dsp:sp modelId="{CF8FA45A-EB3C-403B-8EA8-17AB1DB443F3}">
      <dsp:nvSpPr>
        <dsp:cNvPr id="0" name=""/>
        <dsp:cNvSpPr/>
      </dsp:nvSpPr>
      <dsp:spPr>
        <a:xfrm>
          <a:off x="0" y="1130615"/>
          <a:ext cx="4773168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Model Selection and Initialization</a:t>
          </a:r>
        </a:p>
      </dsp:txBody>
      <dsp:txXfrm>
        <a:off x="50489" y="1181104"/>
        <a:ext cx="4672190" cy="933302"/>
      </dsp:txXfrm>
    </dsp:sp>
    <dsp:sp modelId="{32B29FDC-D0EA-414B-B190-5BB0C22E4215}">
      <dsp:nvSpPr>
        <dsp:cNvPr id="0" name=""/>
        <dsp:cNvSpPr/>
      </dsp:nvSpPr>
      <dsp:spPr>
        <a:xfrm>
          <a:off x="0" y="2239775"/>
          <a:ext cx="4773168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Training with Forward and Backpropagation</a:t>
          </a:r>
        </a:p>
      </dsp:txBody>
      <dsp:txXfrm>
        <a:off x="50489" y="2290264"/>
        <a:ext cx="4672190" cy="933302"/>
      </dsp:txXfrm>
    </dsp:sp>
    <dsp:sp modelId="{31EE8A4C-7173-43E3-89CF-514CD314AFF7}">
      <dsp:nvSpPr>
        <dsp:cNvPr id="0" name=""/>
        <dsp:cNvSpPr/>
      </dsp:nvSpPr>
      <dsp:spPr>
        <a:xfrm>
          <a:off x="0" y="3348936"/>
          <a:ext cx="4773168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Hyperparameter Tuning</a:t>
          </a:r>
        </a:p>
      </dsp:txBody>
      <dsp:txXfrm>
        <a:off x="50489" y="3399425"/>
        <a:ext cx="4672190" cy="933302"/>
      </dsp:txXfrm>
    </dsp:sp>
    <dsp:sp modelId="{80C88A99-E88C-4EEC-95E6-D479230C82E2}">
      <dsp:nvSpPr>
        <dsp:cNvPr id="0" name=""/>
        <dsp:cNvSpPr/>
      </dsp:nvSpPr>
      <dsp:spPr>
        <a:xfrm>
          <a:off x="0" y="4458096"/>
          <a:ext cx="4773168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Model Evaluation and Deployment</a:t>
          </a:r>
        </a:p>
      </dsp:txBody>
      <dsp:txXfrm>
        <a:off x="50489" y="4508585"/>
        <a:ext cx="4672190" cy="933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85A78-CA45-4AF8-B8E6-D2676360CC86}">
      <dsp:nvSpPr>
        <dsp:cNvPr id="0" name=""/>
        <dsp:cNvSpPr/>
      </dsp:nvSpPr>
      <dsp:spPr>
        <a:xfrm>
          <a:off x="0" y="3327889"/>
          <a:ext cx="4773168" cy="21834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Types: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</dsp:txBody>
      <dsp:txXfrm>
        <a:off x="0" y="3327889"/>
        <a:ext cx="4773168" cy="1179066"/>
      </dsp:txXfrm>
    </dsp:sp>
    <dsp:sp modelId="{3CBD6C87-0323-46CE-A589-CCF16C7D17CC}">
      <dsp:nvSpPr>
        <dsp:cNvPr id="0" name=""/>
        <dsp:cNvSpPr/>
      </dsp:nvSpPr>
      <dsp:spPr>
        <a:xfrm>
          <a:off x="2330" y="4463286"/>
          <a:ext cx="1589502" cy="10043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Supervised Learning</a:t>
          </a:r>
        </a:p>
      </dsp:txBody>
      <dsp:txXfrm>
        <a:off x="2330" y="4463286"/>
        <a:ext cx="1589502" cy="1004389"/>
      </dsp:txXfrm>
    </dsp:sp>
    <dsp:sp modelId="{4D5ADF5B-6599-4952-8A9D-07B2909881C9}">
      <dsp:nvSpPr>
        <dsp:cNvPr id="0" name=""/>
        <dsp:cNvSpPr/>
      </dsp:nvSpPr>
      <dsp:spPr>
        <a:xfrm>
          <a:off x="1591832" y="4463286"/>
          <a:ext cx="1589502" cy="1004389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Unsupervised Learning</a:t>
          </a:r>
        </a:p>
      </dsp:txBody>
      <dsp:txXfrm>
        <a:off x="1591832" y="4463286"/>
        <a:ext cx="1589502" cy="1004389"/>
      </dsp:txXfrm>
    </dsp:sp>
    <dsp:sp modelId="{7BB79877-FF71-4BD4-9BCF-E4AC981AE48A}">
      <dsp:nvSpPr>
        <dsp:cNvPr id="0" name=""/>
        <dsp:cNvSpPr/>
      </dsp:nvSpPr>
      <dsp:spPr>
        <a:xfrm>
          <a:off x="3181335" y="4463286"/>
          <a:ext cx="1589502" cy="100438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- Reinforcement Learning</a:t>
          </a:r>
        </a:p>
      </dsp:txBody>
      <dsp:txXfrm>
        <a:off x="3181335" y="4463286"/>
        <a:ext cx="1589502" cy="1004389"/>
      </dsp:txXfrm>
    </dsp:sp>
    <dsp:sp modelId="{75635203-5255-4296-8EF8-4E35003C8F29}">
      <dsp:nvSpPr>
        <dsp:cNvPr id="0" name=""/>
        <dsp:cNvSpPr/>
      </dsp:nvSpPr>
      <dsp:spPr>
        <a:xfrm rot="10800000">
          <a:off x="0" y="2486"/>
          <a:ext cx="4773168" cy="3358155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ML enables computers to learn from data without explicit programming.</a:t>
          </a:r>
        </a:p>
      </dsp:txBody>
      <dsp:txXfrm rot="10800000">
        <a:off x="0" y="2486"/>
        <a:ext cx="4773168" cy="218202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C1071-E835-4792-B2B9-C96E592BCA1C}">
      <dsp:nvSpPr>
        <dsp:cNvPr id="0" name=""/>
        <dsp:cNvSpPr/>
      </dsp:nvSpPr>
      <dsp:spPr>
        <a:xfrm>
          <a:off x="0" y="281330"/>
          <a:ext cx="4773168" cy="15947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Deep Learning is a powerful ML approach inspired by neural networks.</a:t>
          </a:r>
        </a:p>
      </dsp:txBody>
      <dsp:txXfrm>
        <a:off x="77847" y="359177"/>
        <a:ext cx="4617474" cy="1439016"/>
      </dsp:txXfrm>
    </dsp:sp>
    <dsp:sp modelId="{181DEC54-F4AA-4B99-A1B4-E832C18CA4CE}">
      <dsp:nvSpPr>
        <dsp:cNvPr id="0" name=""/>
        <dsp:cNvSpPr/>
      </dsp:nvSpPr>
      <dsp:spPr>
        <a:xfrm>
          <a:off x="0" y="1959561"/>
          <a:ext cx="4773168" cy="159471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It has revolutionized multiple fields with its high accuracy and automation.</a:t>
          </a:r>
        </a:p>
      </dsp:txBody>
      <dsp:txXfrm>
        <a:off x="77847" y="2037408"/>
        <a:ext cx="4617474" cy="1439016"/>
      </dsp:txXfrm>
    </dsp:sp>
    <dsp:sp modelId="{AF72D964-EED1-486E-992B-CB757BBF567F}">
      <dsp:nvSpPr>
        <dsp:cNvPr id="0" name=""/>
        <dsp:cNvSpPr/>
      </dsp:nvSpPr>
      <dsp:spPr>
        <a:xfrm>
          <a:off x="0" y="3637791"/>
          <a:ext cx="4773168" cy="159471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Requires large datasets and computational power but offers great potential.</a:t>
          </a:r>
        </a:p>
      </dsp:txBody>
      <dsp:txXfrm>
        <a:off x="77847" y="3715638"/>
        <a:ext cx="4617474" cy="143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6873E-B0F9-4496-B4DA-774B7C9089B9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AACF7-7BF0-40CD-A660-B152BD49DFC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37703-E0EF-41E5-AF4D-21B16BAAB8B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A subset of ML based on artificial neural networks with multiple layers.</a:t>
          </a:r>
        </a:p>
      </dsp:txBody>
      <dsp:txXfrm>
        <a:off x="46529" y="2703902"/>
        <a:ext cx="2418750" cy="720000"/>
      </dsp:txXfrm>
    </dsp:sp>
    <dsp:sp modelId="{06DEC596-64CE-4558-A9AF-A42F5C9983F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71DF36-FC45-49C9-A347-83645A22361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8693C-3D04-4160-BAFD-985497D3652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Inspired by the human brain.</a:t>
          </a:r>
        </a:p>
      </dsp:txBody>
      <dsp:txXfrm>
        <a:off x="2888560" y="2703902"/>
        <a:ext cx="2418750" cy="720000"/>
      </dsp:txXfrm>
    </dsp:sp>
    <dsp:sp modelId="{11B7F369-EF11-4AD0-A920-ABE5E5E4C7F2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B109ED-BBD8-4E4B-8BCF-3E87D0D49DC8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D1064-ADDD-46D2-9DB1-6424FC335A52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Learns complex patterns and representations from data.</a:t>
          </a:r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879BD6-2369-4BB6-9593-A8179744D3C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E4512-B4D2-4BC4-9C2B-9BDA5F0C5D3B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858EC-7798-4475-93E1-09C5F1407495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Traditional ML struggles with complex data.</a:t>
          </a:r>
        </a:p>
      </dsp:txBody>
      <dsp:txXfrm>
        <a:off x="1330115" y="659889"/>
        <a:ext cx="2546008" cy="1080124"/>
      </dsp:txXfrm>
    </dsp:sp>
    <dsp:sp modelId="{6654E2F8-DB22-4440-AA23-28A3705EF016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31DD2E-A020-4F99-991D-05B6F41E15B3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8F96C-325C-4CED-AFAE-F8E7BE5C7A23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Advances in hardware (GPUs, TPUs) enable efficient deep learning.</a:t>
          </a:r>
        </a:p>
      </dsp:txBody>
      <dsp:txXfrm>
        <a:off x="5631327" y="659889"/>
        <a:ext cx="2546008" cy="1080124"/>
      </dsp:txXfrm>
    </dsp:sp>
    <dsp:sp modelId="{E6A420CF-9F3B-4296-9C7F-926CFBE50978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C0CCA5-56EF-49B0-8B5B-6F43B78CDC5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A5039-7C15-4C76-B004-1CE74BC4E93D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Availability of large datasets.</a:t>
          </a:r>
        </a:p>
      </dsp:txBody>
      <dsp:txXfrm>
        <a:off x="1330115" y="2452790"/>
        <a:ext cx="2546008" cy="1080124"/>
      </dsp:txXfrm>
    </dsp:sp>
    <dsp:sp modelId="{E7C8C296-86DF-4C29-9A17-A32A884C564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FCA2B7-171E-4298-9F77-A99CED945018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4CA8F-51A3-4C32-A0A4-94076110E849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Breakthroughs in algorithms (Backpropagation, Optimization).</a:t>
          </a:r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1B90E-1531-41C6-BA49-CF260A68B761}">
      <dsp:nvSpPr>
        <dsp:cNvPr id="0" name=""/>
        <dsp:cNvSpPr/>
      </dsp:nvSpPr>
      <dsp:spPr>
        <a:xfrm>
          <a:off x="0" y="70047"/>
          <a:ext cx="5000124" cy="52767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Computer Vision:</a:t>
          </a:r>
          <a:endParaRPr lang="en-US" sz="2200" kern="1200"/>
        </a:p>
      </dsp:txBody>
      <dsp:txXfrm>
        <a:off x="25759" y="95806"/>
        <a:ext cx="4948606" cy="476152"/>
      </dsp:txXfrm>
    </dsp:sp>
    <dsp:sp modelId="{D3DF4E5D-EE0F-48CC-A602-A6C33F591339}">
      <dsp:nvSpPr>
        <dsp:cNvPr id="0" name=""/>
        <dsp:cNvSpPr/>
      </dsp:nvSpPr>
      <dsp:spPr>
        <a:xfrm>
          <a:off x="0" y="597717"/>
          <a:ext cx="500012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700" kern="1200"/>
            <a:t>Image classification, object detection, facial recognition (e.g., Facebook, self-driving cars).</a:t>
          </a:r>
          <a:endParaRPr lang="en-US" sz="1700" kern="1200"/>
        </a:p>
      </dsp:txBody>
      <dsp:txXfrm>
        <a:off x="0" y="597717"/>
        <a:ext cx="5000124" cy="535095"/>
      </dsp:txXfrm>
    </dsp:sp>
    <dsp:sp modelId="{9498891E-4AA7-4355-9722-2B650C728B0F}">
      <dsp:nvSpPr>
        <dsp:cNvPr id="0" name=""/>
        <dsp:cNvSpPr/>
      </dsp:nvSpPr>
      <dsp:spPr>
        <a:xfrm>
          <a:off x="0" y="1132812"/>
          <a:ext cx="5000124" cy="52767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Natural Language Processing (NLP):</a:t>
          </a:r>
          <a:endParaRPr lang="en-US" sz="2200" kern="1200"/>
        </a:p>
      </dsp:txBody>
      <dsp:txXfrm>
        <a:off x="25759" y="1158571"/>
        <a:ext cx="4948606" cy="476152"/>
      </dsp:txXfrm>
    </dsp:sp>
    <dsp:sp modelId="{6331CE05-2C6C-4076-8815-6C3D68842B43}">
      <dsp:nvSpPr>
        <dsp:cNvPr id="0" name=""/>
        <dsp:cNvSpPr/>
      </dsp:nvSpPr>
      <dsp:spPr>
        <a:xfrm>
          <a:off x="0" y="1660482"/>
          <a:ext cx="500012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700" kern="1200"/>
            <a:t>Language translation, sentiment analysis, chatbots (e.g., Google Translate, ChatGPT).</a:t>
          </a:r>
          <a:endParaRPr lang="en-US" sz="1700" kern="1200"/>
        </a:p>
      </dsp:txBody>
      <dsp:txXfrm>
        <a:off x="0" y="1660482"/>
        <a:ext cx="5000124" cy="535095"/>
      </dsp:txXfrm>
    </dsp:sp>
    <dsp:sp modelId="{CB4C38E2-568F-41E6-8B15-565EC6897A2F}">
      <dsp:nvSpPr>
        <dsp:cNvPr id="0" name=""/>
        <dsp:cNvSpPr/>
      </dsp:nvSpPr>
      <dsp:spPr>
        <a:xfrm>
          <a:off x="0" y="2195577"/>
          <a:ext cx="5000124" cy="52767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Speech Recognition:</a:t>
          </a:r>
          <a:endParaRPr lang="en-US" sz="2200" kern="1200"/>
        </a:p>
      </dsp:txBody>
      <dsp:txXfrm>
        <a:off x="25759" y="2221336"/>
        <a:ext cx="4948606" cy="476152"/>
      </dsp:txXfrm>
    </dsp:sp>
    <dsp:sp modelId="{71D7B689-3BED-4A8A-AB99-575BF1334686}">
      <dsp:nvSpPr>
        <dsp:cNvPr id="0" name=""/>
        <dsp:cNvSpPr/>
      </dsp:nvSpPr>
      <dsp:spPr>
        <a:xfrm>
          <a:off x="0" y="2723247"/>
          <a:ext cx="500012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700" kern="1200"/>
            <a:t>Voice assistants like Siri, Alexa, and Google Assistant.</a:t>
          </a:r>
          <a:endParaRPr lang="en-US" sz="1700" kern="1200"/>
        </a:p>
      </dsp:txBody>
      <dsp:txXfrm>
        <a:off x="0" y="2723247"/>
        <a:ext cx="5000124" cy="535095"/>
      </dsp:txXfrm>
    </dsp:sp>
    <dsp:sp modelId="{0E3739B2-44F1-47C8-A734-8C0979DEA72E}">
      <dsp:nvSpPr>
        <dsp:cNvPr id="0" name=""/>
        <dsp:cNvSpPr/>
      </dsp:nvSpPr>
      <dsp:spPr>
        <a:xfrm>
          <a:off x="0" y="3258342"/>
          <a:ext cx="5000124" cy="52767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Healthcare:</a:t>
          </a:r>
          <a:endParaRPr lang="en-US" sz="2200" kern="1200"/>
        </a:p>
      </dsp:txBody>
      <dsp:txXfrm>
        <a:off x="25759" y="3284101"/>
        <a:ext cx="4948606" cy="476152"/>
      </dsp:txXfrm>
    </dsp:sp>
    <dsp:sp modelId="{E6C296E9-C3B7-4C89-93A6-375510B88051}">
      <dsp:nvSpPr>
        <dsp:cNvPr id="0" name=""/>
        <dsp:cNvSpPr/>
      </dsp:nvSpPr>
      <dsp:spPr>
        <a:xfrm>
          <a:off x="0" y="3786012"/>
          <a:ext cx="500012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700" kern="1200"/>
            <a:t>Disease diagnosis from medical images (e.g., detecting cancer in X-rays).</a:t>
          </a:r>
          <a:endParaRPr lang="en-US" sz="1700" kern="1200"/>
        </a:p>
      </dsp:txBody>
      <dsp:txXfrm>
        <a:off x="0" y="3786012"/>
        <a:ext cx="5000124" cy="535095"/>
      </dsp:txXfrm>
    </dsp:sp>
    <dsp:sp modelId="{EC3E7D8E-1205-4185-BB96-E578CBB2CD60}">
      <dsp:nvSpPr>
        <dsp:cNvPr id="0" name=""/>
        <dsp:cNvSpPr/>
      </dsp:nvSpPr>
      <dsp:spPr>
        <a:xfrm>
          <a:off x="0" y="4321107"/>
          <a:ext cx="5000124" cy="52767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/>
            <a:t>Gaming:</a:t>
          </a:r>
          <a:endParaRPr lang="en-US" sz="2200" kern="1200"/>
        </a:p>
      </dsp:txBody>
      <dsp:txXfrm>
        <a:off x="25759" y="4346866"/>
        <a:ext cx="4948606" cy="476152"/>
      </dsp:txXfrm>
    </dsp:sp>
    <dsp:sp modelId="{B2DA7BF1-02AE-47EE-BA9A-CBDEA71EFBC4}">
      <dsp:nvSpPr>
        <dsp:cNvPr id="0" name=""/>
        <dsp:cNvSpPr/>
      </dsp:nvSpPr>
      <dsp:spPr>
        <a:xfrm>
          <a:off x="0" y="4848777"/>
          <a:ext cx="5000124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700" kern="1200"/>
            <a:t>AI agents playing complex games (e.g., OpenAI’s Dota 2 bot).</a:t>
          </a:r>
          <a:endParaRPr lang="en-US" sz="1700" kern="1200"/>
        </a:p>
      </dsp:txBody>
      <dsp:txXfrm>
        <a:off x="0" y="4848777"/>
        <a:ext cx="5000124" cy="5350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67D8-2159-4B90-87CF-A14EC96473F0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0429D-092E-458D-9530-E4170B42BD17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82F62-372F-4273-97C6-F8FACA4C1BA3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Automatic feature extraction.</a:t>
          </a:r>
        </a:p>
      </dsp:txBody>
      <dsp:txXfrm>
        <a:off x="1321846" y="2258"/>
        <a:ext cx="3801079" cy="1144455"/>
      </dsp:txXfrm>
    </dsp:sp>
    <dsp:sp modelId="{605A9FAB-2070-4DCF-B43B-3EEC8734F619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AB5F9-015F-4763-9F08-CFC866D4E8B8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30E94-ACC8-4FA6-94A7-75A20E47902E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Handles large, high-dimensional data.</a:t>
          </a:r>
        </a:p>
      </dsp:txBody>
      <dsp:txXfrm>
        <a:off x="1321846" y="1432827"/>
        <a:ext cx="3801079" cy="1144455"/>
      </dsp:txXfrm>
    </dsp:sp>
    <dsp:sp modelId="{1C7990E3-506B-486A-80F2-C1BE1AA39E08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FA29F-BA24-4A1D-BDE1-BBE7B3B7AD06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B0DF2-4ECA-412A-AF0D-328073541C35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Improved accuracy with increased data.</a:t>
          </a:r>
        </a:p>
      </dsp:txBody>
      <dsp:txXfrm>
        <a:off x="1321846" y="2863396"/>
        <a:ext cx="3801079" cy="1144455"/>
      </dsp:txXfrm>
    </dsp:sp>
    <dsp:sp modelId="{8572AC52-C594-4E1A-BD11-8916E1DF37C7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3CF54B-8133-4D59-9140-065F5CDF29BA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AEB5E-3087-4A3A-B348-0F02EA82BB9F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End-to-end learning (from raw data to output).</a:t>
          </a:r>
        </a:p>
      </dsp:txBody>
      <dsp:txXfrm>
        <a:off x="1321846" y="4293966"/>
        <a:ext cx="3801079" cy="11444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21F5E-66A5-4887-9BB8-814CA7CB4825}">
      <dsp:nvSpPr>
        <dsp:cNvPr id="0" name=""/>
        <dsp:cNvSpPr/>
      </dsp:nvSpPr>
      <dsp:spPr>
        <a:xfrm>
          <a:off x="0" y="664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63257-B48D-4F06-B363-65F09E2C0B68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48101-5577-4027-B4BE-7C7EEFF6A687}">
      <dsp:nvSpPr>
        <dsp:cNvPr id="0" name=""/>
        <dsp:cNvSpPr/>
      </dsp:nvSpPr>
      <dsp:spPr>
        <a:xfrm>
          <a:off x="1794986" y="664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Increased computational power.</a:t>
          </a:r>
        </a:p>
      </dsp:txBody>
      <dsp:txXfrm>
        <a:off x="1794986" y="664"/>
        <a:ext cx="3327939" cy="1554100"/>
      </dsp:txXfrm>
    </dsp:sp>
    <dsp:sp modelId="{B1185910-B07C-4C21-BBB9-66B4F144656C}">
      <dsp:nvSpPr>
        <dsp:cNvPr id="0" name=""/>
        <dsp:cNvSpPr/>
      </dsp:nvSpPr>
      <dsp:spPr>
        <a:xfrm>
          <a:off x="0" y="1943289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05B89-555F-45B4-90D7-BFE1E2B32A01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243ED-DDE0-419A-A54A-10D859A924E3}">
      <dsp:nvSpPr>
        <dsp:cNvPr id="0" name=""/>
        <dsp:cNvSpPr/>
      </dsp:nvSpPr>
      <dsp:spPr>
        <a:xfrm>
          <a:off x="1794986" y="1943289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Availability of large-scale labeled data.</a:t>
          </a:r>
        </a:p>
      </dsp:txBody>
      <dsp:txXfrm>
        <a:off x="1794986" y="1943289"/>
        <a:ext cx="3327939" cy="1554100"/>
      </dsp:txXfrm>
    </dsp:sp>
    <dsp:sp modelId="{97F7C505-2BF6-4E5A-9730-9E986024E43A}">
      <dsp:nvSpPr>
        <dsp:cNvPr id="0" name=""/>
        <dsp:cNvSpPr/>
      </dsp:nvSpPr>
      <dsp:spPr>
        <a:xfrm>
          <a:off x="0" y="3885915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6D8CD-A416-442C-866B-7E92FD4F4B59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2ACF8-E159-48DE-ACF5-E2AF73E2B1D3}">
      <dsp:nvSpPr>
        <dsp:cNvPr id="0" name=""/>
        <dsp:cNvSpPr/>
      </dsp:nvSpPr>
      <dsp:spPr>
        <a:xfrm>
          <a:off x="1794986" y="3885915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Advances in deep learning architectures.</a:t>
          </a:r>
        </a:p>
      </dsp:txBody>
      <dsp:txXfrm>
        <a:off x="1794986" y="3885915"/>
        <a:ext cx="3327939" cy="15541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F7F74-E3CF-45F3-9955-03F0F57693F5}">
      <dsp:nvSpPr>
        <dsp:cNvPr id="0" name=""/>
        <dsp:cNvSpPr/>
      </dsp:nvSpPr>
      <dsp:spPr>
        <a:xfrm>
          <a:off x="0" y="21716"/>
          <a:ext cx="4941945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Feature Engineering: Manual vs Automatic.</a:t>
          </a:r>
        </a:p>
      </dsp:txBody>
      <dsp:txXfrm>
        <a:off x="60199" y="81915"/>
        <a:ext cx="4821547" cy="1112781"/>
      </dsp:txXfrm>
    </dsp:sp>
    <dsp:sp modelId="{33C31786-173F-4A4F-97CF-5FDD84EE1CA8}">
      <dsp:nvSpPr>
        <dsp:cNvPr id="0" name=""/>
        <dsp:cNvSpPr/>
      </dsp:nvSpPr>
      <dsp:spPr>
        <a:xfrm>
          <a:off x="0" y="1344176"/>
          <a:ext cx="4941945" cy="123317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Performance: Limited vs Scalable.</a:t>
          </a:r>
        </a:p>
      </dsp:txBody>
      <dsp:txXfrm>
        <a:off x="60199" y="1404375"/>
        <a:ext cx="4821547" cy="1112781"/>
      </dsp:txXfrm>
    </dsp:sp>
    <dsp:sp modelId="{74AC108D-091C-4E7F-8828-0AE1DEA03E80}">
      <dsp:nvSpPr>
        <dsp:cNvPr id="0" name=""/>
        <dsp:cNvSpPr/>
      </dsp:nvSpPr>
      <dsp:spPr>
        <a:xfrm>
          <a:off x="0" y="2666636"/>
          <a:ext cx="4941945" cy="123317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Data Requirement: Less vs More.</a:t>
          </a:r>
        </a:p>
      </dsp:txBody>
      <dsp:txXfrm>
        <a:off x="60199" y="2726835"/>
        <a:ext cx="4821547" cy="1112781"/>
      </dsp:txXfrm>
    </dsp:sp>
    <dsp:sp modelId="{FFE6B05D-7C23-4D4C-8AC0-4D5D01E1CD13}">
      <dsp:nvSpPr>
        <dsp:cNvPr id="0" name=""/>
        <dsp:cNvSpPr/>
      </dsp:nvSpPr>
      <dsp:spPr>
        <a:xfrm>
          <a:off x="0" y="3989096"/>
          <a:ext cx="4941945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Hardware: CPU vs GPU/TPU.</a:t>
          </a:r>
        </a:p>
      </dsp:txBody>
      <dsp:txXfrm>
        <a:off x="60199" y="4049295"/>
        <a:ext cx="4821547" cy="111278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CB168-8937-4250-B8B5-A30979C9F4EA}">
      <dsp:nvSpPr>
        <dsp:cNvPr id="0" name=""/>
        <dsp:cNvSpPr/>
      </dsp:nvSpPr>
      <dsp:spPr>
        <a:xfrm>
          <a:off x="0" y="21716"/>
          <a:ext cx="4941945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Artificial Neural Networks (ANNs)</a:t>
          </a:r>
        </a:p>
      </dsp:txBody>
      <dsp:txXfrm>
        <a:off x="60199" y="81915"/>
        <a:ext cx="4821547" cy="1112781"/>
      </dsp:txXfrm>
    </dsp:sp>
    <dsp:sp modelId="{4E1BBF4C-BCC9-4F71-B7EC-A7B5B4697C70}">
      <dsp:nvSpPr>
        <dsp:cNvPr id="0" name=""/>
        <dsp:cNvSpPr/>
      </dsp:nvSpPr>
      <dsp:spPr>
        <a:xfrm>
          <a:off x="0" y="1344176"/>
          <a:ext cx="4941945" cy="123317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Convolutional Neural Networks (CNNs)</a:t>
          </a:r>
        </a:p>
      </dsp:txBody>
      <dsp:txXfrm>
        <a:off x="60199" y="1404375"/>
        <a:ext cx="4821547" cy="1112781"/>
      </dsp:txXfrm>
    </dsp:sp>
    <dsp:sp modelId="{BDFE86AE-5933-4281-A8F4-45977C4098C1}">
      <dsp:nvSpPr>
        <dsp:cNvPr id="0" name=""/>
        <dsp:cNvSpPr/>
      </dsp:nvSpPr>
      <dsp:spPr>
        <a:xfrm>
          <a:off x="0" y="2666636"/>
          <a:ext cx="4941945" cy="123317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Recurrent Neural Networks (RNNs)</a:t>
          </a:r>
        </a:p>
      </dsp:txBody>
      <dsp:txXfrm>
        <a:off x="60199" y="2726835"/>
        <a:ext cx="4821547" cy="1112781"/>
      </dsp:txXfrm>
    </dsp:sp>
    <dsp:sp modelId="{C7E0D419-F828-4998-BBF5-A54001280BC4}">
      <dsp:nvSpPr>
        <dsp:cNvPr id="0" name=""/>
        <dsp:cNvSpPr/>
      </dsp:nvSpPr>
      <dsp:spPr>
        <a:xfrm>
          <a:off x="0" y="3989096"/>
          <a:ext cx="4941945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Generative Adversarial Networks (GANs)</a:t>
          </a:r>
        </a:p>
      </dsp:txBody>
      <dsp:txXfrm>
        <a:off x="60199" y="4049295"/>
        <a:ext cx="4821547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Introduction to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B81B11-34BE-3571-31F1-3ADB0C8712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5917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The Training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6A1CB711-BF38-A4A4-EFDE-E7034A79B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25632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Challenges in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564ED0-7F66-7295-D571-F0AEBD4811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9851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Scope of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C69517-FDDA-51FA-66BF-7C21E5BC3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5294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Machine Learning Applications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8073B-D6D8-93B6-9342-E3E75F382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1049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Machine Learning in Industry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B221B6-0149-DBC7-EB61-ADEAB6DB32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217341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Deep Learning Applications in Real Life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6F7CC3-5463-9628-A169-61AE9083D7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591646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Deep Learning in Industry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4387F7-64CF-CC0B-5CD0-BBADA93F2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85945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Learning in Machine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62BECB-6997-C9C8-38DB-92B39B0E3D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38191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Learning in Deep Learning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454081-E431-D5B8-77E2-B7A2F27B06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81062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Learning Pipeline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1B030B-76ED-E399-4BD7-E24CEDF0A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556527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What is Machine Learning?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FAA6E-5C85-3637-5E79-1DE6A23A4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19615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tr-TR" sz="3500"/>
              <a:t>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42518-75AB-FE35-E99C-79769A12D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80647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What is Deep Learning?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FE6A9E-FBE8-3A9D-BD2A-D7640DC6E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671274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Motivation for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9EFE2-0482-6663-FCBD-AED05D274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48799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34F8D-5FF6-776E-E4F2-FB838626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200">
                <a:solidFill>
                  <a:srgbClr val="FFFFFF"/>
                </a:solidFill>
              </a:rPr>
              <a:t>Applications of Deep Learning</a:t>
            </a:r>
            <a:endParaRPr lang="en-PK" sz="32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CF245-46F4-0157-542E-4CFCD3AB79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841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Key Features of Deep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7212C2-4E27-2A90-7C3C-E9D4412717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68563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tr-TR" sz="2800"/>
              <a:t>Why Deep Learning Now?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6FCE9-1DBD-E466-160D-D11573C340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119199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en-US"/>
              <a:t>Deep Learning vs Traditional ML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FF64D2C-0B54-DF5C-76A7-B69389F65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624928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8743" y="709375"/>
            <a:ext cx="8035257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84243" y="1789005"/>
            <a:ext cx="5413238" cy="3244751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725" y="675564"/>
            <a:ext cx="2707375" cy="5204085"/>
          </a:xfrm>
        </p:spPr>
        <p:txBody>
          <a:bodyPr>
            <a:normAutofit/>
          </a:bodyPr>
          <a:lstStyle/>
          <a:p>
            <a:r>
              <a:rPr lang="tr-TR" sz="3400"/>
              <a:t>Deep Learning Architectures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24492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9144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4016B7-6395-5C05-654B-1484CAE2D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688673"/>
              </p:ext>
            </p:extLst>
          </p:nvPr>
        </p:nvGraphicFramePr>
        <p:xfrm>
          <a:off x="3582547" y="819369"/>
          <a:ext cx="4941945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702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Introduction to Deep Learning</vt:lpstr>
      <vt:lpstr>What is Machine Learning?</vt:lpstr>
      <vt:lpstr>What is Deep Learning?</vt:lpstr>
      <vt:lpstr>Motivation for Deep Learning</vt:lpstr>
      <vt:lpstr>Applications of Deep Learning</vt:lpstr>
      <vt:lpstr>Key Features of Deep Learning</vt:lpstr>
      <vt:lpstr>Why Deep Learning Now?</vt:lpstr>
      <vt:lpstr>Deep Learning vs Traditional ML</vt:lpstr>
      <vt:lpstr>Deep Learning Architectures</vt:lpstr>
      <vt:lpstr>The Training Process</vt:lpstr>
      <vt:lpstr>Challenges in Deep Learning</vt:lpstr>
      <vt:lpstr>Future Scope of Deep Learning</vt:lpstr>
      <vt:lpstr>Machine Learning Applications</vt:lpstr>
      <vt:lpstr>Machine Learning in Industry</vt:lpstr>
      <vt:lpstr>Deep Learning Applications in Real Life</vt:lpstr>
      <vt:lpstr>Deep Learning in Industry</vt:lpstr>
      <vt:lpstr>Learning in Machine Learning</vt:lpstr>
      <vt:lpstr>Learning in Deep Learning</vt:lpstr>
      <vt:lpstr>Learning Pipeline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Syed Nisar Ali</cp:lastModifiedBy>
  <cp:revision>4</cp:revision>
  <dcterms:created xsi:type="dcterms:W3CDTF">2013-01-27T09:14:16Z</dcterms:created>
  <dcterms:modified xsi:type="dcterms:W3CDTF">2025-03-10T02:57:28Z</dcterms:modified>
  <cp:category/>
</cp:coreProperties>
</file>