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62026"/>
            <a:ext cx="12192000" cy="524510"/>
            <a:chOff x="0" y="6333745"/>
            <a:chExt cx="12192000" cy="52451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69987" y="164342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4847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</a:rPr>
              <a:t>Abdul Hai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</a:rPr>
              <a:t>https://github.com/Abdul-Hai07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</a:rPr>
              <a:t>05/08/2023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1951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Location’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Mapping: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RTLS,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https://github.com/Abdul-Hai07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234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https://github.com/Abdul-Hai07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29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https://github.com/Abdul-Hai07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7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586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Coast,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are.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https://github.com/Abdul-Hai07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spc="-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2775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https://github.com/Abdul-Hai07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https://github.com/Abdul-Hai07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rgbClr val="E28312"/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solidFill>
              <a:schemeClr val="accent1"/>
            </a:solidFill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7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our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24629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3600" spc="-229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600" spc="-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3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sz="3600" spc="-76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6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24628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3600" spc="-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3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sz="3600" spc="-49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6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58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chemeClr val="accent1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(3)</a:t>
            </a:r>
            <a:endParaRPr sz="2200" dirty="0">
              <a:solidFill>
                <a:schemeClr val="accent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accent1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(6)</a:t>
            </a:r>
            <a:endParaRPr sz="2200" dirty="0">
              <a:solidFill>
                <a:schemeClr val="accent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accent1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(16)</a:t>
            </a:r>
            <a:endParaRPr sz="2200" dirty="0">
              <a:solidFill>
                <a:schemeClr val="accent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accent1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(46)</a:t>
            </a:r>
            <a:endParaRPr sz="2200" dirty="0">
              <a:solidFill>
                <a:schemeClr val="accent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accent1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(47)</a:t>
            </a:r>
            <a:endParaRPr sz="2200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3600" spc="-16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3600" spc="-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sz="3600" spc="-67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as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 as</a:t>
            </a:r>
            <a:r>
              <a:rPr sz="1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 1 as</a:t>
            </a:r>
            <a:r>
              <a:rPr sz="1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3600" spc="-229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600" spc="-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sz="3600" spc="-76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VLEO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3600" spc="-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sz="3600" spc="-46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24629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3600" spc="-4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3600" spc="-3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  <a:r>
              <a:rPr sz="3600" spc="-47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confidence interval 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(light blue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shading)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32250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SLC-4E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(ISS).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pc="-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wasn’t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SpaceX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and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classifies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 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maps,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dashboards.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features.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encoding. 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 models.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</a:t>
            </a:r>
            <a:r>
              <a:rPr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models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produced: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sz="2200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Machine,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2200" spc="-8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2200" spc="-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K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Neighbors.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produced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2200" spc="-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83.33%. All models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20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lang="en-US" sz="43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lang="en-US" sz="43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lang="en-US" sz="43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lang="en-US" sz="43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lang="en-US" sz="4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4300" spc="-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lang="en-US" sz="43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43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and</a:t>
            </a:r>
            <a:r>
              <a:rPr lang="en-US" sz="43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noninclusively.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spc="-8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Boosters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Carried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pc="-9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15600  kg.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spc="-6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(kg),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occurrences.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</a:t>
            </a:r>
            <a:r>
              <a:rPr sz="43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</a:t>
            </a:r>
            <a:r>
              <a:rPr sz="4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3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sz="4300" spc="-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 </a:t>
            </a:r>
            <a:r>
              <a:rPr sz="43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43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2010-06-04 </a:t>
            </a:r>
            <a:r>
              <a:rPr sz="43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300"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2017-03-20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inclusively.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8000" spc="-32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sz="8000" spc="-10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8000" spc="-40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other.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ocean.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icon).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LC-39A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sz="8000" spc="-68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8000" spc="-53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z="8000" spc="-7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8000" spc="-31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sz="8000" spc="-58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73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8205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chemeClr val="accent1"/>
                </a:solidFill>
                <a:uFill>
                  <a:solidFill>
                    <a:srgbClr val="BB562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endParaRPr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pricing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($62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$165 million</a:t>
            </a:r>
            <a:r>
              <a:rPr sz="2200" spc="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USD)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Largely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recover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(Stage</a:t>
            </a:r>
            <a:r>
              <a:rPr sz="2200" spc="1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sz="2200" spc="6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chemeClr val="accent1"/>
                </a:solidFill>
                <a:uFill>
                  <a:solidFill>
                    <a:srgbClr val="BB562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2200" spc="-6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successful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200" spc="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3600" spc="-3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8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3600" spc="-3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1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predictions are 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151259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https://github.com/Abdul-Hai07</a:t>
            </a: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r>
              <a:rPr lang="en-US"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50159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200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</a:t>
            </a:r>
            <a:r>
              <a:rPr sz="18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public </a:t>
            </a:r>
            <a:r>
              <a:rPr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and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Wikipedia</a:t>
            </a:r>
            <a:r>
              <a:rPr sz="1800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Classifying true landings </a:t>
            </a:r>
            <a:r>
              <a:rPr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</a:t>
            </a:r>
            <a:r>
              <a:rPr sz="1800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(EDA)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15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analytics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Plotly</a:t>
            </a:r>
            <a:r>
              <a:rPr sz="2200" spc="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200" spc="17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</a:t>
            </a:r>
            <a:r>
              <a:rPr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800" spc="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4018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webscraping.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GridFins,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109388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Data)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8993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Falcon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launches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2439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https://github.com/Abdul-Hai07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910" y="0"/>
            <a:ext cx="4104004" cy="6858000"/>
            <a:chOff x="0" y="0"/>
            <a:chExt cx="4104004" cy="68580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lang="en-US" sz="2200" spc="-25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Request</a:t>
            </a:r>
            <a:r>
              <a:rPr lang="en-US" sz="2200" spc="-114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Wikipedia</a:t>
            </a:r>
            <a:endParaRPr sz="2200" dirty="0">
              <a:latin typeface="Carlito"/>
              <a:cs typeface="Times New Roman" panose="02020603050405020304" pitchFamily="18" charset="0"/>
            </a:endParaRPr>
          </a:p>
          <a:p>
            <a:pPr marL="13335" algn="ctr">
              <a:lnSpc>
                <a:spcPts val="2520"/>
              </a:lnSpc>
            </a:pPr>
            <a:r>
              <a:rPr lang="en-US" sz="2200" spc="-25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html</a:t>
            </a:r>
            <a:endParaRPr sz="2200" dirty="0">
              <a:latin typeface="Carlito"/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96821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22980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4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https://github.com/Abdul-Hai07</a:t>
            </a:r>
            <a:endParaRPr lang="en-IN" sz="14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2636</Words>
  <Application>Microsoft Office PowerPoint</Application>
  <PresentationFormat>Widescreen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Carlito</vt:lpstr>
      <vt:lpstr>Times New Roman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Abdul Hai Nasser</cp:lastModifiedBy>
  <cp:revision>3</cp:revision>
  <dcterms:created xsi:type="dcterms:W3CDTF">2021-08-26T16:53:12Z</dcterms:created>
  <dcterms:modified xsi:type="dcterms:W3CDTF">2023-05-08T18:18:53Z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