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722" r:id="rId2"/>
  </p:sldMasterIdLst>
  <p:notesMasterIdLst>
    <p:notesMasterId r:id="rId15"/>
  </p:notesMasterIdLst>
  <p:sldIdLst>
    <p:sldId id="2039" r:id="rId3"/>
    <p:sldId id="2038" r:id="rId4"/>
    <p:sldId id="266" r:id="rId5"/>
    <p:sldId id="2041" r:id="rId6"/>
    <p:sldId id="258" r:id="rId7"/>
    <p:sldId id="259" r:id="rId8"/>
    <p:sldId id="260" r:id="rId9"/>
    <p:sldId id="261" r:id="rId10"/>
    <p:sldId id="262" r:id="rId11"/>
    <p:sldId id="263" r:id="rId12"/>
    <p:sldId id="2040" r:id="rId13"/>
    <p:sldId id="264"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Montserrat Light" panose="020B0604020202020204" charset="0"/>
      <p:regular r:id="rId24"/>
      <p:bold r:id="rId25"/>
      <p:italic r:id="rId26"/>
      <p:boldItalic r:id="rId27"/>
    </p:embeddedFont>
    <p:embeddedFont>
      <p:font typeface="Montserrat Medium" panose="020B060402020202020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ZrXcAPj92tqON0sPt1HRUOTGDb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yne Chan"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E7C79-A18E-48BB-A977-707813A1BA8C}" v="89" dt="2022-03-03T22:10:13.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65" d="100"/>
          <a:sy n="165"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dbaum, Stephen (FRPPE)" userId="76f6f1ad-adbf-4246-9e93-d985a4d55f04" providerId="ADAL" clId="{FB7E7C79-A18E-48BB-A977-707813A1BA8C}"/>
    <pc:docChg chg="undo custSel addSld delSld modSld sldOrd modMainMaster">
      <pc:chgData name="Goldbaum, Stephen (FRPPE)" userId="76f6f1ad-adbf-4246-9e93-d985a4d55f04" providerId="ADAL" clId="{FB7E7C79-A18E-48BB-A977-707813A1BA8C}" dt="2022-03-04T18:30:37.979" v="1734" actId="1076"/>
      <pc:docMkLst>
        <pc:docMk/>
      </pc:docMkLst>
      <pc:sldChg chg="del">
        <pc:chgData name="Goldbaum, Stephen (FRPPE)" userId="76f6f1ad-adbf-4246-9e93-d985a4d55f04" providerId="ADAL" clId="{FB7E7C79-A18E-48BB-A977-707813A1BA8C}" dt="2022-03-03T20:11:10.166" v="504" actId="47"/>
        <pc:sldMkLst>
          <pc:docMk/>
          <pc:sldMk cId="0" sldId="256"/>
        </pc:sldMkLst>
      </pc:sldChg>
      <pc:sldChg chg="addSp modSp del">
        <pc:chgData name="Goldbaum, Stephen (FRPPE)" userId="76f6f1ad-adbf-4246-9e93-d985a4d55f04" providerId="ADAL" clId="{FB7E7C79-A18E-48BB-A977-707813A1BA8C}" dt="2022-03-03T22:07:45.829" v="1489" actId="47"/>
        <pc:sldMkLst>
          <pc:docMk/>
          <pc:sldMk cId="0" sldId="257"/>
        </pc:sldMkLst>
        <pc:picChg chg="add mod">
          <ac:chgData name="Goldbaum, Stephen (FRPPE)" userId="76f6f1ad-adbf-4246-9e93-d985a4d55f04" providerId="ADAL" clId="{FB7E7C79-A18E-48BB-A977-707813A1BA8C}" dt="2022-03-03T20:11:12.866" v="505"/>
          <ac:picMkLst>
            <pc:docMk/>
            <pc:sldMk cId="0" sldId="257"/>
            <ac:picMk id="3" creationId="{90353F5A-23B1-4D52-89FF-0A902382DF74}"/>
          </ac:picMkLst>
        </pc:picChg>
      </pc:sldChg>
      <pc:sldChg chg="modSp mod">
        <pc:chgData name="Goldbaum, Stephen (FRPPE)" userId="76f6f1ad-adbf-4246-9e93-d985a4d55f04" providerId="ADAL" clId="{FB7E7C79-A18E-48BB-A977-707813A1BA8C}" dt="2022-03-04T18:30:37.979" v="1734" actId="1076"/>
        <pc:sldMkLst>
          <pc:docMk/>
          <pc:sldMk cId="0" sldId="258"/>
        </pc:sldMkLst>
        <pc:picChg chg="mod">
          <ac:chgData name="Goldbaum, Stephen (FRPPE)" userId="76f6f1ad-adbf-4246-9e93-d985a4d55f04" providerId="ADAL" clId="{FB7E7C79-A18E-48BB-A977-707813A1BA8C}" dt="2022-03-04T18:30:37.979" v="1734" actId="1076"/>
          <ac:picMkLst>
            <pc:docMk/>
            <pc:sldMk cId="0" sldId="258"/>
            <ac:picMk id="86" creationId="{00000000-0000-0000-0000-000000000000}"/>
          </ac:picMkLst>
        </pc:picChg>
      </pc:sldChg>
      <pc:sldChg chg="modSp mod">
        <pc:chgData name="Goldbaum, Stephen (FRPPE)" userId="76f6f1ad-adbf-4246-9e93-d985a4d55f04" providerId="ADAL" clId="{FB7E7C79-A18E-48BB-A977-707813A1BA8C}" dt="2022-03-03T20:25:06.971" v="684" actId="20577"/>
        <pc:sldMkLst>
          <pc:docMk/>
          <pc:sldMk cId="0" sldId="259"/>
        </pc:sldMkLst>
        <pc:spChg chg="mod">
          <ac:chgData name="Goldbaum, Stephen (FRPPE)" userId="76f6f1ad-adbf-4246-9e93-d985a4d55f04" providerId="ADAL" clId="{FB7E7C79-A18E-48BB-A977-707813A1BA8C}" dt="2022-03-03T20:25:06.971" v="684" actId="20577"/>
          <ac:spMkLst>
            <pc:docMk/>
            <pc:sldMk cId="0" sldId="259"/>
            <ac:spMk id="91" creationId="{00000000-0000-0000-0000-000000000000}"/>
          </ac:spMkLst>
        </pc:spChg>
      </pc:sldChg>
      <pc:sldChg chg="modSp mod">
        <pc:chgData name="Goldbaum, Stephen (FRPPE)" userId="76f6f1ad-adbf-4246-9e93-d985a4d55f04" providerId="ADAL" clId="{FB7E7C79-A18E-48BB-A977-707813A1BA8C}" dt="2022-03-03T20:16:46.003" v="542" actId="20577"/>
        <pc:sldMkLst>
          <pc:docMk/>
          <pc:sldMk cId="0" sldId="263"/>
        </pc:sldMkLst>
        <pc:spChg chg="mod">
          <ac:chgData name="Goldbaum, Stephen (FRPPE)" userId="76f6f1ad-adbf-4246-9e93-d985a4d55f04" providerId="ADAL" clId="{FB7E7C79-A18E-48BB-A977-707813A1BA8C}" dt="2022-03-03T20:16:46.003" v="542" actId="20577"/>
          <ac:spMkLst>
            <pc:docMk/>
            <pc:sldMk cId="0" sldId="263"/>
            <ac:spMk id="115" creationId="{00000000-0000-0000-0000-000000000000}"/>
          </ac:spMkLst>
        </pc:spChg>
      </pc:sldChg>
      <pc:sldChg chg="addSp modSp mod ord">
        <pc:chgData name="Goldbaum, Stephen (FRPPE)" userId="76f6f1ad-adbf-4246-9e93-d985a4d55f04" providerId="ADAL" clId="{FB7E7C79-A18E-48BB-A977-707813A1BA8C}" dt="2022-03-03T22:07:40.619" v="1488" actId="20577"/>
        <pc:sldMkLst>
          <pc:docMk/>
          <pc:sldMk cId="1338478342" sldId="266"/>
        </pc:sldMkLst>
        <pc:spChg chg="mod">
          <ac:chgData name="Goldbaum, Stephen (FRPPE)" userId="76f6f1ad-adbf-4246-9e93-d985a4d55f04" providerId="ADAL" clId="{FB7E7C79-A18E-48BB-A977-707813A1BA8C}" dt="2022-03-03T22:07:40.619" v="1488" actId="20577"/>
          <ac:spMkLst>
            <pc:docMk/>
            <pc:sldMk cId="1338478342" sldId="266"/>
            <ac:spMk id="2" creationId="{20C27F5E-BDF5-4170-A2E1-0BF204C4495B}"/>
          </ac:spMkLst>
        </pc:spChg>
        <pc:spChg chg="mod">
          <ac:chgData name="Goldbaum, Stephen (FRPPE)" userId="76f6f1ad-adbf-4246-9e93-d985a4d55f04" providerId="ADAL" clId="{FB7E7C79-A18E-48BB-A977-707813A1BA8C}" dt="2022-03-03T22:07:03.133" v="1475" actId="1076"/>
          <ac:spMkLst>
            <pc:docMk/>
            <pc:sldMk cId="1338478342" sldId="266"/>
            <ac:spMk id="3" creationId="{376E9D3F-FA4C-45F7-938D-CC0CE8F3E1E9}"/>
          </ac:spMkLst>
        </pc:spChg>
        <pc:picChg chg="add mod">
          <ac:chgData name="Goldbaum, Stephen (FRPPE)" userId="76f6f1ad-adbf-4246-9e93-d985a4d55f04" providerId="ADAL" clId="{FB7E7C79-A18E-48BB-A977-707813A1BA8C}" dt="2022-03-03T22:05:56.246" v="1400" actId="14100"/>
          <ac:picMkLst>
            <pc:docMk/>
            <pc:sldMk cId="1338478342" sldId="266"/>
            <ac:picMk id="4" creationId="{7C12E194-08A9-4462-8840-4001FB9690DD}"/>
          </ac:picMkLst>
        </pc:picChg>
      </pc:sldChg>
      <pc:sldChg chg="addSp delSp modSp mod ord">
        <pc:chgData name="Goldbaum, Stephen (FRPPE)" userId="76f6f1ad-adbf-4246-9e93-d985a4d55f04" providerId="ADAL" clId="{FB7E7C79-A18E-48BB-A977-707813A1BA8C}" dt="2022-03-03T21:37:28.824" v="1186" actId="1076"/>
        <pc:sldMkLst>
          <pc:docMk/>
          <pc:sldMk cId="992573100" sldId="2038"/>
        </pc:sldMkLst>
        <pc:spChg chg="mod">
          <ac:chgData name="Goldbaum, Stephen (FRPPE)" userId="76f6f1ad-adbf-4246-9e93-d985a4d55f04" providerId="ADAL" clId="{FB7E7C79-A18E-48BB-A977-707813A1BA8C}" dt="2022-03-03T21:00:08.970" v="1010" actId="1076"/>
          <ac:spMkLst>
            <pc:docMk/>
            <pc:sldMk cId="992573100" sldId="2038"/>
            <ac:spMk id="4" creationId="{BD74C0C0-DED6-462D-A783-4D8E84FECAD1}"/>
          </ac:spMkLst>
        </pc:spChg>
        <pc:spChg chg="add del mod">
          <ac:chgData name="Goldbaum, Stephen (FRPPE)" userId="76f6f1ad-adbf-4246-9e93-d985a4d55f04" providerId="ADAL" clId="{FB7E7C79-A18E-48BB-A977-707813A1BA8C}" dt="2022-03-03T20:39:54.802" v="901" actId="478"/>
          <ac:spMkLst>
            <pc:docMk/>
            <pc:sldMk cId="992573100" sldId="2038"/>
            <ac:spMk id="19" creationId="{28BC4A84-308C-402D-A781-627CED2421E4}"/>
          </ac:spMkLst>
        </pc:spChg>
        <pc:spChg chg="add del mod">
          <ac:chgData name="Goldbaum, Stephen (FRPPE)" userId="76f6f1ad-adbf-4246-9e93-d985a4d55f04" providerId="ADAL" clId="{FB7E7C79-A18E-48BB-A977-707813A1BA8C}" dt="2022-03-03T20:48:57.779" v="964" actId="478"/>
          <ac:spMkLst>
            <pc:docMk/>
            <pc:sldMk cId="992573100" sldId="2038"/>
            <ac:spMk id="32" creationId="{3039ABF5-06D4-4965-8DD0-33EC18E86015}"/>
          </ac:spMkLst>
        </pc:spChg>
        <pc:spChg chg="add del mod">
          <ac:chgData name="Goldbaum, Stephen (FRPPE)" userId="76f6f1ad-adbf-4246-9e93-d985a4d55f04" providerId="ADAL" clId="{FB7E7C79-A18E-48BB-A977-707813A1BA8C}" dt="2022-03-03T21:01:29.576" v="1014" actId="478"/>
          <ac:spMkLst>
            <pc:docMk/>
            <pc:sldMk cId="992573100" sldId="2038"/>
            <ac:spMk id="36" creationId="{F255355A-9D36-4C6E-AD1F-190D50814825}"/>
          </ac:spMkLst>
        </pc:spChg>
        <pc:spChg chg="add del mod">
          <ac:chgData name="Goldbaum, Stephen (FRPPE)" userId="76f6f1ad-adbf-4246-9e93-d985a4d55f04" providerId="ADAL" clId="{FB7E7C79-A18E-48BB-A977-707813A1BA8C}" dt="2022-03-03T21:01:34.116" v="1015" actId="478"/>
          <ac:spMkLst>
            <pc:docMk/>
            <pc:sldMk cId="992573100" sldId="2038"/>
            <ac:spMk id="37" creationId="{D6962A71-5B14-42CB-9998-00189779ED23}"/>
          </ac:spMkLst>
        </pc:spChg>
        <pc:spChg chg="add mod">
          <ac:chgData name="Goldbaum, Stephen (FRPPE)" userId="76f6f1ad-adbf-4246-9e93-d985a4d55f04" providerId="ADAL" clId="{FB7E7C79-A18E-48BB-A977-707813A1BA8C}" dt="2022-03-03T21:37:28.824" v="1186" actId="1076"/>
          <ac:spMkLst>
            <pc:docMk/>
            <pc:sldMk cId="992573100" sldId="2038"/>
            <ac:spMk id="42" creationId="{4A76CEBC-6D2E-479F-820D-B8A09811D794}"/>
          </ac:spMkLst>
        </pc:spChg>
        <pc:spChg chg="del mod">
          <ac:chgData name="Goldbaum, Stephen (FRPPE)" userId="76f6f1ad-adbf-4246-9e93-d985a4d55f04" providerId="ADAL" clId="{FB7E7C79-A18E-48BB-A977-707813A1BA8C}" dt="2022-03-03T20:48:55.320" v="963" actId="478"/>
          <ac:spMkLst>
            <pc:docMk/>
            <pc:sldMk cId="992573100" sldId="2038"/>
            <ac:spMk id="204" creationId="{00000000-0000-0000-0000-000000000000}"/>
          </ac:spMkLst>
        </pc:spChg>
        <pc:grpChg chg="add mod">
          <ac:chgData name="Goldbaum, Stephen (FRPPE)" userId="76f6f1ad-adbf-4246-9e93-d985a4d55f04" providerId="ADAL" clId="{FB7E7C79-A18E-48BB-A977-707813A1BA8C}" dt="2022-03-03T20:51:38.694" v="990" actId="164"/>
          <ac:grpSpMkLst>
            <pc:docMk/>
            <pc:sldMk cId="992573100" sldId="2038"/>
            <ac:grpSpMk id="33" creationId="{BFBD721D-777D-4239-BD0D-B318C269DB2F}"/>
          </ac:grpSpMkLst>
        </pc:grpChg>
        <pc:grpChg chg="add mod">
          <ac:chgData name="Goldbaum, Stephen (FRPPE)" userId="76f6f1ad-adbf-4246-9e93-d985a4d55f04" providerId="ADAL" clId="{FB7E7C79-A18E-48BB-A977-707813A1BA8C}" dt="2022-03-03T21:01:59.889" v="1085" actId="1036"/>
          <ac:grpSpMkLst>
            <pc:docMk/>
            <pc:sldMk cId="992573100" sldId="2038"/>
            <ac:grpSpMk id="35" creationId="{EBAB2BF5-FA26-4D49-BC52-F65C41EC9CC9}"/>
          </ac:grpSpMkLst>
        </pc:grpChg>
        <pc:graphicFrameChg chg="add del mod">
          <ac:chgData name="Goldbaum, Stephen (FRPPE)" userId="76f6f1ad-adbf-4246-9e93-d985a4d55f04" providerId="ADAL" clId="{FB7E7C79-A18E-48BB-A977-707813A1BA8C}" dt="2022-03-03T20:46:34.804" v="952" actId="478"/>
          <ac:graphicFrameMkLst>
            <pc:docMk/>
            <pc:sldMk cId="992573100" sldId="2038"/>
            <ac:graphicFrameMk id="21" creationId="{33036373-39AE-40FA-BC1D-32CD60219C6B}"/>
          </ac:graphicFrameMkLst>
        </pc:graphicFrameChg>
        <pc:graphicFrameChg chg="add del mod">
          <ac:chgData name="Goldbaum, Stephen (FRPPE)" userId="76f6f1ad-adbf-4246-9e93-d985a4d55f04" providerId="ADAL" clId="{FB7E7C79-A18E-48BB-A977-707813A1BA8C}" dt="2022-03-03T20:46:45.032" v="954" actId="478"/>
          <ac:graphicFrameMkLst>
            <pc:docMk/>
            <pc:sldMk cId="992573100" sldId="2038"/>
            <ac:graphicFrameMk id="22" creationId="{A738954B-AF83-41A0-A4C1-3AAD6298534B}"/>
          </ac:graphicFrameMkLst>
        </pc:graphicFrameChg>
        <pc:graphicFrameChg chg="add del mod">
          <ac:chgData name="Goldbaum, Stephen (FRPPE)" userId="76f6f1ad-adbf-4246-9e93-d985a4d55f04" providerId="ADAL" clId="{FB7E7C79-A18E-48BB-A977-707813A1BA8C}" dt="2022-03-03T20:48:01.521" v="956" actId="478"/>
          <ac:graphicFrameMkLst>
            <pc:docMk/>
            <pc:sldMk cId="992573100" sldId="2038"/>
            <ac:graphicFrameMk id="23" creationId="{67228FB5-25C0-417A-BF4F-ECF35CEBBD90}"/>
          </ac:graphicFrameMkLst>
        </pc:graphicFrameChg>
        <pc:picChg chg="add mod">
          <ac:chgData name="Goldbaum, Stephen (FRPPE)" userId="76f6f1ad-adbf-4246-9e93-d985a4d55f04" providerId="ADAL" clId="{FB7E7C79-A18E-48BB-A977-707813A1BA8C}" dt="2022-03-03T21:01:59.889" v="1085" actId="1036"/>
          <ac:picMkLst>
            <pc:docMk/>
            <pc:sldMk cId="992573100" sldId="2038"/>
            <ac:picMk id="6" creationId="{A3D22F25-0F2B-44D4-ACB0-DBFAF83DCDB7}"/>
          </ac:picMkLst>
        </pc:picChg>
        <pc:picChg chg="add mod">
          <ac:chgData name="Goldbaum, Stephen (FRPPE)" userId="76f6f1ad-adbf-4246-9e93-d985a4d55f04" providerId="ADAL" clId="{FB7E7C79-A18E-48BB-A977-707813A1BA8C}" dt="2022-03-03T21:01:59.889" v="1085" actId="1036"/>
          <ac:picMkLst>
            <pc:docMk/>
            <pc:sldMk cId="992573100" sldId="2038"/>
            <ac:picMk id="8" creationId="{21BC97CE-B655-4825-A38B-C74AAC81A4F8}"/>
          </ac:picMkLst>
        </pc:picChg>
        <pc:picChg chg="mod ord">
          <ac:chgData name="Goldbaum, Stephen (FRPPE)" userId="76f6f1ad-adbf-4246-9e93-d985a4d55f04" providerId="ADAL" clId="{FB7E7C79-A18E-48BB-A977-707813A1BA8C}" dt="2022-03-03T21:01:59.889" v="1085" actId="1036"/>
          <ac:picMkLst>
            <pc:docMk/>
            <pc:sldMk cId="992573100" sldId="2038"/>
            <ac:picMk id="9" creationId="{7683D7A9-C63D-428D-BE87-BBD9E0C732EC}"/>
          </ac:picMkLst>
        </pc:picChg>
        <pc:picChg chg="add mod">
          <ac:chgData name="Goldbaum, Stephen (FRPPE)" userId="76f6f1ad-adbf-4246-9e93-d985a4d55f04" providerId="ADAL" clId="{FB7E7C79-A18E-48BB-A977-707813A1BA8C}" dt="2022-03-03T21:32:21.554" v="1176" actId="1035"/>
          <ac:picMkLst>
            <pc:docMk/>
            <pc:sldMk cId="992573100" sldId="2038"/>
            <ac:picMk id="10" creationId="{85723A27-562C-426A-BB74-CE528B6F9C24}"/>
          </ac:picMkLst>
        </pc:picChg>
        <pc:picChg chg="add mod">
          <ac:chgData name="Goldbaum, Stephen (FRPPE)" userId="76f6f1ad-adbf-4246-9e93-d985a4d55f04" providerId="ADAL" clId="{FB7E7C79-A18E-48BB-A977-707813A1BA8C}" dt="2022-03-03T21:01:59.889" v="1085" actId="1036"/>
          <ac:picMkLst>
            <pc:docMk/>
            <pc:sldMk cId="992573100" sldId="2038"/>
            <ac:picMk id="11" creationId="{22B35E85-8736-4AA5-9FD9-9F335F02BA6B}"/>
          </ac:picMkLst>
        </pc:picChg>
        <pc:picChg chg="add mod">
          <ac:chgData name="Goldbaum, Stephen (FRPPE)" userId="76f6f1ad-adbf-4246-9e93-d985a4d55f04" providerId="ADAL" clId="{FB7E7C79-A18E-48BB-A977-707813A1BA8C}" dt="2022-03-03T21:22:57.146" v="1168" actId="1076"/>
          <ac:picMkLst>
            <pc:docMk/>
            <pc:sldMk cId="992573100" sldId="2038"/>
            <ac:picMk id="13" creationId="{FBBDC11F-D355-41D8-B448-42039BCB3027}"/>
          </ac:picMkLst>
        </pc:picChg>
        <pc:picChg chg="add del mod">
          <ac:chgData name="Goldbaum, Stephen (FRPPE)" userId="76f6f1ad-adbf-4246-9e93-d985a4d55f04" providerId="ADAL" clId="{FB7E7C79-A18E-48BB-A977-707813A1BA8C}" dt="2022-03-03T21:36:08.864" v="1180" actId="478"/>
          <ac:picMkLst>
            <pc:docMk/>
            <pc:sldMk cId="992573100" sldId="2038"/>
            <ac:picMk id="18" creationId="{155851DE-36CC-4A94-8A87-E55E6F9C3E87}"/>
          </ac:picMkLst>
        </pc:picChg>
        <pc:picChg chg="add del mod">
          <ac:chgData name="Goldbaum, Stephen (FRPPE)" userId="76f6f1ad-adbf-4246-9e93-d985a4d55f04" providerId="ADAL" clId="{FB7E7C79-A18E-48BB-A977-707813A1BA8C}" dt="2022-03-03T20:46:04.762" v="950" actId="478"/>
          <ac:picMkLst>
            <pc:docMk/>
            <pc:sldMk cId="992573100" sldId="2038"/>
            <ac:picMk id="20" creationId="{ABD66066-B859-40D0-B8DD-FA28666C16AC}"/>
          </ac:picMkLst>
        </pc:picChg>
        <pc:picChg chg="add mod">
          <ac:chgData name="Goldbaum, Stephen (FRPPE)" userId="76f6f1ad-adbf-4246-9e93-d985a4d55f04" providerId="ADAL" clId="{FB7E7C79-A18E-48BB-A977-707813A1BA8C}" dt="2022-03-03T21:22:31.040" v="1166" actId="1076"/>
          <ac:picMkLst>
            <pc:docMk/>
            <pc:sldMk cId="992573100" sldId="2038"/>
            <ac:picMk id="25" creationId="{F2CBDB01-BEAE-4E0F-A847-A98F0F9AE856}"/>
          </ac:picMkLst>
        </pc:picChg>
        <pc:picChg chg="add del mod">
          <ac:chgData name="Goldbaum, Stephen (FRPPE)" userId="76f6f1ad-adbf-4246-9e93-d985a4d55f04" providerId="ADAL" clId="{FB7E7C79-A18E-48BB-A977-707813A1BA8C}" dt="2022-03-03T20:48:30.259" v="960" actId="478"/>
          <ac:picMkLst>
            <pc:docMk/>
            <pc:sldMk cId="992573100" sldId="2038"/>
            <ac:picMk id="27" creationId="{D216611D-144F-4B6A-99C1-58FE89F35A0C}"/>
          </ac:picMkLst>
        </pc:picChg>
        <pc:picChg chg="mod">
          <ac:chgData name="Goldbaum, Stephen (FRPPE)" userId="76f6f1ad-adbf-4246-9e93-d985a4d55f04" providerId="ADAL" clId="{FB7E7C79-A18E-48BB-A977-707813A1BA8C}" dt="2022-03-03T20:53:40.324" v="1007" actId="14100"/>
          <ac:picMkLst>
            <pc:docMk/>
            <pc:sldMk cId="992573100" sldId="2038"/>
            <ac:picMk id="30" creationId="{FBDB56D7-3641-4645-B5EF-1CFD19927311}"/>
          </ac:picMkLst>
        </pc:picChg>
        <pc:picChg chg="add mod">
          <ac:chgData name="Goldbaum, Stephen (FRPPE)" userId="76f6f1ad-adbf-4246-9e93-d985a4d55f04" providerId="ADAL" clId="{FB7E7C79-A18E-48BB-A977-707813A1BA8C}" dt="2022-03-03T21:36:33.761" v="1185" actId="1076"/>
          <ac:picMkLst>
            <pc:docMk/>
            <pc:sldMk cId="992573100" sldId="2038"/>
            <ac:picMk id="39" creationId="{B5EFE494-9A4A-40D9-A986-2EC98CFB3350}"/>
          </ac:picMkLst>
        </pc:picChg>
        <pc:picChg chg="add mod">
          <ac:chgData name="Goldbaum, Stephen (FRPPE)" userId="76f6f1ad-adbf-4246-9e93-d985a4d55f04" providerId="ADAL" clId="{FB7E7C79-A18E-48BB-A977-707813A1BA8C}" dt="2022-03-03T21:37:28.824" v="1186" actId="1076"/>
          <ac:picMkLst>
            <pc:docMk/>
            <pc:sldMk cId="992573100" sldId="2038"/>
            <ac:picMk id="43" creationId="{EF4D487D-05FE-4ABE-9AF4-9D6E21B15103}"/>
          </ac:picMkLst>
        </pc:picChg>
      </pc:sldChg>
      <pc:sldChg chg="addSp delSp modSp new mod">
        <pc:chgData name="Goldbaum, Stephen (FRPPE)" userId="76f6f1ad-adbf-4246-9e93-d985a4d55f04" providerId="ADAL" clId="{FB7E7C79-A18E-48BB-A977-707813A1BA8C}" dt="2022-03-03T20:02:29.435" v="188" actId="14100"/>
        <pc:sldMkLst>
          <pc:docMk/>
          <pc:sldMk cId="503463747" sldId="2039"/>
        </pc:sldMkLst>
        <pc:spChg chg="del">
          <ac:chgData name="Goldbaum, Stephen (FRPPE)" userId="76f6f1ad-adbf-4246-9e93-d985a4d55f04" providerId="ADAL" clId="{FB7E7C79-A18E-48BB-A977-707813A1BA8C}" dt="2022-03-03T20:00:45.541" v="160"/>
          <ac:spMkLst>
            <pc:docMk/>
            <pc:sldMk cId="503463747" sldId="2039"/>
            <ac:spMk id="2" creationId="{D44858C8-18FA-454F-B7A4-5E93440BE012}"/>
          </ac:spMkLst>
        </pc:spChg>
        <pc:spChg chg="del">
          <ac:chgData name="Goldbaum, Stephen (FRPPE)" userId="76f6f1ad-adbf-4246-9e93-d985a4d55f04" providerId="ADAL" clId="{FB7E7C79-A18E-48BB-A977-707813A1BA8C}" dt="2022-03-03T20:00:45.541" v="160"/>
          <ac:spMkLst>
            <pc:docMk/>
            <pc:sldMk cId="503463747" sldId="2039"/>
            <ac:spMk id="3" creationId="{2CECA442-82D5-4163-B434-1F615477CD15}"/>
          </ac:spMkLst>
        </pc:spChg>
        <pc:spChg chg="add del mod">
          <ac:chgData name="Goldbaum, Stephen (FRPPE)" userId="76f6f1ad-adbf-4246-9e93-d985a4d55f04" providerId="ADAL" clId="{FB7E7C79-A18E-48BB-A977-707813A1BA8C}" dt="2022-03-03T20:01:01.968" v="161" actId="478"/>
          <ac:spMkLst>
            <pc:docMk/>
            <pc:sldMk cId="503463747" sldId="2039"/>
            <ac:spMk id="4" creationId="{C64E2DE6-4D2B-4D6F-BC85-D47DE9921E23}"/>
          </ac:spMkLst>
        </pc:spChg>
        <pc:spChg chg="add mod">
          <ac:chgData name="Goldbaum, Stephen (FRPPE)" userId="76f6f1ad-adbf-4246-9e93-d985a4d55f04" providerId="ADAL" clId="{FB7E7C79-A18E-48BB-A977-707813A1BA8C}" dt="2022-03-03T20:01:29.908" v="187" actId="113"/>
          <ac:spMkLst>
            <pc:docMk/>
            <pc:sldMk cId="503463747" sldId="2039"/>
            <ac:spMk id="5" creationId="{C5E36CB7-3D4C-4C59-AD4E-44AAF586103E}"/>
          </ac:spMkLst>
        </pc:spChg>
        <pc:picChg chg="add mod">
          <ac:chgData name="Goldbaum, Stephen (FRPPE)" userId="76f6f1ad-adbf-4246-9e93-d985a4d55f04" providerId="ADAL" clId="{FB7E7C79-A18E-48BB-A977-707813A1BA8C}" dt="2022-03-03T20:02:29.435" v="188" actId="14100"/>
          <ac:picMkLst>
            <pc:docMk/>
            <pc:sldMk cId="503463747" sldId="2039"/>
            <ac:picMk id="6" creationId="{AF85EE4D-BC6E-4025-B804-E48B76A91454}"/>
          </ac:picMkLst>
        </pc:picChg>
      </pc:sldChg>
      <pc:sldChg chg="modSp new mod">
        <pc:chgData name="Goldbaum, Stephen (FRPPE)" userId="76f6f1ad-adbf-4246-9e93-d985a4d55f04" providerId="ADAL" clId="{FB7E7C79-A18E-48BB-A977-707813A1BA8C}" dt="2022-03-03T20:28:28.726" v="855" actId="20577"/>
        <pc:sldMkLst>
          <pc:docMk/>
          <pc:sldMk cId="2338836620" sldId="2040"/>
        </pc:sldMkLst>
        <pc:spChg chg="mod">
          <ac:chgData name="Goldbaum, Stephen (FRPPE)" userId="76f6f1ad-adbf-4246-9e93-d985a4d55f04" providerId="ADAL" clId="{FB7E7C79-A18E-48BB-A977-707813A1BA8C}" dt="2022-03-03T20:28:28.726" v="855" actId="20577"/>
          <ac:spMkLst>
            <pc:docMk/>
            <pc:sldMk cId="2338836620" sldId="2040"/>
            <ac:spMk id="2" creationId="{9B9E80F2-1D2F-470A-898D-E0BBDDEC3C84}"/>
          </ac:spMkLst>
        </pc:spChg>
        <pc:spChg chg="mod">
          <ac:chgData name="Goldbaum, Stephen (FRPPE)" userId="76f6f1ad-adbf-4246-9e93-d985a4d55f04" providerId="ADAL" clId="{FB7E7C79-A18E-48BB-A977-707813A1BA8C}" dt="2022-03-03T20:17:01.706" v="556" actId="20577"/>
          <ac:spMkLst>
            <pc:docMk/>
            <pc:sldMk cId="2338836620" sldId="2040"/>
            <ac:spMk id="3" creationId="{905AD68D-D5CD-48FA-ABF4-BD671AC617BF}"/>
          </ac:spMkLst>
        </pc:spChg>
      </pc:sldChg>
      <pc:sldChg chg="addSp modSp new mod">
        <pc:chgData name="Goldbaum, Stephen (FRPPE)" userId="76f6f1ad-adbf-4246-9e93-d985a4d55f04" providerId="ADAL" clId="{FB7E7C79-A18E-48BB-A977-707813A1BA8C}" dt="2022-03-03T22:16:40.805" v="1722" actId="20577"/>
        <pc:sldMkLst>
          <pc:docMk/>
          <pc:sldMk cId="3691845015" sldId="2041"/>
        </pc:sldMkLst>
        <pc:spChg chg="mod">
          <ac:chgData name="Goldbaum, Stephen (FRPPE)" userId="76f6f1ad-adbf-4246-9e93-d985a4d55f04" providerId="ADAL" clId="{FB7E7C79-A18E-48BB-A977-707813A1BA8C}" dt="2022-03-03T22:10:13.403" v="1598"/>
          <ac:spMkLst>
            <pc:docMk/>
            <pc:sldMk cId="3691845015" sldId="2041"/>
            <ac:spMk id="2" creationId="{5DC01EAD-5C88-43BB-868B-3D772B22FC66}"/>
          </ac:spMkLst>
        </pc:spChg>
        <pc:spChg chg="add mod">
          <ac:chgData name="Goldbaum, Stephen (FRPPE)" userId="76f6f1ad-adbf-4246-9e93-d985a4d55f04" providerId="ADAL" clId="{FB7E7C79-A18E-48BB-A977-707813A1BA8C}" dt="2022-03-03T22:16:40.805" v="1722" actId="20577"/>
          <ac:spMkLst>
            <pc:docMk/>
            <pc:sldMk cId="3691845015" sldId="2041"/>
            <ac:spMk id="3" creationId="{88AF1980-DE02-47D3-BBAD-6D0CA1B5AC4B}"/>
          </ac:spMkLst>
        </pc:spChg>
        <pc:spChg chg="add mod">
          <ac:chgData name="Goldbaum, Stephen (FRPPE)" userId="76f6f1ad-adbf-4246-9e93-d985a4d55f04" providerId="ADAL" clId="{FB7E7C79-A18E-48BB-A977-707813A1BA8C}" dt="2022-03-03T22:11:37.975" v="1680" actId="20577"/>
          <ac:spMkLst>
            <pc:docMk/>
            <pc:sldMk cId="3691845015" sldId="2041"/>
            <ac:spMk id="4" creationId="{CE4530CE-BEC9-439A-AC2C-A0701FAE412A}"/>
          </ac:spMkLst>
        </pc:spChg>
      </pc:sldChg>
      <pc:sldMasterChg chg="modSp mod modSldLayout">
        <pc:chgData name="Goldbaum, Stephen (FRPPE)" userId="76f6f1ad-adbf-4246-9e93-d985a4d55f04" providerId="ADAL" clId="{FB7E7C79-A18E-48BB-A977-707813A1BA8C}" dt="2022-03-04T18:29:02.147" v="1733" actId="14100"/>
        <pc:sldMasterMkLst>
          <pc:docMk/>
          <pc:sldMasterMk cId="2067456601" sldId="2147483722"/>
        </pc:sldMasterMkLst>
        <pc:spChg chg="mod">
          <ac:chgData name="Goldbaum, Stephen (FRPPE)" userId="76f6f1ad-adbf-4246-9e93-d985a4d55f04" providerId="ADAL" clId="{FB7E7C79-A18E-48BB-A977-707813A1BA8C}" dt="2022-03-04T18:28:52.406" v="1732" actId="14100"/>
          <ac:spMkLst>
            <pc:docMk/>
            <pc:sldMasterMk cId="2067456601" sldId="2147483722"/>
            <ac:spMk id="51" creationId="{00000000-0000-0000-0000-000000000000}"/>
          </ac:spMkLst>
        </pc:spChg>
        <pc:picChg chg="mod">
          <ac:chgData name="Goldbaum, Stephen (FRPPE)" userId="76f6f1ad-adbf-4246-9e93-d985a4d55f04" providerId="ADAL" clId="{FB7E7C79-A18E-48BB-A977-707813A1BA8C}" dt="2022-03-03T20:38:38.286" v="896" actId="1036"/>
          <ac:picMkLst>
            <pc:docMk/>
            <pc:sldMasterMk cId="2067456601" sldId="2147483722"/>
            <ac:picMk id="9" creationId="{D5074F2C-8DEB-4102-94C6-77B30BC548E2}"/>
          </ac:picMkLst>
        </pc:picChg>
        <pc:picChg chg="mod">
          <ac:chgData name="Goldbaum, Stephen (FRPPE)" userId="76f6f1ad-adbf-4246-9e93-d985a4d55f04" providerId="ADAL" clId="{FB7E7C79-A18E-48BB-A977-707813A1BA8C}" dt="2022-03-04T18:29:02.147" v="1733" actId="14100"/>
          <ac:picMkLst>
            <pc:docMk/>
            <pc:sldMasterMk cId="2067456601" sldId="2147483722"/>
            <ac:picMk id="54" creationId="{00000000-0000-0000-0000-000000000000}"/>
          </ac:picMkLst>
        </pc:picChg>
        <pc:sldLayoutChg chg="modSp mod">
          <pc:chgData name="Goldbaum, Stephen (FRPPE)" userId="76f6f1ad-adbf-4246-9e93-d985a4d55f04" providerId="ADAL" clId="{FB7E7C79-A18E-48BB-A977-707813A1BA8C}" dt="2022-03-04T18:27:30.776" v="1725" actId="14100"/>
          <pc:sldLayoutMkLst>
            <pc:docMk/>
            <pc:sldMasterMk cId="2067456601" sldId="2147483722"/>
            <pc:sldLayoutMk cId="1654700595" sldId="2147483723"/>
          </pc:sldLayoutMkLst>
          <pc:picChg chg="mod">
            <ac:chgData name="Goldbaum, Stephen (FRPPE)" userId="76f6f1ad-adbf-4246-9e93-d985a4d55f04" providerId="ADAL" clId="{FB7E7C79-A18E-48BB-A977-707813A1BA8C}" dt="2022-03-04T18:27:24.645" v="1724" actId="14100"/>
            <ac:picMkLst>
              <pc:docMk/>
              <pc:sldMasterMk cId="2067456601" sldId="2147483722"/>
              <pc:sldLayoutMk cId="1654700595" sldId="2147483723"/>
              <ac:picMk id="62" creationId="{00000000-0000-0000-0000-000000000000}"/>
            </ac:picMkLst>
          </pc:picChg>
          <pc:picChg chg="mod">
            <ac:chgData name="Goldbaum, Stephen (FRPPE)" userId="76f6f1ad-adbf-4246-9e93-d985a4d55f04" providerId="ADAL" clId="{FB7E7C79-A18E-48BB-A977-707813A1BA8C}" dt="2022-03-04T18:27:30.776" v="1725" actId="14100"/>
            <ac:picMkLst>
              <pc:docMk/>
              <pc:sldMasterMk cId="2067456601" sldId="2147483722"/>
              <pc:sldLayoutMk cId="1654700595" sldId="2147483723"/>
              <ac:picMk id="64" creationId="{00000000-0000-0000-0000-000000000000}"/>
            </ac:picMkLst>
          </pc:picChg>
        </pc:sldLayoutChg>
        <pc:sldLayoutChg chg="modSp mod">
          <pc:chgData name="Goldbaum, Stephen (FRPPE)" userId="76f6f1ad-adbf-4246-9e93-d985a4d55f04" providerId="ADAL" clId="{FB7E7C79-A18E-48BB-A977-707813A1BA8C}" dt="2022-03-04T18:27:57.136" v="1727" actId="14100"/>
          <pc:sldLayoutMkLst>
            <pc:docMk/>
            <pc:sldMasterMk cId="2067456601" sldId="2147483722"/>
            <pc:sldLayoutMk cId="925701138" sldId="2147483730"/>
          </pc:sldLayoutMkLst>
          <pc:picChg chg="mod">
            <ac:chgData name="Goldbaum, Stephen (FRPPE)" userId="76f6f1ad-adbf-4246-9e93-d985a4d55f04" providerId="ADAL" clId="{FB7E7C79-A18E-48BB-A977-707813A1BA8C}" dt="2022-03-04T18:27:57.136" v="1727" actId="14100"/>
            <ac:picMkLst>
              <pc:docMk/>
              <pc:sldMasterMk cId="2067456601" sldId="2147483722"/>
              <pc:sldLayoutMk cId="925701138" sldId="2147483730"/>
              <ac:picMk id="95" creationId="{00000000-0000-0000-0000-000000000000}"/>
            </ac:picMkLst>
          </pc:picChg>
          <pc:picChg chg="mod">
            <ac:chgData name="Goldbaum, Stephen (FRPPE)" userId="76f6f1ad-adbf-4246-9e93-d985a4d55f04" providerId="ADAL" clId="{FB7E7C79-A18E-48BB-A977-707813A1BA8C}" dt="2022-03-04T18:27:49.891" v="1726" actId="14100"/>
            <ac:picMkLst>
              <pc:docMk/>
              <pc:sldMasterMk cId="2067456601" sldId="2147483722"/>
              <pc:sldLayoutMk cId="925701138" sldId="2147483730"/>
              <ac:picMk id="97" creationId="{00000000-0000-0000-0000-000000000000}"/>
            </ac:picMkLst>
          </pc:picChg>
        </pc:sldLayoutChg>
        <pc:sldLayoutChg chg="modSp mod">
          <pc:chgData name="Goldbaum, Stephen (FRPPE)" userId="76f6f1ad-adbf-4246-9e93-d985a4d55f04" providerId="ADAL" clId="{FB7E7C79-A18E-48BB-A977-707813A1BA8C}" dt="2022-03-04T18:28:20.893" v="1728" actId="14100"/>
          <pc:sldLayoutMkLst>
            <pc:docMk/>
            <pc:sldMasterMk cId="2067456601" sldId="2147483722"/>
            <pc:sldLayoutMk cId="3974030294" sldId="2147483733"/>
          </pc:sldLayoutMkLst>
          <pc:spChg chg="mod">
            <ac:chgData name="Goldbaum, Stephen (FRPPE)" userId="76f6f1ad-adbf-4246-9e93-d985a4d55f04" providerId="ADAL" clId="{FB7E7C79-A18E-48BB-A977-707813A1BA8C}" dt="2022-03-04T18:28:20.893" v="1728" actId="14100"/>
            <ac:spMkLst>
              <pc:docMk/>
              <pc:sldMasterMk cId="2067456601" sldId="2147483722"/>
              <pc:sldLayoutMk cId="3974030294" sldId="2147483733"/>
              <ac:spMk id="3" creationId="{00000000-0000-0000-0000-000000000000}"/>
            </ac:spMkLst>
          </pc:sp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2-03-01T21:12:15.882" idx="4">
    <p:pos x="6000" y="0"/>
    <p:text>Can we tie in why and how Databricks, Spark or Delta Lake matters to Morphir? What's the relationship? Is this something we can visualize with a conceptual diagram?</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WID45XU"/>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2-03-01T21:13:18.587" idx="6">
    <p:pos x="6000" y="100"/>
    <p:text>This could also be broken up into a few slides for readability. Would be great if the links worked vs screen shots.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WID45XY"/>
      </p:ext>
    </p:extLst>
  </p:cm>
  <p:cm authorId="0" dt="2022-03-01T21:14:28.748" idx="5">
    <p:pos x="6000" y="0"/>
    <p:text>Can we tie all of this back to the industry and what Morphir unlocks for fintechs and FSIs?
Maybe close with a roadmap or visionary slide - What's next for Morphir and how else is MS planning to drive industry innovation?</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WID45X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9725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69802" r="10404" b="16756"/>
          <a:stretch/>
        </p:blipFill>
        <p:spPr>
          <a:xfrm>
            <a:off x="2" y="1527115"/>
            <a:ext cx="9143997" cy="914400"/>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92510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3932238" cy="4526597"/>
          </a:xfr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2"/>
          </p:nvPr>
        </p:nvSpPr>
        <p:spPr>
          <a:xfrm>
            <a:off x="4754563" y="1554164"/>
            <a:ext cx="3932237" cy="4526597"/>
          </a:xfr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89881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554163"/>
            <a:ext cx="2542032" cy="4525962"/>
          </a:xfr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3"/>
          </p:nvPr>
        </p:nvSpPr>
        <p:spPr>
          <a:xfrm>
            <a:off x="3293852"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4"/>
          </p:nvPr>
        </p:nvSpPr>
        <p:spPr>
          <a:xfrm>
            <a:off x="6129070"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68179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554163"/>
            <a:ext cx="254203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3"/>
          </p:nvPr>
        </p:nvSpPr>
        <p:spPr>
          <a:xfrm>
            <a:off x="3291840" y="1554163"/>
            <a:ext cx="537686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94017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554480"/>
            <a:ext cx="2542032" cy="4533899"/>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p:cNvSpPr>
            <a:spLocks noGrp="1"/>
          </p:cNvSpPr>
          <p:nvPr>
            <p:ph type="body" sz="quarter" idx="1" hasCustomPrompt="1"/>
          </p:nvPr>
        </p:nvSpPr>
        <p:spPr>
          <a:xfrm>
            <a:off x="3292686" y="1554480"/>
            <a:ext cx="5367715"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a:t>
            </a:r>
          </a:p>
        </p:txBody>
      </p:sp>
      <p:sp>
        <p:nvSpPr>
          <p:cNvPr id="14" name="Text Placeholder 2"/>
          <p:cNvSpPr>
            <a:spLocks noGrp="1"/>
          </p:cNvSpPr>
          <p:nvPr>
            <p:ph type="body" sz="quarter" idx="2" hasCustomPrompt="1"/>
          </p:nvPr>
        </p:nvSpPr>
        <p:spPr>
          <a:xfrm>
            <a:off x="3292686" y="1783971"/>
            <a:ext cx="5367715" cy="240066"/>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a:t>
            </a:r>
          </a:p>
        </p:txBody>
      </p:sp>
      <p:sp>
        <p:nvSpPr>
          <p:cNvPr id="6" name="Content Placeholder 2"/>
          <p:cNvSpPr>
            <a:spLocks noGrp="1"/>
          </p:cNvSpPr>
          <p:nvPr>
            <p:ph sz="quarter" idx="13"/>
          </p:nvPr>
        </p:nvSpPr>
        <p:spPr>
          <a:xfrm>
            <a:off x="3292686" y="2003427"/>
            <a:ext cx="5367715" cy="4076698"/>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28514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6446520" cy="320088"/>
          </a:xfrm>
        </p:spPr>
        <p:txBody>
          <a:bodyPr wrap="square" anchor="t" anchorCtr="0">
            <a:spAutoFit/>
          </a:bodyPr>
          <a:lstStyle>
            <a:lvl1pPr marL="0" indent="0">
              <a:spcAft>
                <a:spcPts val="0"/>
              </a:spcAft>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Table / Chart Title</a:t>
            </a:r>
          </a:p>
        </p:txBody>
      </p:sp>
      <p:sp>
        <p:nvSpPr>
          <p:cNvPr id="13" name="Text Placeholder 2"/>
          <p:cNvSpPr>
            <a:spLocks noGrp="1"/>
          </p:cNvSpPr>
          <p:nvPr>
            <p:ph type="body" idx="2" hasCustomPrompt="1"/>
          </p:nvPr>
        </p:nvSpPr>
        <p:spPr>
          <a:xfrm>
            <a:off x="457200" y="1841639"/>
            <a:ext cx="6446520" cy="280077"/>
          </a:xfrm>
        </p:spPr>
        <p:txBody>
          <a:bodyPr wrap="square" anchor="t" anchorCtr="0">
            <a:spAutoFit/>
          </a:bodyPr>
          <a:lstStyle>
            <a:lvl1pPr marL="0" indent="0">
              <a:spcBef>
                <a:spcPts val="0"/>
              </a:spcBef>
              <a:spcAft>
                <a:spcPts val="0"/>
              </a:spcAft>
              <a:buNone/>
              <a:tabLst>
                <a:tab pos="8220075" algn="r"/>
              </a:tabLst>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Table / Chart Subtitle</a:t>
            </a:r>
          </a:p>
        </p:txBody>
      </p:sp>
      <p:sp>
        <p:nvSpPr>
          <p:cNvPr id="14" name="Content Placeholder 1"/>
          <p:cNvSpPr>
            <a:spLocks noGrp="1"/>
          </p:cNvSpPr>
          <p:nvPr>
            <p:ph sz="quarter" idx="12"/>
          </p:nvPr>
        </p:nvSpPr>
        <p:spPr>
          <a:xfrm>
            <a:off x="459994" y="2102803"/>
            <a:ext cx="8220456" cy="3795077"/>
          </a:xfrm>
        </p:spPr>
        <p:txBody>
          <a:bodyPr/>
          <a:lstStyle>
            <a:lvl1pPr>
              <a:lnSpc>
                <a:spcPct val="120000"/>
              </a:lnSpc>
              <a:spcAft>
                <a:spcPts val="0"/>
              </a:spcAft>
              <a:defRPr/>
            </a:lvl1pPr>
            <a:lvl2pPr>
              <a:lnSpc>
                <a:spcPct val="120000"/>
              </a:lnSpc>
              <a:spcBef>
                <a:spcPts val="1000"/>
              </a:spcBef>
              <a:spcAft>
                <a:spcPts val="0"/>
              </a:spcAft>
              <a:defRPr/>
            </a:lvl2pPr>
            <a:lvl3pPr>
              <a:lnSpc>
                <a:spcPct val="120000"/>
              </a:lnSpc>
              <a:spcBef>
                <a:spcPts val="800"/>
              </a:spcBef>
              <a:spcAft>
                <a:spcPts val="0"/>
              </a:spcAft>
              <a:defRPr/>
            </a:lvl3pPr>
            <a:lvl4pPr>
              <a:lnSpc>
                <a:spcPct val="120000"/>
              </a:lnSpc>
              <a:spcBef>
                <a:spcPts val="800"/>
              </a:spcBef>
              <a:spcAft>
                <a:spcPts val="0"/>
              </a:spcAft>
              <a:defRPr/>
            </a:lvl4pPr>
            <a:lvl5pPr>
              <a:lnSpc>
                <a:spcPct val="120000"/>
              </a:lnSpc>
              <a:spcBef>
                <a:spcPts val="80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044045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3" name="Text Placeholder 1"/>
          <p:cNvSpPr>
            <a:spLocks noGrp="1"/>
          </p:cNvSpPr>
          <p:nvPr>
            <p:ph type="body" idx="12" hasCustomPrompt="1"/>
          </p:nvPr>
        </p:nvSpPr>
        <p:spPr>
          <a:xfrm>
            <a:off x="457200" y="1554163"/>
            <a:ext cx="3932238"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3" name="Text Placeholder 2"/>
          <p:cNvSpPr>
            <a:spLocks noGrp="1"/>
          </p:cNvSpPr>
          <p:nvPr>
            <p:ph type="body" idx="13" hasCustomPrompt="1"/>
          </p:nvPr>
        </p:nvSpPr>
        <p:spPr>
          <a:xfrm>
            <a:off x="457200" y="1791907"/>
            <a:ext cx="3932238"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 – Arial 12pt.</a:t>
            </a:r>
          </a:p>
        </p:txBody>
      </p:sp>
      <p:sp>
        <p:nvSpPr>
          <p:cNvPr id="5" name="Text Placeholder 3"/>
          <p:cNvSpPr>
            <a:spLocks noGrp="1"/>
          </p:cNvSpPr>
          <p:nvPr>
            <p:ph type="body" sz="quarter" idx="14" hasCustomPrompt="1"/>
          </p:nvPr>
        </p:nvSpPr>
        <p:spPr>
          <a:xfrm>
            <a:off x="4752805" y="1554163"/>
            <a:ext cx="3931920"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4" name="Text Placeholder 4"/>
          <p:cNvSpPr>
            <a:spLocks noGrp="1"/>
          </p:cNvSpPr>
          <p:nvPr>
            <p:ph type="body" sz="quarter" idx="15" hasCustomPrompt="1"/>
          </p:nvPr>
        </p:nvSpPr>
        <p:spPr>
          <a:xfrm>
            <a:off x="4752805" y="1791907"/>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 – Arial 12pt.</a:t>
            </a:r>
          </a:p>
        </p:txBody>
      </p:sp>
      <p:sp>
        <p:nvSpPr>
          <p:cNvPr id="4" name="Content Placeholder 1"/>
          <p:cNvSpPr>
            <a:spLocks noGrp="1"/>
          </p:cNvSpPr>
          <p:nvPr>
            <p:ph sz="half" idx="1"/>
          </p:nvPr>
        </p:nvSpPr>
        <p:spPr>
          <a:xfrm>
            <a:off x="457200" y="2011363"/>
            <a:ext cx="3932238"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2"/>
          </p:nvPr>
        </p:nvSpPr>
        <p:spPr>
          <a:xfrm>
            <a:off x="4752805" y="2011363"/>
            <a:ext cx="3931920"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2"/>
          <p:cNvSpPr>
            <a:spLocks noGrp="1"/>
          </p:cNvSpPr>
          <p:nvPr>
            <p:ph type="title" hasCustomPrompt="1"/>
          </p:nvPr>
        </p:nvSpPr>
        <p:spPr>
          <a:xfrm>
            <a:off x="457200" y="731520"/>
            <a:ext cx="8220456" cy="307777"/>
          </a:xfrm>
        </p:spPr>
        <p:txBody>
          <a:bodyPr/>
          <a:lstStyle>
            <a:lvl1pPr>
              <a:defRPr baseline="0"/>
            </a:lvl1pPr>
          </a:lstStyle>
          <a:p>
            <a:r>
              <a:rPr lang="en-US" dirty="0"/>
              <a:t>Click to add title</a:t>
            </a:r>
          </a:p>
        </p:txBody>
      </p:sp>
    </p:spTree>
    <p:extLst>
      <p:ext uri="{BB962C8B-B14F-4D97-AF65-F5344CB8AC3E}">
        <p14:creationId xmlns:p14="http://schemas.microsoft.com/office/powerpoint/2010/main" val="118923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3" name="Text Placeholder 2"/>
          <p:cNvSpPr>
            <a:spLocks noGrp="1"/>
          </p:cNvSpPr>
          <p:nvPr>
            <p:ph type="body" idx="2" hasCustomPrompt="1"/>
          </p:nvPr>
        </p:nvSpPr>
        <p:spPr>
          <a:xfrm>
            <a:off x="457200" y="179190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4" name="Content Placeholder 1"/>
          <p:cNvSpPr>
            <a:spLocks noGrp="1"/>
          </p:cNvSpPr>
          <p:nvPr>
            <p:ph sz="half" idx="12"/>
          </p:nvPr>
        </p:nvSpPr>
        <p:spPr>
          <a:xfrm>
            <a:off x="457200" y="201136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idx="3" hasCustomPrompt="1"/>
          </p:nvPr>
        </p:nvSpPr>
        <p:spPr>
          <a:xfrm>
            <a:off x="457200" y="3906400"/>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7" name="Text Placeholder 4"/>
          <p:cNvSpPr>
            <a:spLocks noGrp="1"/>
          </p:cNvSpPr>
          <p:nvPr>
            <p:ph type="body" idx="4" hasCustomPrompt="1"/>
          </p:nvPr>
        </p:nvSpPr>
        <p:spPr>
          <a:xfrm>
            <a:off x="457200" y="416147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6" name="Content Placeholder 2"/>
          <p:cNvSpPr>
            <a:spLocks noGrp="1"/>
          </p:cNvSpPr>
          <p:nvPr>
            <p:ph sz="half" idx="13"/>
          </p:nvPr>
        </p:nvSpPr>
        <p:spPr>
          <a:xfrm>
            <a:off x="457200" y="438118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6165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457200" y="1556213"/>
            <a:ext cx="2542032" cy="258532"/>
          </a:xfrm>
        </p:spPr>
        <p:txBody>
          <a:bodyPr vert="horz" lIns="0" tIns="0" rIns="0" bIns="0" rtlCol="0" anchor="t" anchorCtr="0">
            <a:spAutoFit/>
          </a:bodyPr>
          <a:lstStyle>
            <a:lvl1pPr>
              <a:defRPr lang="en-US" dirty="0" smtClean="0">
                <a:solidFill>
                  <a:schemeClr val="tx1"/>
                </a:solidFill>
              </a:defRPr>
            </a:lvl1pPr>
          </a:lstStyle>
          <a:p>
            <a:pPr lvl="0">
              <a:buNone/>
            </a:pPr>
            <a:r>
              <a:rPr lang="en-US" dirty="0"/>
              <a:t>Chart / Table Title – Arial 14</a:t>
            </a:r>
          </a:p>
        </p:txBody>
      </p:sp>
      <p:sp>
        <p:nvSpPr>
          <p:cNvPr id="10" name="Text Placeholder 2"/>
          <p:cNvSpPr>
            <a:spLocks noGrp="1"/>
          </p:cNvSpPr>
          <p:nvPr>
            <p:ph type="body" idx="2" hasCustomPrompt="1"/>
          </p:nvPr>
        </p:nvSpPr>
        <p:spPr>
          <a:xfrm>
            <a:off x="457200" y="1793958"/>
            <a:ext cx="2542032" cy="221599"/>
          </a:xfrm>
        </p:spPr>
        <p:txBody>
          <a:bodyPr anchor="t" anchorCtr="0">
            <a:spAutoFit/>
          </a:bodyPr>
          <a:lstStyle>
            <a:lvl1pPr marL="0" indent="0">
              <a:lnSpc>
                <a:spcPct val="120000"/>
              </a:lnSpc>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a:t>
            </a:r>
          </a:p>
        </p:txBody>
      </p:sp>
      <p:sp>
        <p:nvSpPr>
          <p:cNvPr id="18" name="Content Placeholder 1"/>
          <p:cNvSpPr>
            <a:spLocks noGrp="1"/>
          </p:cNvSpPr>
          <p:nvPr userDrawn="1">
            <p:ph sz="half" idx="12"/>
          </p:nvPr>
        </p:nvSpPr>
        <p:spPr>
          <a:xfrm>
            <a:off x="457200"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idx="3" hasCustomPrompt="1"/>
          </p:nvPr>
        </p:nvSpPr>
        <p:spPr>
          <a:xfrm>
            <a:off x="3293852" y="1556213"/>
            <a:ext cx="2542032" cy="258532"/>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14</a:t>
            </a:r>
          </a:p>
        </p:txBody>
      </p:sp>
      <p:sp>
        <p:nvSpPr>
          <p:cNvPr id="12" name="Text Placeholder 4"/>
          <p:cNvSpPr>
            <a:spLocks noGrp="1"/>
          </p:cNvSpPr>
          <p:nvPr>
            <p:ph type="body" idx="4" hasCustomPrompt="1"/>
          </p:nvPr>
        </p:nvSpPr>
        <p:spPr>
          <a:xfrm>
            <a:off x="3293852" y="1793959"/>
            <a:ext cx="2542032" cy="221599"/>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12</a:t>
            </a:r>
          </a:p>
        </p:txBody>
      </p:sp>
      <p:sp>
        <p:nvSpPr>
          <p:cNvPr id="19" name="Content Placeholder 2"/>
          <p:cNvSpPr>
            <a:spLocks noGrp="1"/>
          </p:cNvSpPr>
          <p:nvPr userDrawn="1">
            <p:ph sz="half" idx="13"/>
          </p:nvPr>
        </p:nvSpPr>
        <p:spPr>
          <a:xfrm>
            <a:off x="3293852"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5"/>
          <p:cNvSpPr>
            <a:spLocks noGrp="1"/>
          </p:cNvSpPr>
          <p:nvPr>
            <p:ph type="body" idx="5" hasCustomPrompt="1"/>
          </p:nvPr>
        </p:nvSpPr>
        <p:spPr>
          <a:xfrm>
            <a:off x="6120444" y="1556213"/>
            <a:ext cx="2542032" cy="258532"/>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14</a:t>
            </a:r>
          </a:p>
        </p:txBody>
      </p:sp>
      <p:sp>
        <p:nvSpPr>
          <p:cNvPr id="14" name="Text Placeholder 6"/>
          <p:cNvSpPr>
            <a:spLocks noGrp="1"/>
          </p:cNvSpPr>
          <p:nvPr>
            <p:ph type="body" idx="6" hasCustomPrompt="1"/>
          </p:nvPr>
        </p:nvSpPr>
        <p:spPr>
          <a:xfrm>
            <a:off x="6120444" y="1793959"/>
            <a:ext cx="2542032" cy="221599"/>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12</a:t>
            </a:r>
          </a:p>
        </p:txBody>
      </p:sp>
      <p:sp>
        <p:nvSpPr>
          <p:cNvPr id="20" name="Content Placeholder 3"/>
          <p:cNvSpPr>
            <a:spLocks noGrp="1"/>
          </p:cNvSpPr>
          <p:nvPr>
            <p:ph sz="half" idx="14"/>
          </p:nvPr>
        </p:nvSpPr>
        <p:spPr>
          <a:xfrm>
            <a:off x="6120444"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241352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3931920"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12</a:t>
            </a:r>
          </a:p>
        </p:txBody>
      </p:sp>
      <p:sp>
        <p:nvSpPr>
          <p:cNvPr id="13" name="Text Placeholder 2"/>
          <p:cNvSpPr>
            <a:spLocks noGrp="1"/>
          </p:cNvSpPr>
          <p:nvPr>
            <p:ph type="body" idx="2" hasCustomPrompt="1"/>
          </p:nvPr>
        </p:nvSpPr>
        <p:spPr>
          <a:xfrm>
            <a:off x="457200" y="1749803"/>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4" name="Content Placeholder 1"/>
          <p:cNvSpPr>
            <a:spLocks noGrp="1"/>
          </p:cNvSpPr>
          <p:nvPr>
            <p:ph sz="half" idx="12"/>
          </p:nvPr>
        </p:nvSpPr>
        <p:spPr>
          <a:xfrm>
            <a:off x="457200"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3"/>
          <p:cNvSpPr>
            <a:spLocks noGrp="1"/>
          </p:cNvSpPr>
          <p:nvPr>
            <p:ph type="body" sz="quarter" idx="3" hasCustomPrompt="1"/>
          </p:nvPr>
        </p:nvSpPr>
        <p:spPr>
          <a:xfrm>
            <a:off x="4744179" y="1554163"/>
            <a:ext cx="3931920"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a:p>
            <a:pPr lvl="0"/>
            <a:endParaRPr lang="en-US" dirty="0"/>
          </a:p>
        </p:txBody>
      </p:sp>
      <p:sp>
        <p:nvSpPr>
          <p:cNvPr id="24" name="Text Placeholder 4"/>
          <p:cNvSpPr>
            <a:spLocks noGrp="1"/>
          </p:cNvSpPr>
          <p:nvPr>
            <p:ph type="body" idx="4" hasCustomPrompt="1"/>
          </p:nvPr>
        </p:nvSpPr>
        <p:spPr>
          <a:xfrm>
            <a:off x="4744179" y="1749803"/>
            <a:ext cx="3931920" cy="180049"/>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10</a:t>
            </a:r>
          </a:p>
        </p:txBody>
      </p:sp>
      <p:sp>
        <p:nvSpPr>
          <p:cNvPr id="23" name="Content Placeholder 2"/>
          <p:cNvSpPr>
            <a:spLocks noGrp="1"/>
          </p:cNvSpPr>
          <p:nvPr>
            <p:ph sz="half" idx="13"/>
          </p:nvPr>
        </p:nvSpPr>
        <p:spPr>
          <a:xfrm>
            <a:off x="4744179"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idx="5" hasCustomPrompt="1"/>
          </p:nvPr>
        </p:nvSpPr>
        <p:spPr>
          <a:xfrm>
            <a:off x="457200"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17" name="Text Placeholder 6"/>
          <p:cNvSpPr>
            <a:spLocks noGrp="1"/>
          </p:cNvSpPr>
          <p:nvPr>
            <p:ph type="body" idx="6" hasCustomPrompt="1"/>
          </p:nvPr>
        </p:nvSpPr>
        <p:spPr>
          <a:xfrm>
            <a:off x="457200"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16" name="Content Placeholder 3"/>
          <p:cNvSpPr>
            <a:spLocks noGrp="1"/>
          </p:cNvSpPr>
          <p:nvPr>
            <p:ph sz="half" idx="14"/>
          </p:nvPr>
        </p:nvSpPr>
        <p:spPr>
          <a:xfrm>
            <a:off x="457200"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7"/>
          <p:cNvSpPr>
            <a:spLocks noGrp="1"/>
          </p:cNvSpPr>
          <p:nvPr>
            <p:ph type="body" idx="7" hasCustomPrompt="1"/>
          </p:nvPr>
        </p:nvSpPr>
        <p:spPr>
          <a:xfrm>
            <a:off x="4744179"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7" name="Text Placeholder 8"/>
          <p:cNvSpPr>
            <a:spLocks noGrp="1"/>
          </p:cNvSpPr>
          <p:nvPr>
            <p:ph type="body" idx="8" hasCustomPrompt="1"/>
          </p:nvPr>
        </p:nvSpPr>
        <p:spPr>
          <a:xfrm>
            <a:off x="4744179"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6" name="Content Placeholder 4"/>
          <p:cNvSpPr>
            <a:spLocks noGrp="1"/>
          </p:cNvSpPr>
          <p:nvPr>
            <p:ph sz="half" idx="15"/>
          </p:nvPr>
        </p:nvSpPr>
        <p:spPr>
          <a:xfrm>
            <a:off x="4744179"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878673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22" name="Text Placeholder 3"/>
          <p:cNvSpPr>
            <a:spLocks noGrp="1"/>
          </p:cNvSpPr>
          <p:nvPr>
            <p:ph type="body" sz="quarter" idx="3" hasCustomPrompt="1"/>
          </p:nvPr>
        </p:nvSpPr>
        <p:spPr>
          <a:xfrm>
            <a:off x="3291840" y="1554163"/>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4" name="Text Placeholder 4"/>
          <p:cNvSpPr>
            <a:spLocks noGrp="1"/>
          </p:cNvSpPr>
          <p:nvPr>
            <p:ph type="body" idx="4" hasCustomPrompt="1"/>
          </p:nvPr>
        </p:nvSpPr>
        <p:spPr>
          <a:xfrm>
            <a:off x="3291840"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3" name="Content Placeholder 2"/>
          <p:cNvSpPr>
            <a:spLocks noGrp="1"/>
          </p:cNvSpPr>
          <p:nvPr>
            <p:ph sz="half" idx="13"/>
          </p:nvPr>
        </p:nvSpPr>
        <p:spPr>
          <a:xfrm>
            <a:off x="3291840"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idx="5" hasCustomPrompt="1"/>
          </p:nvPr>
        </p:nvSpPr>
        <p:spPr>
          <a:xfrm>
            <a:off x="457200" y="3906400"/>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17" name="Text Placeholder 6"/>
          <p:cNvSpPr>
            <a:spLocks noGrp="1"/>
          </p:cNvSpPr>
          <p:nvPr>
            <p:ph type="body" idx="6" hasCustomPrompt="1"/>
          </p:nvPr>
        </p:nvSpPr>
        <p:spPr>
          <a:xfrm>
            <a:off x="45720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16" name="Content Placeholder 3"/>
          <p:cNvSpPr>
            <a:spLocks noGrp="1"/>
          </p:cNvSpPr>
          <p:nvPr>
            <p:ph sz="half" idx="14"/>
          </p:nvPr>
        </p:nvSpPr>
        <p:spPr>
          <a:xfrm>
            <a:off x="45720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7"/>
          <p:cNvSpPr>
            <a:spLocks noGrp="1"/>
          </p:cNvSpPr>
          <p:nvPr>
            <p:ph type="body" idx="7" hasCustomPrompt="1"/>
          </p:nvPr>
        </p:nvSpPr>
        <p:spPr>
          <a:xfrm>
            <a:off x="3291840" y="3906400"/>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7" name="Text Placeholder 8"/>
          <p:cNvSpPr>
            <a:spLocks noGrp="1"/>
          </p:cNvSpPr>
          <p:nvPr>
            <p:ph type="body" idx="8" hasCustomPrompt="1"/>
          </p:nvPr>
        </p:nvSpPr>
        <p:spPr>
          <a:xfrm>
            <a:off x="329184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6" name="Content Placeholder 4"/>
          <p:cNvSpPr>
            <a:spLocks noGrp="1"/>
          </p:cNvSpPr>
          <p:nvPr>
            <p:ph sz="half" idx="15"/>
          </p:nvPr>
        </p:nvSpPr>
        <p:spPr>
          <a:xfrm>
            <a:off x="329184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6" hasCustomPrompt="1"/>
          </p:nvPr>
        </p:nvSpPr>
        <p:spPr>
          <a:xfrm>
            <a:off x="6117336" y="1554163"/>
            <a:ext cx="2542032" cy="182880"/>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b="1" baseline="0" smtClean="0">
                <a:solidFill>
                  <a:schemeClr val="tx1"/>
                </a:solidFill>
              </a:defRPr>
            </a:lvl1pPr>
            <a:lvl2pPr>
              <a:defRPr lang="en-US" sz="2000" b="1" dirty="0" smtClean="0"/>
            </a:lvl2pPr>
            <a:lvl3pPr>
              <a:defRPr lang="en-US" sz="1800" b="1" dirty="0" smtClean="0"/>
            </a:lvl3pPr>
            <a:lvl4pPr>
              <a:defRPr lang="en-US" b="1" dirty="0" smtClean="0"/>
            </a:lvl4pPr>
            <a:lvl5pPr>
              <a:defRPr lang="en-US" b="1" dirty="0"/>
            </a:lvl5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30" name="Text Placeholder 10"/>
          <p:cNvSpPr>
            <a:spLocks noGrp="1"/>
          </p:cNvSpPr>
          <p:nvPr>
            <p:ph type="body" idx="17" hasCustomPrompt="1"/>
          </p:nvPr>
        </p:nvSpPr>
        <p:spPr>
          <a:xfrm>
            <a:off x="6117336"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31" name="Content Placeholder 5"/>
          <p:cNvSpPr>
            <a:spLocks noGrp="1"/>
          </p:cNvSpPr>
          <p:nvPr>
            <p:ph sz="half" idx="18"/>
          </p:nvPr>
        </p:nvSpPr>
        <p:spPr>
          <a:xfrm>
            <a:off x="6117336"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1"/>
          <p:cNvSpPr>
            <a:spLocks noGrp="1"/>
          </p:cNvSpPr>
          <p:nvPr>
            <p:ph type="body" idx="19" hasCustomPrompt="1"/>
          </p:nvPr>
        </p:nvSpPr>
        <p:spPr>
          <a:xfrm>
            <a:off x="6117336" y="3906400"/>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33" name="Text Placeholder 12"/>
          <p:cNvSpPr>
            <a:spLocks noGrp="1"/>
          </p:cNvSpPr>
          <p:nvPr>
            <p:ph type="body" idx="20" hasCustomPrompt="1"/>
          </p:nvPr>
        </p:nvSpPr>
        <p:spPr>
          <a:xfrm>
            <a:off x="6117336"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34" name="Content Placeholder 6"/>
          <p:cNvSpPr>
            <a:spLocks noGrp="1"/>
          </p:cNvSpPr>
          <p:nvPr>
            <p:ph sz="half" idx="21"/>
          </p:nvPr>
        </p:nvSpPr>
        <p:spPr>
          <a:xfrm>
            <a:off x="6117336"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idx="1" hasCustomPrompt="1"/>
          </p:nvPr>
        </p:nvSpPr>
        <p:spPr>
          <a:xfrm>
            <a:off x="457200" y="1554163"/>
            <a:ext cx="2542032" cy="182880"/>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12</a:t>
            </a:r>
          </a:p>
        </p:txBody>
      </p:sp>
      <p:sp>
        <p:nvSpPr>
          <p:cNvPr id="28" name="Text Placeholder 2"/>
          <p:cNvSpPr>
            <a:spLocks noGrp="1"/>
          </p:cNvSpPr>
          <p:nvPr>
            <p:ph type="body" idx="2" hasCustomPrompt="1"/>
          </p:nvPr>
        </p:nvSpPr>
        <p:spPr>
          <a:xfrm>
            <a:off x="457200" y="1749803"/>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9" name="Content Placeholder 1"/>
          <p:cNvSpPr>
            <a:spLocks noGrp="1"/>
          </p:cNvSpPr>
          <p:nvPr>
            <p:ph sz="half" idx="12"/>
          </p:nvPr>
        </p:nvSpPr>
        <p:spPr>
          <a:xfrm>
            <a:off x="457200" y="1911346"/>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80123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p:cNvPicPr>
            <a:picLocks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6"/>
          <p:cNvSpPr>
            <a:spLocks noGrp="1"/>
          </p:cNvSpPr>
          <p:nvPr>
            <p:ph type="body" sz="quarter" idx="13" hasCustomPrompt="1"/>
          </p:nvPr>
        </p:nvSpPr>
        <p:spPr>
          <a:xfrm>
            <a:off x="457200" y="4187952"/>
            <a:ext cx="8138160" cy="612648"/>
          </a:xfrm>
        </p:spPr>
        <p:txBody>
          <a:bodyPr/>
          <a:lstStyle>
            <a:lvl1pPr>
              <a:spcBef>
                <a:spcPts val="200"/>
              </a:spcBef>
              <a:defRPr sz="1800" baseline="0"/>
            </a:lvl1pPr>
          </a:lstStyle>
          <a:p>
            <a:pPr lvl="0"/>
            <a:r>
              <a:rPr lang="en-US"/>
              <a:t>Presenter(s) Name, Title </a:t>
            </a:r>
            <a:br>
              <a:rPr lang="en-US"/>
            </a:br>
            <a:r>
              <a:rPr lang="en-US"/>
              <a:t>Date</a:t>
            </a:r>
            <a:endParaRPr lang="en-US" dirty="0"/>
          </a:p>
        </p:txBody>
      </p:sp>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Tree>
    <p:extLst>
      <p:ext uri="{BB962C8B-B14F-4D97-AF65-F5344CB8AC3E}">
        <p14:creationId xmlns:p14="http://schemas.microsoft.com/office/powerpoint/2010/main" val="3941503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665956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6320784"/>
            <a:ext cx="8001000" cy="18288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a:t>Sources</a:t>
            </a:r>
          </a:p>
          <a:p>
            <a:pPr>
              <a:lnSpc>
                <a:spcPct val="90000"/>
              </a:lnSpc>
              <a:buClr>
                <a:srgbClr val="58595B"/>
              </a:buClr>
              <a:buFont typeface="+mj-lt"/>
              <a:buNone/>
            </a:pPr>
            <a:r>
              <a:rPr lang="en-US" dirty="0"/>
              <a:t>1. Footnotes</a:t>
            </a:r>
          </a:p>
        </p:txBody>
      </p:sp>
      <p:sp>
        <p:nvSpPr>
          <p:cNvPr id="4" name="Text Placeholder 3"/>
          <p:cNvSpPr>
            <a:spLocks noGrp="1"/>
          </p:cNvSpPr>
          <p:nvPr>
            <p:ph type="body" sz="quarter" idx="10" hasCustomPrompt="1"/>
          </p:nvPr>
        </p:nvSpPr>
        <p:spPr>
          <a:xfrm>
            <a:off x="457199" y="1097280"/>
            <a:ext cx="8220456" cy="246888"/>
          </a:xfrm>
        </p:spPr>
        <p:txBody>
          <a:bodyPr/>
          <a:lstStyle>
            <a:lvl1pPr>
              <a:lnSpc>
                <a:spcPct val="100000"/>
              </a:lnSpc>
              <a:spcBef>
                <a:spcPts val="1000"/>
              </a:spcBef>
              <a:spcAft>
                <a:spcPts val="600"/>
              </a:spcAft>
              <a:defRPr sz="1600"/>
            </a:lvl1pPr>
          </a:lstStyle>
          <a:p>
            <a:pPr lvl="0"/>
            <a:r>
              <a:rPr lang="en-US" dirty="0"/>
              <a:t>Click to Add Optional Slide Subtitle</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004412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745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 Bar_Primary">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6080760" cy="3946523"/>
          </a:xfrm>
        </p:spPr>
        <p:txBody>
          <a:bodyPr>
            <a:noAutofit/>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8" name="Text Placeholder 1"/>
          <p:cNvSpPr>
            <a:spLocks noGrp="1"/>
          </p:cNvSpPr>
          <p:nvPr>
            <p:ph type="body" idx="1" hasCustomPrompt="1"/>
          </p:nvPr>
        </p:nvSpPr>
        <p:spPr>
          <a:xfrm>
            <a:off x="2606674" y="1554163"/>
            <a:ext cx="6080760"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1" name="Text Placeholder 2"/>
          <p:cNvSpPr>
            <a:spLocks noGrp="1"/>
          </p:cNvSpPr>
          <p:nvPr>
            <p:ph type="body" idx="2" hasCustomPrompt="1"/>
          </p:nvPr>
        </p:nvSpPr>
        <p:spPr>
          <a:xfrm>
            <a:off x="2606674" y="179190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1488252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 Bar_Primary 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3"/>
            <a:ext cx="6080760" cy="4389120"/>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125137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Bar_Two Columns">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2834640" cy="3946523"/>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5843016" y="2003427"/>
            <a:ext cx="2834640" cy="3946523"/>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 hasCustomPrompt="1"/>
          </p:nvPr>
        </p:nvSpPr>
        <p:spPr>
          <a:xfrm>
            <a:off x="2606674" y="1552337"/>
            <a:ext cx="2834006"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2" name="Text Placeholder 2"/>
          <p:cNvSpPr>
            <a:spLocks noGrp="1"/>
          </p:cNvSpPr>
          <p:nvPr>
            <p:ph type="body" idx="2" hasCustomPrompt="1"/>
          </p:nvPr>
        </p:nvSpPr>
        <p:spPr>
          <a:xfrm>
            <a:off x="2606674" y="1791907"/>
            <a:ext cx="2834006"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7" name="Text Placeholder 1"/>
          <p:cNvSpPr>
            <a:spLocks noGrp="1"/>
          </p:cNvSpPr>
          <p:nvPr>
            <p:ph type="body" idx="17" hasCustomPrompt="1"/>
          </p:nvPr>
        </p:nvSpPr>
        <p:spPr>
          <a:xfrm>
            <a:off x="5843016" y="1552337"/>
            <a:ext cx="2834006"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20" name="Text Placeholder 2"/>
          <p:cNvSpPr>
            <a:spLocks noGrp="1"/>
          </p:cNvSpPr>
          <p:nvPr>
            <p:ph type="body" idx="18" hasCustomPrompt="1"/>
          </p:nvPr>
        </p:nvSpPr>
        <p:spPr>
          <a:xfrm>
            <a:off x="5843016" y="1791907"/>
            <a:ext cx="2834006"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3461250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Bar_Two Columns_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1"/>
            <a:ext cx="2834640" cy="4389120"/>
          </a:xfrm>
        </p:spPr>
        <p:txBody>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00000"/>
              </a:lnSpc>
              <a:spcBef>
                <a:spcPts val="600"/>
              </a:spcBef>
              <a:spcAft>
                <a:spcPts val="0"/>
              </a:spcAft>
              <a:defRPr sz="1200" baseline="0"/>
            </a:lvl3pPr>
            <a:lvl4pPr marL="290513" indent="-171450">
              <a:lnSpc>
                <a:spcPct val="100000"/>
              </a:lnSpc>
              <a:spcBef>
                <a:spcPts val="600"/>
              </a:spcBef>
              <a:spcAft>
                <a:spcPts val="0"/>
              </a:spcAft>
              <a:defRPr sz="1200" baseline="0"/>
            </a:lvl4pPr>
            <a:lvl5pPr marL="461963" indent="-161925">
              <a:lnSpc>
                <a:spcPct val="10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5843016" y="1554161"/>
            <a:ext cx="2834640" cy="4389120"/>
          </a:xfrm>
        </p:spPr>
        <p:txBody>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00000"/>
              </a:lnSpc>
              <a:spcBef>
                <a:spcPts val="600"/>
              </a:spcBef>
              <a:spcAft>
                <a:spcPts val="0"/>
              </a:spcAft>
              <a:defRPr sz="1200" baseline="0"/>
            </a:lvl3pPr>
            <a:lvl4pPr marL="290513" indent="-171450">
              <a:lnSpc>
                <a:spcPct val="100000"/>
              </a:lnSpc>
              <a:spcBef>
                <a:spcPts val="600"/>
              </a:spcBef>
              <a:spcAft>
                <a:spcPts val="0"/>
              </a:spcAft>
              <a:defRPr sz="1200" baseline="0"/>
            </a:lvl4pPr>
            <a:lvl5pPr marL="461963" indent="-161925">
              <a:lnSpc>
                <a:spcPct val="10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179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Bar_Two Rows">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6080760" cy="1645920"/>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2606675" y="4381183"/>
            <a:ext cx="6080760" cy="1645920"/>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 hasCustomPrompt="1"/>
          </p:nvPr>
        </p:nvSpPr>
        <p:spPr>
          <a:xfrm>
            <a:off x="2606674" y="1554163"/>
            <a:ext cx="6080760"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2" name="Text Placeholder 2"/>
          <p:cNvSpPr>
            <a:spLocks noGrp="1"/>
          </p:cNvSpPr>
          <p:nvPr>
            <p:ph type="body" idx="2" hasCustomPrompt="1"/>
          </p:nvPr>
        </p:nvSpPr>
        <p:spPr>
          <a:xfrm>
            <a:off x="2606674" y="179190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7" name="Text Placeholder 3"/>
          <p:cNvSpPr>
            <a:spLocks noGrp="1"/>
          </p:cNvSpPr>
          <p:nvPr>
            <p:ph type="body" idx="3" hasCustomPrompt="1"/>
          </p:nvPr>
        </p:nvSpPr>
        <p:spPr>
          <a:xfrm>
            <a:off x="2606674" y="3906400"/>
            <a:ext cx="6080760" cy="258532"/>
          </a:xfrm>
        </p:spPr>
        <p:txBody>
          <a:bodyPr wrap="square" anchor="t" anchorCtr="0">
            <a:no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20" name="Text Placeholder 4"/>
          <p:cNvSpPr>
            <a:spLocks noGrp="1"/>
          </p:cNvSpPr>
          <p:nvPr>
            <p:ph type="body" idx="4" hasCustomPrompt="1"/>
          </p:nvPr>
        </p:nvSpPr>
        <p:spPr>
          <a:xfrm>
            <a:off x="2606674" y="416147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587440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Bar_Two Rows_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3"/>
            <a:ext cx="6080760" cy="2011998"/>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2606675" y="3906400"/>
            <a:ext cx="6080760" cy="2011998"/>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84698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 Bar_Four Quadrants">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2606674" y="1554163"/>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0" name="Text Placeholder 2"/>
          <p:cNvSpPr>
            <a:spLocks noGrp="1"/>
          </p:cNvSpPr>
          <p:nvPr>
            <p:ph type="body" idx="2" hasCustomPrompt="1"/>
          </p:nvPr>
        </p:nvSpPr>
        <p:spPr>
          <a:xfrm>
            <a:off x="2606674" y="1783972"/>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8" name="Content Placeholder 1"/>
          <p:cNvSpPr>
            <a:spLocks noGrp="1"/>
          </p:cNvSpPr>
          <p:nvPr>
            <p:ph sz="half" idx="12" hasCustomPrompt="1"/>
          </p:nvPr>
        </p:nvSpPr>
        <p:spPr>
          <a:xfrm>
            <a:off x="2606674" y="2003427"/>
            <a:ext cx="2834640" cy="1627186"/>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435476"/>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3" name="Text Placeholder 1"/>
          <p:cNvSpPr>
            <a:spLocks noGrp="1"/>
          </p:cNvSpPr>
          <p:nvPr>
            <p:ph type="body" idx="14" hasCustomPrompt="1"/>
          </p:nvPr>
        </p:nvSpPr>
        <p:spPr>
          <a:xfrm>
            <a:off x="2606675" y="3875920"/>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4" name="Text Placeholder 2"/>
          <p:cNvSpPr>
            <a:spLocks noGrp="1"/>
          </p:cNvSpPr>
          <p:nvPr>
            <p:ph type="body" idx="15" hasCustomPrompt="1"/>
          </p:nvPr>
        </p:nvSpPr>
        <p:spPr>
          <a:xfrm>
            <a:off x="2606675" y="4130997"/>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5" name="Content Placeholder 1"/>
          <p:cNvSpPr>
            <a:spLocks noGrp="1"/>
          </p:cNvSpPr>
          <p:nvPr>
            <p:ph sz="half" idx="16" hasCustomPrompt="1"/>
          </p:nvPr>
        </p:nvSpPr>
        <p:spPr>
          <a:xfrm>
            <a:off x="2606675" y="4350703"/>
            <a:ext cx="2834640" cy="1627186"/>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7" hasCustomPrompt="1"/>
          </p:nvPr>
        </p:nvSpPr>
        <p:spPr>
          <a:xfrm>
            <a:off x="5843016" y="1554163"/>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2" name="Text Placeholder 2"/>
          <p:cNvSpPr>
            <a:spLocks noGrp="1"/>
          </p:cNvSpPr>
          <p:nvPr>
            <p:ph type="body" idx="18" hasCustomPrompt="1"/>
          </p:nvPr>
        </p:nvSpPr>
        <p:spPr>
          <a:xfrm>
            <a:off x="5843016" y="1783971"/>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7" name="Content Placeholder 1"/>
          <p:cNvSpPr>
            <a:spLocks noGrp="1"/>
          </p:cNvSpPr>
          <p:nvPr>
            <p:ph sz="half" idx="19" hasCustomPrompt="1"/>
          </p:nvPr>
        </p:nvSpPr>
        <p:spPr>
          <a:xfrm>
            <a:off x="5843016" y="2003427"/>
            <a:ext cx="2834640" cy="1627186"/>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idx="20" hasCustomPrompt="1"/>
          </p:nvPr>
        </p:nvSpPr>
        <p:spPr>
          <a:xfrm>
            <a:off x="5843016" y="3875920"/>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21" name="Text Placeholder 2"/>
          <p:cNvSpPr>
            <a:spLocks noGrp="1"/>
          </p:cNvSpPr>
          <p:nvPr>
            <p:ph type="body" idx="21" hasCustomPrompt="1"/>
          </p:nvPr>
        </p:nvSpPr>
        <p:spPr>
          <a:xfrm>
            <a:off x="5843016" y="4130997"/>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22" name="Content Placeholder 1"/>
          <p:cNvSpPr>
            <a:spLocks noGrp="1"/>
          </p:cNvSpPr>
          <p:nvPr>
            <p:ph sz="half" idx="22" hasCustomPrompt="1"/>
          </p:nvPr>
        </p:nvSpPr>
        <p:spPr>
          <a:xfrm>
            <a:off x="5843016" y="4350703"/>
            <a:ext cx="2834640" cy="1627186"/>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42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p:cNvPicPr preferRelativeResize="0">
            <a:picLocks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8"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340004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a:stretch/>
        </p:blipFill>
        <p:spPr>
          <a:xfrm>
            <a:off x="-55537" y="-41649"/>
            <a:ext cx="9255070" cy="6941303"/>
          </a:xfrm>
          <a:prstGeom prst="rect">
            <a:avLst/>
          </a:prstGeom>
          <a:noFill/>
          <a:ln>
            <a:noFill/>
          </a:ln>
        </p:spPr>
      </p:pic>
      <p:sp>
        <p:nvSpPr>
          <p:cNvPr id="60" name="Google Shape;60;p14"/>
          <p:cNvSpPr txBox="1">
            <a:spLocks noGrp="1"/>
          </p:cNvSpPr>
          <p:nvPr>
            <p:ph type="ctrTitle"/>
          </p:nvPr>
        </p:nvSpPr>
        <p:spPr>
          <a:xfrm>
            <a:off x="587198" y="2449367"/>
            <a:ext cx="5205600" cy="16780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61" name="Google Shape;61;p14"/>
          <p:cNvSpPr txBox="1">
            <a:spLocks noGrp="1"/>
          </p:cNvSpPr>
          <p:nvPr>
            <p:ph type="subTitle" idx="1"/>
          </p:nvPr>
        </p:nvSpPr>
        <p:spPr>
          <a:xfrm>
            <a:off x="599974" y="4036867"/>
            <a:ext cx="5205600" cy="11704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r>
              <a:rPr lang="en-US"/>
              <a:t>Click to edit Master subtitle style</a:t>
            </a:r>
            <a:endParaRPr/>
          </a:p>
        </p:txBody>
      </p:sp>
      <p:pic>
        <p:nvPicPr>
          <p:cNvPr id="62" name="Google Shape;62;p14"/>
          <p:cNvPicPr preferRelativeResize="0"/>
          <p:nvPr/>
        </p:nvPicPr>
        <p:blipFill rotWithShape="1">
          <a:blip r:embed="rId3">
            <a:alphaModFix/>
          </a:blip>
          <a:srcRect t="39694" b="108"/>
          <a:stretch/>
        </p:blipFill>
        <p:spPr>
          <a:xfrm>
            <a:off x="599976" y="653335"/>
            <a:ext cx="1078675" cy="1023945"/>
          </a:xfrm>
          <a:prstGeom prst="rect">
            <a:avLst/>
          </a:prstGeom>
          <a:noFill/>
          <a:ln>
            <a:noFill/>
          </a:ln>
        </p:spPr>
      </p:pic>
      <p:pic>
        <p:nvPicPr>
          <p:cNvPr id="63" name="Google Shape;63;p14"/>
          <p:cNvPicPr preferRelativeResize="0"/>
          <p:nvPr/>
        </p:nvPicPr>
        <p:blipFill rotWithShape="1">
          <a:blip r:embed="rId4">
            <a:alphaModFix/>
          </a:blip>
          <a:srcRect r="10241" b="17518"/>
          <a:stretch/>
        </p:blipFill>
        <p:spPr>
          <a:xfrm>
            <a:off x="5504476" y="-41633"/>
            <a:ext cx="3695051" cy="6941296"/>
          </a:xfrm>
          <a:prstGeom prst="rect">
            <a:avLst/>
          </a:prstGeom>
          <a:noFill/>
          <a:ln>
            <a:noFill/>
          </a:ln>
        </p:spPr>
      </p:pic>
      <p:pic>
        <p:nvPicPr>
          <p:cNvPr id="64" name="Google Shape;64;p14"/>
          <p:cNvPicPr preferRelativeResize="0"/>
          <p:nvPr/>
        </p:nvPicPr>
        <p:blipFill>
          <a:blip r:embed="rId5">
            <a:alphaModFix/>
          </a:blip>
          <a:stretch>
            <a:fillRect/>
          </a:stretch>
        </p:blipFill>
        <p:spPr>
          <a:xfrm>
            <a:off x="599975" y="5598160"/>
            <a:ext cx="1498674" cy="529407"/>
          </a:xfrm>
          <a:prstGeom prst="rect">
            <a:avLst/>
          </a:prstGeom>
          <a:noFill/>
          <a:ln>
            <a:noFill/>
          </a:ln>
        </p:spPr>
      </p:pic>
    </p:spTree>
    <p:extLst>
      <p:ext uri="{BB962C8B-B14F-4D97-AF65-F5344CB8AC3E}">
        <p14:creationId xmlns:p14="http://schemas.microsoft.com/office/powerpoint/2010/main" val="1654700595"/>
      </p:ext>
    </p:extLst>
  </p:cSld>
  <p:clrMapOvr>
    <a:masterClrMapping/>
  </p:clrMapOvr>
  <p:hf hdr="0" ftr="0" dt="0"/>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type="tx">
  <p:cSld name="Title and Content">
    <p:spTree>
      <p:nvGrpSpPr>
        <p:cNvPr id="1" name="Shape 65"/>
        <p:cNvGrpSpPr/>
        <p:nvPr/>
      </p:nvGrpSpPr>
      <p:grpSpPr>
        <a:xfrm>
          <a:off x="0" y="0"/>
          <a:ext cx="0" cy="0"/>
          <a:chOff x="0" y="0"/>
          <a:chExt cx="0" cy="0"/>
        </a:xfrm>
      </p:grpSpPr>
      <p:sp>
        <p:nvSpPr>
          <p:cNvPr id="66" name="Google Shape;66;p15"/>
          <p:cNvSpPr txBox="1">
            <a:spLocks noGrp="1"/>
          </p:cNvSpPr>
          <p:nvPr>
            <p:ph type="sldNum" idx="12"/>
          </p:nvPr>
        </p:nvSpPr>
        <p:spPr>
          <a:xfrm>
            <a:off x="8803302" y="6309400"/>
            <a:ext cx="266100" cy="5248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7" name="Google Shape;67;p15"/>
          <p:cNvSpPr txBox="1"/>
          <p:nvPr/>
        </p:nvSpPr>
        <p:spPr>
          <a:xfrm>
            <a:off x="311698" y="1389800"/>
            <a:ext cx="8491500" cy="45552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extLst>
      <p:ext uri="{BB962C8B-B14F-4D97-AF65-F5344CB8AC3E}">
        <p14:creationId xmlns:p14="http://schemas.microsoft.com/office/powerpoint/2010/main" val="273789185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68"/>
        <p:cNvGrpSpPr/>
        <p:nvPr/>
      </p:nvGrpSpPr>
      <p:grpSpPr>
        <a:xfrm>
          <a:off x="0" y="0"/>
          <a:ext cx="0" cy="0"/>
          <a:chOff x="0" y="0"/>
          <a:chExt cx="0" cy="0"/>
        </a:xfrm>
      </p:grpSpPr>
      <p:sp>
        <p:nvSpPr>
          <p:cNvPr id="69" name="Google Shape;69;p16"/>
          <p:cNvSpPr txBox="1">
            <a:spLocks noGrp="1"/>
          </p:cNvSpPr>
          <p:nvPr>
            <p:ph type="sldNum" idx="12"/>
          </p:nvPr>
        </p:nvSpPr>
        <p:spPr>
          <a:xfrm>
            <a:off x="8803302" y="6309400"/>
            <a:ext cx="266100" cy="5248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0" name="Google Shape;70;p16"/>
          <p:cNvSpPr txBox="1"/>
          <p:nvPr/>
        </p:nvSpPr>
        <p:spPr>
          <a:xfrm>
            <a:off x="311700" y="362500"/>
            <a:ext cx="6227100" cy="7636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71" name="Google Shape;71;p16"/>
          <p:cNvSpPr txBox="1"/>
          <p:nvPr/>
        </p:nvSpPr>
        <p:spPr>
          <a:xfrm>
            <a:off x="311698" y="1389800"/>
            <a:ext cx="8491500" cy="45552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extLst>
      <p:ext uri="{BB962C8B-B14F-4D97-AF65-F5344CB8AC3E}">
        <p14:creationId xmlns:p14="http://schemas.microsoft.com/office/powerpoint/2010/main" val="285283490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11700" y="308841"/>
            <a:ext cx="8520600" cy="7636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4" name="Google Shape;74;p17"/>
          <p:cNvSpPr txBox="1">
            <a:spLocks noGrp="1"/>
          </p:cNvSpPr>
          <p:nvPr>
            <p:ph type="body" idx="1"/>
          </p:nvPr>
        </p:nvSpPr>
        <p:spPr>
          <a:xfrm>
            <a:off x="311700" y="1384233"/>
            <a:ext cx="8520600" cy="45552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pPr lvl="0"/>
            <a:r>
              <a:rPr lang="en-US"/>
              <a:t>Click to edit Master text styles</a:t>
            </a:r>
          </a:p>
        </p:txBody>
      </p:sp>
      <p:sp>
        <p:nvSpPr>
          <p:cNvPr id="75" name="Google Shape;75;p17"/>
          <p:cNvSpPr txBox="1">
            <a:spLocks noGrp="1"/>
          </p:cNvSpPr>
          <p:nvPr>
            <p:ph type="sldNum" idx="12"/>
          </p:nvPr>
        </p:nvSpPr>
        <p:spPr>
          <a:xfrm>
            <a:off x="8803302" y="6309400"/>
            <a:ext cx="266100" cy="5248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5121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in 2 Columns" type="twoColTx">
  <p:cSld name="Content in 2 Column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308841"/>
            <a:ext cx="8520600" cy="7636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8" name="Google Shape;78;p18"/>
          <p:cNvSpPr txBox="1">
            <a:spLocks noGrp="1"/>
          </p:cNvSpPr>
          <p:nvPr>
            <p:ph type="body" idx="1"/>
          </p:nvPr>
        </p:nvSpPr>
        <p:spPr>
          <a:xfrm>
            <a:off x="311703" y="1389800"/>
            <a:ext cx="4087500" cy="45552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pPr lvl="0"/>
            <a:r>
              <a:rPr lang="en-US"/>
              <a:t>Click to edit Master text styles</a:t>
            </a:r>
          </a:p>
        </p:txBody>
      </p:sp>
      <p:sp>
        <p:nvSpPr>
          <p:cNvPr id="79" name="Google Shape;79;p18"/>
          <p:cNvSpPr txBox="1">
            <a:spLocks noGrp="1"/>
          </p:cNvSpPr>
          <p:nvPr>
            <p:ph type="body" idx="2"/>
          </p:nvPr>
        </p:nvSpPr>
        <p:spPr>
          <a:xfrm>
            <a:off x="4744862" y="1389800"/>
            <a:ext cx="4087500" cy="45552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pPr lvl="0"/>
            <a:r>
              <a:rPr lang="en-US"/>
              <a:t>Click to edit Master text styles</a:t>
            </a:r>
          </a:p>
        </p:txBody>
      </p:sp>
      <p:sp>
        <p:nvSpPr>
          <p:cNvPr id="80" name="Google Shape;80;p18"/>
          <p:cNvSpPr txBox="1">
            <a:spLocks noGrp="1"/>
          </p:cNvSpPr>
          <p:nvPr>
            <p:ph type="sldNum" idx="12"/>
          </p:nvPr>
        </p:nvSpPr>
        <p:spPr>
          <a:xfrm>
            <a:off x="8803302" y="6309400"/>
            <a:ext cx="266100" cy="5248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811885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1"/>
        <p:cNvGrpSpPr/>
        <p:nvPr/>
      </p:nvGrpSpPr>
      <p:grpSpPr>
        <a:xfrm>
          <a:off x="0" y="0"/>
          <a:ext cx="0" cy="0"/>
          <a:chOff x="0" y="0"/>
          <a:chExt cx="0" cy="0"/>
        </a:xfrm>
      </p:grpSpPr>
      <p:sp>
        <p:nvSpPr>
          <p:cNvPr id="82" name="Google Shape;82;p19"/>
          <p:cNvSpPr txBox="1">
            <a:spLocks noGrp="1"/>
          </p:cNvSpPr>
          <p:nvPr>
            <p:ph type="sldNum" idx="12"/>
          </p:nvPr>
        </p:nvSpPr>
        <p:spPr>
          <a:xfrm>
            <a:off x="8803302" y="6309400"/>
            <a:ext cx="266100" cy="5248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567320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 Gold 1">
  <p:cSld name="Section Header - Gold 1">
    <p:spTree>
      <p:nvGrpSpPr>
        <p:cNvPr id="1" name="Shape 83"/>
        <p:cNvGrpSpPr/>
        <p:nvPr/>
      </p:nvGrpSpPr>
      <p:grpSpPr>
        <a:xfrm>
          <a:off x="0" y="0"/>
          <a:ext cx="0" cy="0"/>
          <a:chOff x="0" y="0"/>
          <a:chExt cx="0" cy="0"/>
        </a:xfrm>
      </p:grpSpPr>
      <p:pic>
        <p:nvPicPr>
          <p:cNvPr id="84" name="Google Shape;84;p20"/>
          <p:cNvPicPr preferRelativeResize="0"/>
          <p:nvPr/>
        </p:nvPicPr>
        <p:blipFill rotWithShape="1">
          <a:blip r:embed="rId2">
            <a:alphaModFix/>
          </a:blip>
          <a:srcRect/>
          <a:stretch/>
        </p:blipFill>
        <p:spPr>
          <a:xfrm>
            <a:off x="-6" y="0"/>
            <a:ext cx="9144000" cy="6858000"/>
          </a:xfrm>
          <a:prstGeom prst="rect">
            <a:avLst/>
          </a:prstGeom>
          <a:noFill/>
          <a:ln>
            <a:noFill/>
          </a:ln>
        </p:spPr>
      </p:pic>
      <p:sp>
        <p:nvSpPr>
          <p:cNvPr id="85" name="Google Shape;85;p20"/>
          <p:cNvSpPr txBox="1">
            <a:spLocks noGrp="1"/>
          </p:cNvSpPr>
          <p:nvPr>
            <p:ph type="title"/>
          </p:nvPr>
        </p:nvSpPr>
        <p:spPr>
          <a:xfrm>
            <a:off x="860092" y="2281425"/>
            <a:ext cx="4634700" cy="17176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86" name="Google Shape;86;p20"/>
          <p:cNvSpPr txBox="1">
            <a:spLocks noGrp="1"/>
          </p:cNvSpPr>
          <p:nvPr>
            <p:ph type="subTitle" idx="1"/>
          </p:nvPr>
        </p:nvSpPr>
        <p:spPr>
          <a:xfrm>
            <a:off x="860355" y="4059375"/>
            <a:ext cx="4634700" cy="1391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r>
              <a:rPr lang="en-US"/>
              <a:t>Click to edit Master subtitle style</a:t>
            </a:r>
            <a:endParaRPr/>
          </a:p>
        </p:txBody>
      </p:sp>
      <p:sp>
        <p:nvSpPr>
          <p:cNvPr id="87" name="Google Shape;87;p20"/>
          <p:cNvSpPr/>
          <p:nvPr/>
        </p:nvSpPr>
        <p:spPr>
          <a:xfrm rot="10800000" flipH="1">
            <a:off x="0" y="0"/>
            <a:ext cx="4351200" cy="18188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20"/>
          <p:cNvSpPr/>
          <p:nvPr/>
        </p:nvSpPr>
        <p:spPr>
          <a:xfrm flipH="1">
            <a:off x="4792800" y="5039200"/>
            <a:ext cx="4351200" cy="18188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20"/>
          <p:cNvSpPr/>
          <p:nvPr/>
        </p:nvSpPr>
        <p:spPr>
          <a:xfrm rot="-5400000" flipH="1">
            <a:off x="7522150" y="257750"/>
            <a:ext cx="18796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20"/>
          <p:cNvSpPr txBox="1">
            <a:spLocks noGrp="1"/>
          </p:cNvSpPr>
          <p:nvPr>
            <p:ph type="sldNum" idx="12"/>
          </p:nvPr>
        </p:nvSpPr>
        <p:spPr>
          <a:xfrm>
            <a:off x="8556784" y="6333135"/>
            <a:ext cx="548700" cy="5248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970663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losing Slide Blue">
  <p:cSld name="Closing Slide Blue">
    <p:spTree>
      <p:nvGrpSpPr>
        <p:cNvPr id="1" name="Shape 91"/>
        <p:cNvGrpSpPr/>
        <p:nvPr/>
      </p:nvGrpSpPr>
      <p:grpSpPr>
        <a:xfrm>
          <a:off x="0" y="0"/>
          <a:ext cx="0" cy="0"/>
          <a:chOff x="0" y="0"/>
          <a:chExt cx="0" cy="0"/>
        </a:xfrm>
      </p:grpSpPr>
      <p:pic>
        <p:nvPicPr>
          <p:cNvPr id="92" name="Google Shape;92;p21"/>
          <p:cNvPicPr preferRelativeResize="0"/>
          <p:nvPr/>
        </p:nvPicPr>
        <p:blipFill rotWithShape="1">
          <a:blip r:embed="rId2">
            <a:alphaModFix/>
          </a:blip>
          <a:srcRect/>
          <a:stretch/>
        </p:blipFill>
        <p:spPr>
          <a:xfrm>
            <a:off x="-6" y="0"/>
            <a:ext cx="9144000" cy="6858000"/>
          </a:xfrm>
          <a:prstGeom prst="rect">
            <a:avLst/>
          </a:prstGeom>
          <a:noFill/>
          <a:ln>
            <a:noFill/>
          </a:ln>
        </p:spPr>
      </p:pic>
      <p:sp>
        <p:nvSpPr>
          <p:cNvPr id="93" name="Google Shape;93;p21"/>
          <p:cNvSpPr txBox="1"/>
          <p:nvPr/>
        </p:nvSpPr>
        <p:spPr>
          <a:xfrm>
            <a:off x="6827008" y="5097025"/>
            <a:ext cx="1896000" cy="12392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94" name="Google Shape;94;p21"/>
          <p:cNvSpPr txBox="1">
            <a:spLocks noGrp="1"/>
          </p:cNvSpPr>
          <p:nvPr>
            <p:ph type="title"/>
          </p:nvPr>
        </p:nvSpPr>
        <p:spPr>
          <a:xfrm>
            <a:off x="342986" y="4686025"/>
            <a:ext cx="3243300" cy="17100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r>
              <a:rPr lang="en-US"/>
              <a:t>Click to edit Master title style</a:t>
            </a:r>
            <a:endParaRPr/>
          </a:p>
        </p:txBody>
      </p:sp>
      <p:pic>
        <p:nvPicPr>
          <p:cNvPr id="95" name="Google Shape;95;p21"/>
          <p:cNvPicPr preferRelativeResize="0"/>
          <p:nvPr/>
        </p:nvPicPr>
        <p:blipFill rotWithShape="1">
          <a:blip r:embed="rId3">
            <a:alphaModFix/>
          </a:blip>
          <a:srcRect t="109" b="109"/>
          <a:stretch/>
        </p:blipFill>
        <p:spPr>
          <a:xfrm>
            <a:off x="414891" y="540351"/>
            <a:ext cx="1078668" cy="1710000"/>
          </a:xfrm>
          <a:prstGeom prst="rect">
            <a:avLst/>
          </a:prstGeom>
          <a:noFill/>
          <a:ln>
            <a:noFill/>
          </a:ln>
        </p:spPr>
      </p:pic>
      <p:sp>
        <p:nvSpPr>
          <p:cNvPr id="96" name="Google Shape;96;p21"/>
          <p:cNvSpPr txBox="1">
            <a:spLocks noGrp="1"/>
          </p:cNvSpPr>
          <p:nvPr>
            <p:ph type="sldNum" idx="12"/>
          </p:nvPr>
        </p:nvSpPr>
        <p:spPr>
          <a:xfrm>
            <a:off x="8556784" y="6333135"/>
            <a:ext cx="548700" cy="5248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fld id="{00000000-1234-1234-1234-123412341234}" type="slidenum">
              <a:rPr lang="en" smtClean="0"/>
              <a:pPr/>
              <a:t>‹#›</a:t>
            </a:fld>
            <a:endParaRPr lang="en"/>
          </a:p>
        </p:txBody>
      </p:sp>
      <p:pic>
        <p:nvPicPr>
          <p:cNvPr id="97" name="Google Shape;97;p21"/>
          <p:cNvPicPr preferRelativeResize="0"/>
          <p:nvPr/>
        </p:nvPicPr>
        <p:blipFill>
          <a:blip r:embed="rId4">
            <a:alphaModFix/>
          </a:blip>
          <a:stretch>
            <a:fillRect/>
          </a:stretch>
        </p:blipFill>
        <p:spPr>
          <a:xfrm>
            <a:off x="7266925" y="686634"/>
            <a:ext cx="1498674" cy="524800"/>
          </a:xfrm>
          <a:prstGeom prst="rect">
            <a:avLst/>
          </a:prstGeom>
          <a:noFill/>
          <a:ln>
            <a:noFill/>
          </a:ln>
        </p:spPr>
      </p:pic>
    </p:spTree>
    <p:extLst>
      <p:ext uri="{BB962C8B-B14F-4D97-AF65-F5344CB8AC3E}">
        <p14:creationId xmlns:p14="http://schemas.microsoft.com/office/powerpoint/2010/main" val="925701138"/>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with Side Bar">
  <p:cSld name="Content with Side Bar">
    <p:spTree>
      <p:nvGrpSpPr>
        <p:cNvPr id="1" name="Shape 98"/>
        <p:cNvGrpSpPr/>
        <p:nvPr/>
      </p:nvGrpSpPr>
      <p:grpSpPr>
        <a:xfrm>
          <a:off x="0" y="0"/>
          <a:ext cx="0" cy="0"/>
          <a:chOff x="0" y="0"/>
          <a:chExt cx="0" cy="0"/>
        </a:xfrm>
      </p:grpSpPr>
      <p:sp>
        <p:nvSpPr>
          <p:cNvPr id="99" name="Google Shape;99;p22"/>
          <p:cNvSpPr/>
          <p:nvPr/>
        </p:nvSpPr>
        <p:spPr>
          <a:xfrm>
            <a:off x="6665050" y="0"/>
            <a:ext cx="2481300" cy="62060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100" name="Google Shape;100;p22"/>
          <p:cNvSpPr txBox="1">
            <a:spLocks noGrp="1"/>
          </p:cNvSpPr>
          <p:nvPr>
            <p:ph type="title"/>
          </p:nvPr>
        </p:nvSpPr>
        <p:spPr>
          <a:xfrm>
            <a:off x="311700" y="308833"/>
            <a:ext cx="6227100" cy="7636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1" name="Google Shape;101;p22"/>
          <p:cNvSpPr txBox="1">
            <a:spLocks noGrp="1"/>
          </p:cNvSpPr>
          <p:nvPr>
            <p:ph type="body" idx="1"/>
          </p:nvPr>
        </p:nvSpPr>
        <p:spPr>
          <a:xfrm>
            <a:off x="311705" y="1389800"/>
            <a:ext cx="6081000" cy="45552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pPr lvl="0"/>
            <a:r>
              <a:rPr lang="en-US"/>
              <a:t>Click to edit Master text styles</a:t>
            </a:r>
          </a:p>
        </p:txBody>
      </p:sp>
      <p:sp>
        <p:nvSpPr>
          <p:cNvPr id="102" name="Google Shape;102;p22"/>
          <p:cNvSpPr txBox="1">
            <a:spLocks noGrp="1"/>
          </p:cNvSpPr>
          <p:nvPr>
            <p:ph type="body" idx="2"/>
          </p:nvPr>
        </p:nvSpPr>
        <p:spPr>
          <a:xfrm>
            <a:off x="6855684" y="1172217"/>
            <a:ext cx="2103900" cy="32776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pPr lvl="0"/>
            <a:r>
              <a:rPr lang="en-US"/>
              <a:t>Click to edit Master text styles</a:t>
            </a:r>
          </a:p>
        </p:txBody>
      </p:sp>
      <p:sp>
        <p:nvSpPr>
          <p:cNvPr id="103" name="Google Shape;103;p22"/>
          <p:cNvSpPr txBox="1">
            <a:spLocks noGrp="1"/>
          </p:cNvSpPr>
          <p:nvPr>
            <p:ph type="sldNum" idx="12"/>
          </p:nvPr>
        </p:nvSpPr>
        <p:spPr>
          <a:xfrm>
            <a:off x="8803302" y="6309400"/>
            <a:ext cx="266100" cy="5248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04" name="Google Shape;104;p22"/>
          <p:cNvSpPr txBox="1">
            <a:spLocks noGrp="1"/>
          </p:cNvSpPr>
          <p:nvPr>
            <p:ph type="subTitle" idx="3"/>
          </p:nvPr>
        </p:nvSpPr>
        <p:spPr>
          <a:xfrm>
            <a:off x="6855684" y="390541"/>
            <a:ext cx="2103900" cy="7636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77575727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lt1"/>
        </a:solidFill>
        <a:effectLst/>
      </p:bgPr>
    </p:bg>
    <p:spTree>
      <p:nvGrpSpPr>
        <p:cNvPr id="1" name="Shape 18"/>
        <p:cNvGrpSpPr/>
        <p:nvPr/>
      </p:nvGrpSpPr>
      <p:grpSpPr>
        <a:xfrm>
          <a:off x="0" y="0"/>
          <a:ext cx="0" cy="0"/>
          <a:chOff x="0" y="0"/>
          <a:chExt cx="0" cy="0"/>
        </a:xfrm>
      </p:grpSpPr>
      <p:sp>
        <p:nvSpPr>
          <p:cNvPr id="19" name="Google Shape;19;p11"/>
          <p:cNvSpPr txBox="1">
            <a:spLocks noGrp="1"/>
          </p:cNvSpPr>
          <p:nvPr>
            <p:ph type="body" idx="1"/>
          </p:nvPr>
        </p:nvSpPr>
        <p:spPr>
          <a:xfrm>
            <a:off x="457200" y="1554163"/>
            <a:ext cx="7315200" cy="4526597"/>
          </a:xfrm>
          <a:prstGeom prst="rect">
            <a:avLst/>
          </a:prstGeom>
          <a:noFill/>
          <a:ln>
            <a:noFill/>
          </a:ln>
        </p:spPr>
        <p:txBody>
          <a:bodyPr spcFirstLastPara="1" wrap="square" lIns="91400" tIns="91400" rIns="91400" bIns="91400" anchor="t" anchorCtr="0">
            <a:noAutofit/>
          </a:bodyPr>
          <a:lstStyle>
            <a:lvl1pPr marL="457200" lvl="0" indent="-323850" algn="l">
              <a:lnSpc>
                <a:spcPct val="120000"/>
              </a:lnSpc>
              <a:spcBef>
                <a:spcPts val="1400"/>
              </a:spcBef>
              <a:spcAft>
                <a:spcPts val="0"/>
              </a:spcAft>
              <a:buSzPts val="1500"/>
              <a:buFont typeface="Arial"/>
              <a:buChar char="•"/>
              <a:defRPr sz="1400" b="0">
                <a:solidFill>
                  <a:schemeClr val="dk1"/>
                </a:solidFill>
              </a:defRPr>
            </a:lvl1pPr>
            <a:lvl2pPr marL="914400" lvl="1" indent="-317500" algn="l">
              <a:lnSpc>
                <a:spcPct val="120000"/>
              </a:lnSpc>
              <a:spcBef>
                <a:spcPts val="1000"/>
              </a:spcBef>
              <a:spcAft>
                <a:spcPts val="0"/>
              </a:spcAft>
              <a:buSzPts val="1400"/>
              <a:buFont typeface="Arial"/>
              <a:buChar char="–"/>
              <a:defRPr sz="1400"/>
            </a:lvl2pPr>
            <a:lvl3pPr marL="1371600" lvl="2" indent="-298450" algn="l">
              <a:lnSpc>
                <a:spcPct val="120000"/>
              </a:lnSpc>
              <a:spcBef>
                <a:spcPts val="600"/>
              </a:spcBef>
              <a:spcAft>
                <a:spcPts val="0"/>
              </a:spcAft>
              <a:buSzPts val="1100"/>
              <a:buChar char="■"/>
              <a:defRPr sz="1400"/>
            </a:lvl3pPr>
            <a:lvl4pPr marL="1828800" lvl="3" indent="-285750" algn="l">
              <a:lnSpc>
                <a:spcPct val="120000"/>
              </a:lnSpc>
              <a:spcBef>
                <a:spcPts val="600"/>
              </a:spcBef>
              <a:spcAft>
                <a:spcPts val="0"/>
              </a:spcAft>
              <a:buSzPts val="900"/>
              <a:buChar char="●"/>
              <a:defRPr sz="1400"/>
            </a:lvl4pPr>
            <a:lvl5pPr marL="2286000" lvl="4" indent="-285750" algn="l">
              <a:lnSpc>
                <a:spcPct val="120000"/>
              </a:lnSpc>
              <a:spcBef>
                <a:spcPts val="600"/>
              </a:spcBef>
              <a:spcAft>
                <a:spcPts val="0"/>
              </a:spcAft>
              <a:buSzPts val="900"/>
              <a:buChar char="○"/>
              <a:defRPr sz="1400"/>
            </a:lvl5pPr>
            <a:lvl6pPr marL="2743200" lvl="5" indent="-285750" algn="l">
              <a:lnSpc>
                <a:spcPct val="112000"/>
              </a:lnSpc>
              <a:spcBef>
                <a:spcPts val="800"/>
              </a:spcBef>
              <a:spcAft>
                <a:spcPts val="0"/>
              </a:spcAft>
              <a:buSzPts val="900"/>
              <a:buChar char="■"/>
              <a:defRPr/>
            </a:lvl6pPr>
            <a:lvl7pPr marL="3200400" lvl="6" indent="-285750" algn="l">
              <a:lnSpc>
                <a:spcPct val="112000"/>
              </a:lnSpc>
              <a:spcBef>
                <a:spcPts val="800"/>
              </a:spcBef>
              <a:spcAft>
                <a:spcPts val="0"/>
              </a:spcAft>
              <a:buSzPts val="900"/>
              <a:buChar char="●"/>
              <a:defRPr/>
            </a:lvl7pPr>
            <a:lvl8pPr marL="3657600" lvl="7" indent="-285750" algn="l">
              <a:lnSpc>
                <a:spcPct val="112000"/>
              </a:lnSpc>
              <a:spcBef>
                <a:spcPts val="800"/>
              </a:spcBef>
              <a:spcAft>
                <a:spcPts val="0"/>
              </a:spcAft>
              <a:buSzPts val="900"/>
              <a:buChar char="○"/>
              <a:defRPr/>
            </a:lvl8pPr>
            <a:lvl9pPr marL="4114800" lvl="8" indent="-285750" algn="l">
              <a:lnSpc>
                <a:spcPct val="112000"/>
              </a:lnSpc>
              <a:spcBef>
                <a:spcPts val="800"/>
              </a:spcBef>
              <a:spcAft>
                <a:spcPts val="800"/>
              </a:spcAft>
              <a:buSzPts val="900"/>
              <a:buChar char="■"/>
              <a:defRPr/>
            </a:lvl9pPr>
          </a:lstStyle>
          <a:p>
            <a:endParaRPr/>
          </a:p>
        </p:txBody>
      </p:sp>
      <p:sp>
        <p:nvSpPr>
          <p:cNvPr id="20" name="Google Shape;20;p11"/>
          <p:cNvSpPr txBox="1">
            <a:spLocks noGrp="1"/>
          </p:cNvSpPr>
          <p:nvPr>
            <p:ph type="title"/>
          </p:nvPr>
        </p:nvSpPr>
        <p:spPr>
          <a:xfrm>
            <a:off x="311700" y="308841"/>
            <a:ext cx="8520600" cy="763600"/>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11"/>
          <p:cNvSpPr txBox="1">
            <a:spLocks noGrp="1"/>
          </p:cNvSpPr>
          <p:nvPr>
            <p:ph type="sldNum" idx="12"/>
          </p:nvPr>
        </p:nvSpPr>
        <p:spPr>
          <a:xfrm>
            <a:off x="8803302" y="6309400"/>
            <a:ext cx="266100" cy="524800"/>
          </a:xfrm>
          <a:prstGeom prst="rect">
            <a:avLst/>
          </a:prstGeom>
          <a:noFill/>
          <a:ln>
            <a:noFill/>
          </a:ln>
        </p:spPr>
        <p:txBody>
          <a:bodyPr spcFirstLastPara="1" wrap="square" lIns="91400" tIns="91400" rIns="91400" bIns="91400" anchor="ctr" anchorCtr="0">
            <a:noAutofit/>
          </a:bodyPr>
          <a:lstStyle>
            <a:lvl1pPr marL="0" lvl="0" indent="0" algn="r">
              <a:buClr>
                <a:srgbClr val="FFFFFF"/>
              </a:buClr>
              <a:buSzPts val="800"/>
              <a:buFont typeface="Montserrat Medium"/>
              <a:buNone/>
              <a:defRPr/>
            </a:lvl1pPr>
            <a:lvl2pPr marL="0" lvl="1" indent="0" algn="r">
              <a:buClr>
                <a:srgbClr val="FFFFFF"/>
              </a:buClr>
              <a:buSzPts val="800"/>
              <a:buFont typeface="Montserrat Medium"/>
              <a:buNone/>
              <a:defRPr/>
            </a:lvl2pPr>
            <a:lvl3pPr marL="0" lvl="2" indent="0" algn="r">
              <a:buClr>
                <a:srgbClr val="FFFFFF"/>
              </a:buClr>
              <a:buSzPts val="800"/>
              <a:buFont typeface="Montserrat Medium"/>
              <a:buNone/>
              <a:defRPr/>
            </a:lvl3pPr>
            <a:lvl4pPr marL="0" lvl="3" indent="0" algn="r">
              <a:buClr>
                <a:srgbClr val="FFFFFF"/>
              </a:buClr>
              <a:buSzPts val="800"/>
              <a:buFont typeface="Montserrat Medium"/>
              <a:buNone/>
              <a:defRPr/>
            </a:lvl4pPr>
            <a:lvl5pPr marL="0" lvl="4" indent="0" algn="r">
              <a:buClr>
                <a:srgbClr val="FFFFFF"/>
              </a:buClr>
              <a:buSzPts val="800"/>
              <a:buFont typeface="Montserrat Medium"/>
              <a:buNone/>
              <a:defRPr/>
            </a:lvl5pPr>
            <a:lvl6pPr marL="0" lvl="5" indent="0" algn="r">
              <a:buClr>
                <a:srgbClr val="FFFFFF"/>
              </a:buClr>
              <a:buSzPts val="800"/>
              <a:buFont typeface="Montserrat Medium"/>
              <a:buNone/>
              <a:defRPr/>
            </a:lvl6pPr>
            <a:lvl7pPr marL="0" lvl="6" indent="0" algn="r">
              <a:buClr>
                <a:srgbClr val="FFFFFF"/>
              </a:buClr>
              <a:buSzPts val="800"/>
              <a:buFont typeface="Montserrat Medium"/>
              <a:buNone/>
              <a:defRPr/>
            </a:lvl7pPr>
            <a:lvl8pPr marL="0" lvl="7" indent="0" algn="r">
              <a:buClr>
                <a:srgbClr val="FFFFFF"/>
              </a:buClr>
              <a:buSzPts val="800"/>
              <a:buFont typeface="Montserrat Medium"/>
              <a:buNone/>
              <a:defRPr/>
            </a:lvl8pPr>
            <a:lvl9pPr marL="0" lvl="8" indent="0" algn="r">
              <a:buClr>
                <a:srgbClr val="FFFFFF"/>
              </a:buClr>
              <a:buSzPts val="800"/>
              <a:buFont typeface="Montserrat Medium"/>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5324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33653" b="51309"/>
          <a:stretch/>
        </p:blipFill>
        <p:spPr>
          <a:xfrm>
            <a:off x="0" y="1527115"/>
            <a:ext cx="9144000" cy="914159"/>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34900670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330200"/>
            <a:ext cx="8220456" cy="709097"/>
          </a:xfrm>
        </p:spPr>
        <p:txBody>
          <a:bodyPr/>
          <a:lstStyle>
            <a:lvl1pPr>
              <a:defRPr/>
            </a:lvl1pPr>
          </a:lstStyle>
          <a:p>
            <a:r>
              <a:rPr lang="en-US" dirty="0"/>
              <a:t>Click to add title</a:t>
            </a:r>
          </a:p>
        </p:txBody>
      </p:sp>
    </p:spTree>
    <p:extLst>
      <p:ext uri="{BB962C8B-B14F-4D97-AF65-F5344CB8AC3E}">
        <p14:creationId xmlns:p14="http://schemas.microsoft.com/office/powerpoint/2010/main" val="39740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1" t="58125" r="763" b="29388"/>
          <a:stretch/>
        </p:blipFill>
        <p:spPr>
          <a:xfrm>
            <a:off x="0" y="1527115"/>
            <a:ext cx="9144000" cy="911285"/>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20737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7"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8"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dirty="0"/>
            </a:br>
            <a:r>
              <a:rPr lang="en-US" dirty="0"/>
              <a:t>Date</a:t>
            </a:r>
          </a:p>
        </p:txBody>
      </p:sp>
    </p:spTree>
    <p:extLst>
      <p:ext uri="{BB962C8B-B14F-4D97-AF65-F5344CB8AC3E}">
        <p14:creationId xmlns:p14="http://schemas.microsoft.com/office/powerpoint/2010/main" val="370507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25520"/>
            <a:ext cx="8235950" cy="369332"/>
          </a:xfrm>
        </p:spPr>
        <p:txBody>
          <a:bodyPr wrap="square" rIns="0" anchor="t" anchorCtr="0">
            <a:spAutoFit/>
          </a:bodyPr>
          <a:lstStyle>
            <a:lvl1pPr algn="l">
              <a:lnSpc>
                <a:spcPct val="100000"/>
              </a:lnSpc>
              <a:defRPr sz="2400" b="1" cap="none" spc="0" baseline="0"/>
            </a:lvl1pPr>
          </a:lstStyle>
          <a:p>
            <a:r>
              <a:rPr lang="en-US" dirty="0"/>
              <a:t>Section Divider Title</a:t>
            </a:r>
          </a:p>
        </p:txBody>
      </p:sp>
      <p:sp>
        <p:nvSpPr>
          <p:cNvPr id="3" name="Text Placeholder 2"/>
          <p:cNvSpPr>
            <a:spLocks noGrp="1"/>
          </p:cNvSpPr>
          <p:nvPr>
            <p:ph type="body" idx="1" hasCustomPrompt="1"/>
          </p:nvPr>
        </p:nvSpPr>
        <p:spPr>
          <a:xfrm>
            <a:off x="457200" y="3429000"/>
            <a:ext cx="8235950" cy="184666"/>
          </a:xfrm>
        </p:spPr>
        <p:txBody>
          <a:bodyPr wrap="square" anchor="t" anchorCtr="0">
            <a:spAutoFit/>
          </a:bodyPr>
          <a:lstStyle>
            <a:lvl1pPr marL="0" indent="0">
              <a:lnSpc>
                <a:spcPct val="100000"/>
              </a:lnSpc>
              <a:spcBef>
                <a:spcPts val="0"/>
              </a:spcBef>
              <a:spcAft>
                <a:spcPts val="0"/>
              </a:spcAft>
              <a:buNone/>
              <a:defRPr sz="1200" b="1" cap="all" baseline="0">
                <a:solidFill>
                  <a:srgbClr val="5F5F5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section number</a:t>
            </a:r>
          </a:p>
        </p:txBody>
      </p:sp>
      <p:sp>
        <p:nvSpPr>
          <p:cNvPr id="7" name="Text Placeholder 6"/>
          <p:cNvSpPr>
            <a:spLocks noGrp="1"/>
          </p:cNvSpPr>
          <p:nvPr>
            <p:ph type="body" sz="quarter" idx="10" hasCustomPrompt="1"/>
          </p:nvPr>
        </p:nvSpPr>
        <p:spPr>
          <a:xfrm>
            <a:off x="457200" y="4251960"/>
            <a:ext cx="8235950" cy="295466"/>
          </a:xfr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a:t>Optional Presenter </a:t>
            </a:r>
            <a:r>
              <a:rPr lang="en-US" dirty="0"/>
              <a:t>Name or Subtitle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cxnSp>
        <p:nvCxnSpPr>
          <p:cNvPr id="8" name="Straight Connector 7"/>
          <p:cNvCxnSpPr/>
          <p:nvPr userDrawn="1"/>
        </p:nvCxnSpPr>
        <p:spPr>
          <a:xfrm>
            <a:off x="457197" y="3665372"/>
            <a:ext cx="8235953" cy="0"/>
          </a:xfrm>
          <a:prstGeom prst="line">
            <a:avLst/>
          </a:prstGeom>
          <a:ln w="12700">
            <a:solidFill>
              <a:srgbClr val="5E5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4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hasCustomPrompt="1"/>
          </p:nvPr>
        </p:nvSpPr>
        <p:spPr/>
        <p:txBody>
          <a:bodyPr/>
          <a:lstStyle>
            <a:lvl1pPr>
              <a:defRPr baseline="0"/>
            </a:lvl1pPr>
          </a:lstStyle>
          <a:p>
            <a:r>
              <a:rPr lang="en-US" dirty="0"/>
              <a:t>Click to add title</a:t>
            </a:r>
          </a:p>
        </p:txBody>
      </p:sp>
    </p:spTree>
    <p:extLst>
      <p:ext uri="{BB962C8B-B14F-4D97-AF65-F5344CB8AC3E}">
        <p14:creationId xmlns:p14="http://schemas.microsoft.com/office/powerpoint/2010/main" val="115996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a:lnSpc>
                <a:spcPct val="120000"/>
              </a:lnSpc>
              <a:spcBef>
                <a:spcPts val="1400"/>
              </a:spcBef>
              <a:spcAft>
                <a:spcPts val="0"/>
              </a:spcAft>
              <a:defRPr/>
            </a:lvl1pPr>
            <a:lvl2pPr>
              <a:lnSpc>
                <a:spcPct val="120000"/>
              </a:lnSpc>
              <a:spcBef>
                <a:spcPts val="1000"/>
              </a:spcBef>
              <a:spcAft>
                <a:spcPts val="0"/>
              </a:spcAft>
              <a:defRPr/>
            </a:lvl2pPr>
            <a:lvl3pPr>
              <a:lnSpc>
                <a:spcPct val="120000"/>
              </a:lnSpc>
              <a:spcBef>
                <a:spcPts val="600"/>
              </a:spcBef>
              <a:spcAft>
                <a:spcPts val="0"/>
              </a:spcAft>
              <a:defRPr/>
            </a:lvl3pPr>
            <a:lvl4pPr>
              <a:lnSpc>
                <a:spcPct val="120000"/>
              </a:lnSpc>
              <a:spcBef>
                <a:spcPts val="600"/>
              </a:spcBef>
              <a:defRPr/>
            </a:lvl4pPr>
            <a:lvl5pPr>
              <a:lnSpc>
                <a:spcPct val="120000"/>
              </a:lnSpc>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89029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31520"/>
            <a:ext cx="8220456" cy="307777"/>
          </a:xfrm>
          <a:prstGeom prst="rect">
            <a:avLst/>
          </a:prstGeom>
        </p:spPr>
        <p:txBody>
          <a:bodyPr vert="horz"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197" y="1554163"/>
            <a:ext cx="8220456" cy="425196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457197" y="6591887"/>
            <a:ext cx="2834640" cy="138499"/>
          </a:xfrm>
          <a:prstGeom prst="rect">
            <a:avLst/>
          </a:prstGeom>
          <a:noFill/>
        </p:spPr>
        <p:txBody>
          <a:bodyPr wrap="none" lIns="0" tIns="0" rIns="0" bIns="0" rtlCol="0">
            <a:noAutofit/>
          </a:bodyPr>
          <a:lstStyle/>
          <a:p>
            <a:pPr>
              <a:tabLst/>
            </a:pPr>
            <a:r>
              <a:rPr lang="en-US" sz="800" b="1" cap="all" spc="40" baseline="0" dirty="0">
                <a:solidFill>
                  <a:srgbClr val="868686"/>
                </a:solidFill>
                <a:latin typeface="+mj-lt"/>
                <a:ea typeface="Tahoma" panose="020B0604030504040204" pitchFamily="34" charset="0"/>
                <a:cs typeface="Arial" panose="020B0604020202020204" pitchFamily="34" charset="0"/>
              </a:rPr>
              <a:t>[PRESENTATION NAME AND | OR DATE]</a:t>
            </a:r>
          </a:p>
        </p:txBody>
      </p:sp>
      <p:cxnSp>
        <p:nvCxnSpPr>
          <p:cNvPr id="8" name="Straight Connector 7"/>
          <p:cNvCxnSpPr/>
          <p:nvPr/>
        </p:nvCxnSpPr>
        <p:spPr>
          <a:xfrm>
            <a:off x="457197" y="586726"/>
            <a:ext cx="8228664"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6" y="6519672"/>
            <a:ext cx="8229600"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7994"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82988"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57994" y="7066280"/>
            <a:ext cx="8224994" cy="369332"/>
            <a:chOff x="457994" y="7066280"/>
            <a:chExt cx="8224994" cy="914400"/>
          </a:xfrm>
        </p:grpSpPr>
        <p:cxnSp>
          <p:nvCxnSpPr>
            <p:cNvPr id="13" name="Straight Connector 12"/>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91695" y="-452043"/>
            <a:ext cx="939681" cy="277485"/>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20" name="TextBox 19"/>
          <p:cNvSpPr txBox="1"/>
          <p:nvPr/>
        </p:nvSpPr>
        <p:spPr>
          <a:xfrm>
            <a:off x="-491695" y="7066280"/>
            <a:ext cx="939681" cy="369332"/>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21" name="TextBox 20"/>
          <p:cNvSpPr txBox="1"/>
          <p:nvPr/>
        </p:nvSpPr>
        <p:spPr>
          <a:xfrm>
            <a:off x="8693150" y="-452043"/>
            <a:ext cx="1010213" cy="277485"/>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sp>
        <p:nvSpPr>
          <p:cNvPr id="22" name="TextBox 21"/>
          <p:cNvSpPr txBox="1"/>
          <p:nvPr/>
        </p:nvSpPr>
        <p:spPr>
          <a:xfrm>
            <a:off x="8693150" y="7066280"/>
            <a:ext cx="1010213" cy="369332"/>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grpSp>
        <p:nvGrpSpPr>
          <p:cNvPr id="33" name="Group 32"/>
          <p:cNvGrpSpPr/>
          <p:nvPr/>
        </p:nvGrpSpPr>
        <p:grpSpPr>
          <a:xfrm>
            <a:off x="-914399" y="1554480"/>
            <a:ext cx="743133" cy="340739"/>
            <a:chOff x="-914399" y="1554480"/>
            <a:chExt cx="743133" cy="340739"/>
          </a:xfrm>
        </p:grpSpPr>
        <p:sp>
          <p:nvSpPr>
            <p:cNvPr id="23" name="TextBox 22"/>
            <p:cNvSpPr txBox="1"/>
            <p:nvPr userDrawn="1"/>
          </p:nvSpPr>
          <p:spPr>
            <a:xfrm>
              <a:off x="-914399" y="1645920"/>
              <a:ext cx="7421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Place content</a:t>
              </a:r>
              <a:br>
                <a:rPr lang="en-US" dirty="0"/>
              </a:br>
              <a:r>
                <a:rPr lang="en-US" dirty="0"/>
                <a:t>below  this line</a:t>
              </a:r>
            </a:p>
          </p:txBody>
        </p:sp>
        <p:cxnSp>
          <p:nvCxnSpPr>
            <p:cNvPr id="16" name="Straight Connector 15"/>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9372600" y="1554163"/>
            <a:ext cx="742191" cy="368756"/>
            <a:chOff x="9372600" y="1554163"/>
            <a:chExt cx="742191" cy="368756"/>
          </a:xfrm>
        </p:grpSpPr>
        <p:cxnSp>
          <p:nvCxnSpPr>
            <p:cNvPr id="18" name="Straight Connector 17"/>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9372600" y="1645920"/>
              <a:ext cx="742191" cy="276999"/>
            </a:xfrm>
            <a:prstGeom prst="rect">
              <a:avLst/>
            </a:prstGeom>
            <a:noFill/>
          </p:spPr>
          <p:txBody>
            <a:bodyPr wrap="none" lIns="0" tIns="0" rIns="0" bIns="0" rtlCol="0">
              <a:spAutoFit/>
            </a:bodyPr>
            <a:lstStyle/>
            <a:p>
              <a:pPr algn="l"/>
              <a:r>
                <a:rPr lang="en-US" sz="900" b="1" baseline="0" dirty="0">
                  <a:solidFill>
                    <a:srgbClr val="A2A2A2"/>
                  </a:solidFill>
                </a:rPr>
                <a:t>Place content</a:t>
              </a:r>
              <a:br>
                <a:rPr lang="en-US" sz="900" b="1" baseline="0" dirty="0">
                  <a:solidFill>
                    <a:srgbClr val="A2A2A2"/>
                  </a:solidFill>
                </a:rPr>
              </a:br>
              <a:r>
                <a:rPr lang="en-US" sz="900" b="1" baseline="0" dirty="0">
                  <a:solidFill>
                    <a:srgbClr val="A2A2A2"/>
                  </a:solidFill>
                </a:rPr>
                <a:t>below this line</a:t>
              </a:r>
            </a:p>
          </p:txBody>
        </p:sp>
      </p:grpSp>
      <p:cxnSp>
        <p:nvCxnSpPr>
          <p:cNvPr id="26" name="Straight Connector 25"/>
          <p:cNvCxnSpPr/>
          <p:nvPr/>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8626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520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47331"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3415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612616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89943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89705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6057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23869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38692" y="-336588"/>
            <a:ext cx="367983" cy="184666"/>
          </a:xfrm>
          <a:prstGeom prst="rect">
            <a:avLst/>
          </a:prstGeom>
          <a:noFill/>
        </p:spPr>
        <p:txBody>
          <a:bodyPr wrap="square" lIns="0" tIns="0" rIns="0" bIns="0" rtlCol="0">
            <a:spAutoFit/>
          </a:bodyPr>
          <a:lstStyle/>
          <a:p>
            <a:endParaRPr dirty="0"/>
          </a:p>
        </p:txBody>
      </p:sp>
      <p:sp>
        <p:nvSpPr>
          <p:cNvPr id="62" name="TextBox 61"/>
          <p:cNvSpPr txBox="1"/>
          <p:nvPr/>
        </p:nvSpPr>
        <p:spPr>
          <a:xfrm>
            <a:off x="4397058" y="-336588"/>
            <a:ext cx="367983" cy="184666"/>
          </a:xfrm>
          <a:prstGeom prst="rect">
            <a:avLst/>
          </a:prstGeom>
          <a:noFill/>
        </p:spPr>
        <p:txBody>
          <a:bodyPr wrap="square" lIns="0" tIns="0" rIns="0" bIns="0" rtlCol="0">
            <a:spAutoFit/>
          </a:bodyPr>
          <a:lstStyle/>
          <a:p>
            <a:endParaRPr dirty="0"/>
          </a:p>
        </p:txBody>
      </p:sp>
      <p:sp>
        <p:nvSpPr>
          <p:cNvPr id="63" name="TextBox 62"/>
          <p:cNvSpPr txBox="1"/>
          <p:nvPr/>
        </p:nvSpPr>
        <p:spPr>
          <a:xfrm>
            <a:off x="6537325" y="-336588"/>
            <a:ext cx="366713" cy="184666"/>
          </a:xfrm>
          <a:prstGeom prst="rect">
            <a:avLst/>
          </a:prstGeom>
          <a:noFill/>
        </p:spPr>
        <p:txBody>
          <a:bodyPr wrap="square" lIns="0" tIns="0" rIns="0" bIns="0" rtlCol="0">
            <a:spAutoFit/>
          </a:bodyPr>
          <a:lstStyle/>
          <a:p>
            <a:endParaRPr dirty="0"/>
          </a:p>
        </p:txBody>
      </p:sp>
      <p:sp>
        <p:nvSpPr>
          <p:cNvPr id="64" name="TextBox 63"/>
          <p:cNvSpPr txBox="1"/>
          <p:nvPr/>
        </p:nvSpPr>
        <p:spPr>
          <a:xfrm>
            <a:off x="5851526" y="-336588"/>
            <a:ext cx="274638" cy="184666"/>
          </a:xfrm>
          <a:prstGeom prst="rect">
            <a:avLst/>
          </a:prstGeom>
          <a:noFill/>
        </p:spPr>
        <p:txBody>
          <a:bodyPr wrap="square" lIns="0" tIns="0" rIns="0" bIns="0" rtlCol="0">
            <a:spAutoFit/>
          </a:bodyPr>
          <a:lstStyle/>
          <a:p>
            <a:endParaRPr dirty="0"/>
          </a:p>
        </p:txBody>
      </p:sp>
      <p:sp>
        <p:nvSpPr>
          <p:cNvPr id="65" name="TextBox 64"/>
          <p:cNvSpPr txBox="1"/>
          <p:nvPr/>
        </p:nvSpPr>
        <p:spPr>
          <a:xfrm>
            <a:off x="3017838" y="-336588"/>
            <a:ext cx="272416" cy="184666"/>
          </a:xfrm>
          <a:prstGeom prst="rect">
            <a:avLst/>
          </a:prstGeom>
          <a:noFill/>
        </p:spPr>
        <p:txBody>
          <a:bodyPr wrap="square" lIns="0" tIns="0" rIns="0" bIns="0" rtlCol="0">
            <a:spAutoFit/>
          </a:bodyPr>
          <a:lstStyle/>
          <a:p>
            <a:endParaRPr dirty="0"/>
          </a:p>
        </p:txBody>
      </p:sp>
      <p:sp>
        <p:nvSpPr>
          <p:cNvPr id="39" name="TextBox 38"/>
          <p:cNvSpPr txBox="1"/>
          <p:nvPr/>
        </p:nvSpPr>
        <p:spPr>
          <a:xfrm>
            <a:off x="8566918" y="6599581"/>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868686"/>
                </a:solidFill>
                <a:latin typeface="+mj-lt"/>
              </a:rPr>
              <a:pPr algn="r"/>
              <a:t>‹#›</a:t>
            </a:fld>
            <a:endParaRPr lang="en-US" sz="800" dirty="0">
              <a:solidFill>
                <a:srgbClr val="868686"/>
              </a:solidFill>
              <a:latin typeface="+mj-lt"/>
            </a:endParaRPr>
          </a:p>
        </p:txBody>
      </p:sp>
      <p:pic>
        <p:nvPicPr>
          <p:cNvPr id="40" name="Picture 39"/>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480058" y="268543"/>
            <a:ext cx="1234440" cy="184818"/>
          </a:xfrm>
          <a:prstGeom prst="rect">
            <a:avLst/>
          </a:prstGeom>
        </p:spPr>
      </p:pic>
      <p:sp>
        <p:nvSpPr>
          <p:cNvPr id="43" name="TextBox 42"/>
          <p:cNvSpPr txBox="1"/>
          <p:nvPr/>
        </p:nvSpPr>
        <p:spPr>
          <a:xfrm>
            <a:off x="4743450" y="6591887"/>
            <a:ext cx="3657600" cy="138499"/>
          </a:xfrm>
          <a:prstGeom prst="rect">
            <a:avLst/>
          </a:prstGeom>
          <a:noFill/>
        </p:spPr>
        <p:txBody>
          <a:bodyPr wrap="square" lIns="0" tIns="0" rIns="0" bIns="0" rtlCol="0">
            <a:noAutofit/>
          </a:bodyPr>
          <a:lstStyle/>
          <a:p>
            <a:pPr algn="r">
              <a:tabLst/>
            </a:pPr>
            <a:r>
              <a:rPr lang="en-US" sz="800" b="1" cap="all" spc="40" baseline="0" dirty="0">
                <a:solidFill>
                  <a:srgbClr val="868686"/>
                </a:solidFill>
                <a:latin typeface="+mj-lt"/>
                <a:ea typeface="Tahoma" panose="020B0604030504040204" pitchFamily="34" charset="0"/>
                <a:cs typeface="Arial" panose="020B0604020202020204" pitchFamily="34" charset="0"/>
              </a:rPr>
              <a:t>[FOR INTERNAL USE ONLY]</a:t>
            </a:r>
          </a:p>
        </p:txBody>
      </p:sp>
      <p:cxnSp>
        <p:nvCxnSpPr>
          <p:cNvPr id="42" name="Straight Connector 41"/>
          <p:cNvCxnSpPr/>
          <p:nvPr/>
        </p:nvCxnSpPr>
        <p:spPr>
          <a:xfrm>
            <a:off x="-913456" y="6491922"/>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82101" y="6195631"/>
            <a:ext cx="1009892"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Source and</a:t>
            </a:r>
            <a:br>
              <a:rPr lang="en-US" dirty="0"/>
            </a:br>
            <a:r>
              <a:rPr lang="en-US" dirty="0"/>
              <a:t>Footnotes Guideline</a:t>
            </a:r>
          </a:p>
        </p:txBody>
      </p:sp>
      <p:grpSp>
        <p:nvGrpSpPr>
          <p:cNvPr id="32" name="Group 31"/>
          <p:cNvGrpSpPr/>
          <p:nvPr/>
        </p:nvGrpSpPr>
        <p:grpSpPr>
          <a:xfrm>
            <a:off x="457200" y="-577228"/>
            <a:ext cx="8231188" cy="213360"/>
            <a:chOff x="457200" y="-701040"/>
            <a:chExt cx="8231188" cy="213360"/>
          </a:xfrm>
          <a:solidFill>
            <a:srgbClr val="A9A9A9"/>
          </a:solidFill>
        </p:grpSpPr>
        <p:grpSp>
          <p:nvGrpSpPr>
            <p:cNvPr id="17" name="Group 16"/>
            <p:cNvGrpSpPr/>
            <p:nvPr userDrawn="1"/>
          </p:nvGrpSpPr>
          <p:grpSpPr>
            <a:xfrm>
              <a:off x="457200" y="-701040"/>
              <a:ext cx="8231188" cy="45720"/>
              <a:chOff x="457200" y="-1303020"/>
              <a:chExt cx="8231188" cy="45720"/>
            </a:xfrm>
            <a:grpFill/>
          </p:grpSpPr>
          <p:sp>
            <p:nvSpPr>
              <p:cNvPr id="4" name="Rectangle 3"/>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userDrawn="1"/>
          </p:nvGrpSpPr>
          <p:grpSpPr>
            <a:xfrm>
              <a:off x="457200" y="-533400"/>
              <a:ext cx="8227060" cy="45720"/>
              <a:chOff x="457200" y="-533400"/>
              <a:chExt cx="8227060" cy="45720"/>
            </a:xfrm>
            <a:grpFill/>
          </p:grpSpPr>
          <p:sp>
            <p:nvSpPr>
              <p:cNvPr id="49" name="Rectangle 48"/>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457200" y="-617220"/>
              <a:ext cx="8229600" cy="45720"/>
              <a:chOff x="457200" y="-594360"/>
              <a:chExt cx="8229600" cy="45720"/>
            </a:xfrm>
            <a:grpFill/>
          </p:grpSpPr>
          <p:sp>
            <p:nvSpPr>
              <p:cNvPr id="51" name="Rectangle 50"/>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Straight Connector 58"/>
          <p:cNvCxnSpPr/>
          <p:nvPr/>
        </p:nvCxnSpPr>
        <p:spPr>
          <a:xfrm>
            <a:off x="-502920" y="13716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02920" y="1096963"/>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54318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Lst>
  <p:hf hdr="0" ftr="0" dt="0"/>
  <p:txStyles>
    <p:title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6267633"/>
            <a:ext cx="9144000" cy="5904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888888"/>
              </a:solidFill>
            </a:endParaRPr>
          </a:p>
        </p:txBody>
      </p:sp>
      <p:sp>
        <p:nvSpPr>
          <p:cNvPr id="52" name="Google Shape;52;p13"/>
          <p:cNvSpPr txBox="1"/>
          <p:nvPr/>
        </p:nvSpPr>
        <p:spPr>
          <a:xfrm>
            <a:off x="5724476" y="6492632"/>
            <a:ext cx="3086700" cy="3652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53" name="Google Shape;53;p13"/>
          <p:cNvSpPr txBox="1"/>
          <p:nvPr/>
        </p:nvSpPr>
        <p:spPr>
          <a:xfrm>
            <a:off x="1042268" y="6492632"/>
            <a:ext cx="3086700" cy="3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54" name="Google Shape;54;p13"/>
          <p:cNvPicPr preferRelativeResize="0"/>
          <p:nvPr/>
        </p:nvPicPr>
        <p:blipFill rotWithShape="1">
          <a:blip r:embed="rId13">
            <a:alphaModFix/>
          </a:blip>
          <a:srcRect b="72172"/>
          <a:stretch/>
        </p:blipFill>
        <p:spPr>
          <a:xfrm>
            <a:off x="325125" y="6492633"/>
            <a:ext cx="919201" cy="207887"/>
          </a:xfrm>
          <a:prstGeom prst="rect">
            <a:avLst/>
          </a:prstGeom>
          <a:noFill/>
          <a:ln>
            <a:noFill/>
          </a:ln>
        </p:spPr>
      </p:pic>
      <p:sp>
        <p:nvSpPr>
          <p:cNvPr id="55" name="Google Shape;55;p13"/>
          <p:cNvSpPr txBox="1">
            <a:spLocks noGrp="1"/>
          </p:cNvSpPr>
          <p:nvPr>
            <p:ph type="title"/>
          </p:nvPr>
        </p:nvSpPr>
        <p:spPr>
          <a:xfrm>
            <a:off x="311700" y="308841"/>
            <a:ext cx="8520600" cy="7636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dirty="0"/>
          </a:p>
        </p:txBody>
      </p:sp>
      <p:sp>
        <p:nvSpPr>
          <p:cNvPr id="56" name="Google Shape;56;p13"/>
          <p:cNvSpPr txBox="1">
            <a:spLocks noGrp="1"/>
          </p:cNvSpPr>
          <p:nvPr>
            <p:ph type="body" idx="1"/>
          </p:nvPr>
        </p:nvSpPr>
        <p:spPr>
          <a:xfrm>
            <a:off x="311700" y="1384233"/>
            <a:ext cx="8520600" cy="45552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dirty="0"/>
          </a:p>
        </p:txBody>
      </p:sp>
      <p:sp>
        <p:nvSpPr>
          <p:cNvPr id="57" name="Google Shape;57;p13"/>
          <p:cNvSpPr txBox="1">
            <a:spLocks noGrp="1"/>
          </p:cNvSpPr>
          <p:nvPr>
            <p:ph type="sldNum" idx="12"/>
          </p:nvPr>
        </p:nvSpPr>
        <p:spPr>
          <a:xfrm>
            <a:off x="8803302" y="6309400"/>
            <a:ext cx="266100" cy="5248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fld id="{00000000-1234-1234-1234-123412341234}" type="slidenum">
              <a:rPr lang="en" smtClean="0"/>
              <a:pPr/>
              <a:t>‹#›</a:t>
            </a:fld>
            <a:endParaRPr lang="en"/>
          </a:p>
        </p:txBody>
      </p:sp>
      <p:pic>
        <p:nvPicPr>
          <p:cNvPr id="9" name="Picture 6" descr="Morphir Logo">
            <a:extLst>
              <a:ext uri="{FF2B5EF4-FFF2-40B4-BE49-F238E27FC236}">
                <a16:creationId xmlns:a16="http://schemas.microsoft.com/office/drawing/2014/main" id="{D5074F2C-8DEB-4102-94C6-77B30BC548E2}"/>
              </a:ext>
            </a:extLst>
          </p:cNvPr>
          <p:cNvPicPr>
            <a:picLocks noChangeAspect="1" noChangeArrowheads="1"/>
          </p:cNvPicPr>
          <p:nvPr/>
        </p:nvPicPr>
        <p:blipFill>
          <a:blip r:embed="rId14">
            <a:alphaModFix amt="50000"/>
            <a:extLst>
              <a:ext uri="{28A0092B-C50C-407E-A947-70E740481C1C}">
                <a14:useLocalDpi xmlns:a14="http://schemas.microsoft.com/office/drawing/2010/main" val="0"/>
              </a:ext>
            </a:extLst>
          </a:blip>
          <a:srcRect/>
          <a:stretch>
            <a:fillRect/>
          </a:stretch>
        </p:blipFill>
        <p:spPr bwMode="auto">
          <a:xfrm>
            <a:off x="8506980" y="11719"/>
            <a:ext cx="601543" cy="19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56601"/>
      </p:ext>
    </p:extLst>
  </p:cSld>
  <p:clrMap bg1="lt1" tx1="dk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9.xml"/><Relationship Id="rId5" Type="http://schemas.openxmlformats.org/officeDocument/2006/relationships/comments" Target="../comments/commen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5E36CB7-3D4C-4C59-AD4E-44AAF586103E}"/>
              </a:ext>
            </a:extLst>
          </p:cNvPr>
          <p:cNvSpPr>
            <a:spLocks noGrp="1"/>
          </p:cNvSpPr>
          <p:nvPr>
            <p:ph type="subTitle" idx="1"/>
          </p:nvPr>
        </p:nvSpPr>
        <p:spPr/>
        <p:txBody>
          <a:bodyPr/>
          <a:lstStyle/>
          <a:p>
            <a:r>
              <a:rPr lang="en-US" b="1" dirty="0"/>
              <a:t>Open-source in Finance</a:t>
            </a:r>
          </a:p>
        </p:txBody>
      </p:sp>
      <p:pic>
        <p:nvPicPr>
          <p:cNvPr id="6" name="Google Shape;76;p1" descr="Morphir Logo">
            <a:extLst>
              <a:ext uri="{FF2B5EF4-FFF2-40B4-BE49-F238E27FC236}">
                <a16:creationId xmlns:a16="http://schemas.microsoft.com/office/drawing/2014/main" id="{AF85EE4D-BC6E-4025-B804-E48B76A91454}"/>
              </a:ext>
            </a:extLst>
          </p:cNvPr>
          <p:cNvPicPr preferRelativeResize="0"/>
          <p:nvPr/>
        </p:nvPicPr>
        <p:blipFill rotWithShape="1">
          <a:blip r:embed="rId2">
            <a:alphaModFix/>
          </a:blip>
          <a:srcRect/>
          <a:stretch/>
        </p:blipFill>
        <p:spPr>
          <a:xfrm>
            <a:off x="506101" y="2087745"/>
            <a:ext cx="4842734" cy="1669777"/>
          </a:xfrm>
          <a:prstGeom prst="rect">
            <a:avLst/>
          </a:prstGeom>
          <a:noFill/>
          <a:ln>
            <a:noFill/>
          </a:ln>
        </p:spPr>
      </p:pic>
    </p:spTree>
    <p:extLst>
      <p:ext uri="{BB962C8B-B14F-4D97-AF65-F5344CB8AC3E}">
        <p14:creationId xmlns:p14="http://schemas.microsoft.com/office/powerpoint/2010/main" val="50346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body" idx="1"/>
          </p:nvPr>
        </p:nvSpPr>
        <p:spPr>
          <a:prstGeom prst="rect">
            <a:avLst/>
          </a:prstGeom>
          <a:noFill/>
          <a:ln>
            <a:noFill/>
          </a:ln>
        </p:spPr>
        <p:txBody>
          <a:bodyPr spcFirstLastPara="1" wrap="square" lIns="91400" tIns="91400" rIns="91400" bIns="91400" anchor="t" anchorCtr="0">
            <a:noAutofit/>
          </a:bodyPr>
          <a:lstStyle/>
          <a:p>
            <a:pPr marL="0" lvl="0" indent="0" algn="l" rtl="0">
              <a:lnSpc>
                <a:spcPct val="120000"/>
              </a:lnSpc>
              <a:spcBef>
                <a:spcPts val="1400"/>
              </a:spcBef>
              <a:spcAft>
                <a:spcPts val="0"/>
              </a:spcAft>
              <a:buSzPts val="1500"/>
              <a:buNone/>
            </a:pPr>
            <a:r>
              <a:rPr lang="en-US" dirty="0"/>
              <a:t>Demo of…</a:t>
            </a:r>
            <a:endParaRPr dirty="0"/>
          </a:p>
          <a:p>
            <a:pPr marL="227013" lvl="0" indent="-227013" algn="l" rtl="0">
              <a:lnSpc>
                <a:spcPct val="120000"/>
              </a:lnSpc>
              <a:spcBef>
                <a:spcPts val="1400"/>
              </a:spcBef>
              <a:spcAft>
                <a:spcPts val="0"/>
              </a:spcAft>
              <a:buSzPts val="1500"/>
              <a:buFont typeface="Arial"/>
              <a:buChar char="•"/>
            </a:pPr>
            <a:r>
              <a:rPr lang="en-US" dirty="0"/>
              <a:t>Native</a:t>
            </a:r>
            <a:endParaRPr dirty="0"/>
          </a:p>
          <a:p>
            <a:pPr marL="461963" lvl="1" indent="-234949" algn="l" rtl="0">
              <a:lnSpc>
                <a:spcPct val="120000"/>
              </a:lnSpc>
              <a:spcBef>
                <a:spcPts val="1000"/>
              </a:spcBef>
              <a:spcAft>
                <a:spcPts val="0"/>
              </a:spcAft>
              <a:buSzPts val="1400"/>
              <a:buChar char="–"/>
            </a:pPr>
            <a:r>
              <a:rPr lang="en-US" dirty="0"/>
              <a:t>Scala</a:t>
            </a:r>
            <a:endParaRPr dirty="0"/>
          </a:p>
          <a:p>
            <a:pPr marL="461963" lvl="1" indent="-234949" algn="l" rtl="0">
              <a:lnSpc>
                <a:spcPct val="120000"/>
              </a:lnSpc>
              <a:spcBef>
                <a:spcPts val="1000"/>
              </a:spcBef>
              <a:spcAft>
                <a:spcPts val="0"/>
              </a:spcAft>
              <a:buSzPts val="1400"/>
              <a:buChar char="–"/>
            </a:pPr>
            <a:r>
              <a:rPr lang="en-US" dirty="0"/>
              <a:t>JavaScript</a:t>
            </a:r>
            <a:endParaRPr dirty="0"/>
          </a:p>
          <a:p>
            <a:pPr marL="461963" lvl="1" indent="-234949" algn="l" rtl="0">
              <a:lnSpc>
                <a:spcPct val="120000"/>
              </a:lnSpc>
              <a:spcBef>
                <a:spcPts val="1000"/>
              </a:spcBef>
              <a:spcAft>
                <a:spcPts val="0"/>
              </a:spcAft>
              <a:buSzPts val="1400"/>
              <a:buChar char="–"/>
            </a:pPr>
            <a:r>
              <a:rPr lang="en-US" dirty="0"/>
              <a:t>Interpreted</a:t>
            </a:r>
            <a:endParaRPr dirty="0"/>
          </a:p>
          <a:p>
            <a:pPr marL="227013" lvl="0" indent="-227013" algn="l" rtl="0">
              <a:lnSpc>
                <a:spcPct val="120000"/>
              </a:lnSpc>
              <a:spcBef>
                <a:spcPts val="1400"/>
              </a:spcBef>
              <a:spcAft>
                <a:spcPts val="0"/>
              </a:spcAft>
              <a:buSzPts val="1500"/>
              <a:buFont typeface="Arial"/>
              <a:buChar char="•"/>
            </a:pPr>
            <a:r>
              <a:rPr lang="en-US" dirty="0"/>
              <a:t>Open-source</a:t>
            </a:r>
            <a:endParaRPr dirty="0"/>
          </a:p>
          <a:p>
            <a:pPr marL="461963" lvl="1" indent="-234949" algn="l" rtl="0">
              <a:lnSpc>
                <a:spcPct val="120000"/>
              </a:lnSpc>
              <a:spcBef>
                <a:spcPts val="1000"/>
              </a:spcBef>
              <a:spcAft>
                <a:spcPts val="0"/>
              </a:spcAft>
              <a:buSzPts val="1400"/>
              <a:buChar char="–"/>
            </a:pPr>
            <a:r>
              <a:rPr lang="en-US" dirty="0" err="1"/>
              <a:t>Dapr</a:t>
            </a:r>
            <a:endParaRPr dirty="0"/>
          </a:p>
          <a:p>
            <a:pPr marL="461963" lvl="1" indent="-234949" algn="l" rtl="0">
              <a:lnSpc>
                <a:spcPct val="120000"/>
              </a:lnSpc>
              <a:spcBef>
                <a:spcPts val="1000"/>
              </a:spcBef>
              <a:spcAft>
                <a:spcPts val="0"/>
              </a:spcAft>
              <a:buSzPts val="1400"/>
              <a:buChar char="–"/>
            </a:pPr>
            <a:r>
              <a:rPr lang="en-US" dirty="0"/>
              <a:t>Spring</a:t>
            </a:r>
            <a:endParaRPr dirty="0"/>
          </a:p>
          <a:p>
            <a:pPr marL="461963" lvl="1" indent="-234949" algn="l" rtl="0">
              <a:lnSpc>
                <a:spcPct val="120000"/>
              </a:lnSpc>
              <a:spcBef>
                <a:spcPts val="1000"/>
              </a:spcBef>
              <a:spcAft>
                <a:spcPts val="0"/>
              </a:spcAft>
              <a:buSzPts val="1400"/>
              <a:buChar char="–"/>
            </a:pPr>
            <a:r>
              <a:rPr lang="en-US" dirty="0"/>
              <a:t>TypeScript</a:t>
            </a:r>
            <a:endParaRPr dirty="0"/>
          </a:p>
          <a:p>
            <a:pPr marL="461963" lvl="1" indent="-234949" algn="l" rtl="0">
              <a:lnSpc>
                <a:spcPct val="120000"/>
              </a:lnSpc>
              <a:spcBef>
                <a:spcPts val="1000"/>
              </a:spcBef>
              <a:spcAft>
                <a:spcPts val="0"/>
              </a:spcAft>
              <a:buSzPts val="1400"/>
              <a:buChar char="–"/>
            </a:pPr>
            <a:r>
              <a:rPr lang="en-US" dirty="0"/>
              <a:t>Spark (Mention Antione, Delta Lakes, etc.)</a:t>
            </a:r>
            <a:endParaRPr dirty="0"/>
          </a:p>
        </p:txBody>
      </p:sp>
      <p:sp>
        <p:nvSpPr>
          <p:cNvPr id="116" name="Google Shape;116;p8"/>
          <p:cNvSpPr txBox="1">
            <a:spLocks noGrp="1"/>
          </p:cNvSpPr>
          <p:nvPr>
            <p:ph type="title"/>
          </p:nvPr>
        </p:nvSpPr>
        <p:spPr>
          <a:prstGeom prst="rect">
            <a:avLst/>
          </a:prstGeom>
          <a:noFill/>
          <a:ln>
            <a:noFill/>
          </a:ln>
        </p:spPr>
        <p:txBody>
          <a:bodyPr spcFirstLastPara="1" wrap="square" lIns="91400" tIns="91400" rIns="91400" bIns="91400" anchor="t" anchorCtr="0">
            <a:noAutofit/>
          </a:bodyPr>
          <a:lstStyle/>
          <a:p>
            <a:pPr marL="0" lvl="0" indent="0" algn="l" rtl="0">
              <a:lnSpc>
                <a:spcPct val="100000"/>
              </a:lnSpc>
              <a:spcBef>
                <a:spcPts val="0"/>
              </a:spcBef>
              <a:spcAft>
                <a:spcPts val="0"/>
              </a:spcAft>
              <a:buSzPts val="2700"/>
              <a:buNone/>
            </a:pPr>
            <a:r>
              <a:rPr lang="en-US"/>
              <a:t>Execution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9E80F2-1D2F-470A-898D-E0BBDDEC3C84}"/>
              </a:ext>
            </a:extLst>
          </p:cNvPr>
          <p:cNvSpPr>
            <a:spLocks noGrp="1"/>
          </p:cNvSpPr>
          <p:nvPr>
            <p:ph type="body" idx="1"/>
          </p:nvPr>
        </p:nvSpPr>
        <p:spPr/>
        <p:txBody>
          <a:bodyPr/>
          <a:lstStyle/>
          <a:p>
            <a:r>
              <a:rPr lang="en-US" dirty="0"/>
              <a:t>Why</a:t>
            </a:r>
          </a:p>
          <a:p>
            <a:r>
              <a:rPr lang="en-US" dirty="0"/>
              <a:t>What it’s for</a:t>
            </a:r>
          </a:p>
          <a:p>
            <a:r>
              <a:rPr lang="en-US" dirty="0"/>
              <a:t>Successful outcomes</a:t>
            </a:r>
          </a:p>
          <a:p>
            <a:pPr lvl="1"/>
            <a:r>
              <a:rPr lang="en-US" dirty="0"/>
              <a:t>Augment experience and knowledge with open-source tools</a:t>
            </a:r>
          </a:p>
          <a:p>
            <a:pPr lvl="1"/>
            <a:r>
              <a:rPr lang="en-US" dirty="0"/>
              <a:t>OSS is important because…</a:t>
            </a:r>
          </a:p>
          <a:p>
            <a:r>
              <a:rPr lang="en-US" dirty="0"/>
              <a:t>Roadmap</a:t>
            </a:r>
          </a:p>
          <a:p>
            <a:r>
              <a:rPr lang="en-US" dirty="0"/>
              <a:t>Get involved</a:t>
            </a:r>
          </a:p>
        </p:txBody>
      </p:sp>
      <p:sp>
        <p:nvSpPr>
          <p:cNvPr id="3" name="Title 2">
            <a:extLst>
              <a:ext uri="{FF2B5EF4-FFF2-40B4-BE49-F238E27FC236}">
                <a16:creationId xmlns:a16="http://schemas.microsoft.com/office/drawing/2014/main" id="{905AD68D-D5CD-48FA-ABF4-BD671AC617BF}"/>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03068071-3C08-4C03-A429-ABA06C47DE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33883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9"/>
          <p:cNvPicPr preferRelativeResize="0"/>
          <p:nvPr/>
        </p:nvPicPr>
        <p:blipFill rotWithShape="1">
          <a:blip r:embed="rId3">
            <a:alphaModFix/>
          </a:blip>
          <a:srcRect/>
          <a:stretch/>
        </p:blipFill>
        <p:spPr>
          <a:xfrm>
            <a:off x="1432128" y="1643413"/>
            <a:ext cx="6279745" cy="4307158"/>
          </a:xfrm>
          <a:prstGeom prst="rect">
            <a:avLst/>
          </a:prstGeom>
          <a:noFill/>
          <a:ln>
            <a:noFill/>
          </a:ln>
        </p:spPr>
      </p:pic>
      <p:pic>
        <p:nvPicPr>
          <p:cNvPr id="122" name="Google Shape;122;p9" descr="Morphir Logo"/>
          <p:cNvPicPr preferRelativeResize="0"/>
          <p:nvPr/>
        </p:nvPicPr>
        <p:blipFill rotWithShape="1">
          <a:blip r:embed="rId4">
            <a:alphaModFix/>
          </a:blip>
          <a:srcRect/>
          <a:stretch/>
        </p:blipFill>
        <p:spPr>
          <a:xfrm>
            <a:off x="3216700" y="224"/>
            <a:ext cx="2710599" cy="9363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35" name="Group 34">
            <a:extLst>
              <a:ext uri="{FF2B5EF4-FFF2-40B4-BE49-F238E27FC236}">
                <a16:creationId xmlns:a16="http://schemas.microsoft.com/office/drawing/2014/main" id="{EBAB2BF5-FA26-4D49-BC52-F65C41EC9CC9}"/>
              </a:ext>
            </a:extLst>
          </p:cNvPr>
          <p:cNvGrpSpPr/>
          <p:nvPr/>
        </p:nvGrpSpPr>
        <p:grpSpPr>
          <a:xfrm>
            <a:off x="3796496" y="1282356"/>
            <a:ext cx="2020581" cy="765514"/>
            <a:chOff x="2373979" y="1521155"/>
            <a:chExt cx="2432839" cy="1012080"/>
          </a:xfrm>
        </p:grpSpPr>
        <p:sp>
          <p:nvSpPr>
            <p:cNvPr id="4" name="Rectangle 3">
              <a:extLst>
                <a:ext uri="{FF2B5EF4-FFF2-40B4-BE49-F238E27FC236}">
                  <a16:creationId xmlns:a16="http://schemas.microsoft.com/office/drawing/2014/main" id="{BD74C0C0-DED6-462D-A783-4D8E84FECAD1}"/>
                </a:ext>
              </a:extLst>
            </p:cNvPr>
            <p:cNvSpPr/>
            <p:nvPr/>
          </p:nvSpPr>
          <p:spPr>
            <a:xfrm>
              <a:off x="3158244" y="1630459"/>
              <a:ext cx="1648574" cy="793472"/>
            </a:xfrm>
            <a:prstGeom prst="rect">
              <a:avLst/>
            </a:prstGeom>
          </p:spPr>
          <p:txBody>
            <a:bodyPr wrap="square">
              <a:spAutoFit/>
            </a:bodyPr>
            <a:lstStyle/>
            <a:p>
              <a:pPr fontAlgn="base"/>
              <a:r>
                <a:rPr lang="en-US" sz="1100" b="1" dirty="0">
                  <a:solidFill>
                    <a:srgbClr val="002B51"/>
                  </a:solidFill>
                  <a:latin typeface="Avenir Next"/>
                </a:rPr>
                <a:t>Stephen Goldbaum</a:t>
              </a:r>
            </a:p>
            <a:p>
              <a:pPr fontAlgn="base"/>
              <a:r>
                <a:rPr lang="en-US" sz="1100" b="1" dirty="0">
                  <a:solidFill>
                    <a:srgbClr val="002B51"/>
                  </a:solidFill>
                  <a:latin typeface="Avenir Next"/>
                </a:rPr>
                <a:t>Morgan Stanley</a:t>
              </a:r>
              <a:br>
                <a:rPr lang="en-US" sz="1100" dirty="0">
                  <a:solidFill>
                    <a:srgbClr val="002B51"/>
                  </a:solidFill>
                  <a:latin typeface="Avenir Next"/>
                </a:rPr>
              </a:br>
              <a:r>
                <a:rPr lang="en-US" sz="1100" dirty="0">
                  <a:solidFill>
                    <a:srgbClr val="002B51"/>
                  </a:solidFill>
                  <a:latin typeface="Avenir Next"/>
                </a:rPr>
                <a:t>Executive Director</a:t>
              </a:r>
              <a:endParaRPr lang="en-US" sz="1050" b="0" i="0" dirty="0">
                <a:solidFill>
                  <a:srgbClr val="002B51"/>
                </a:solidFill>
                <a:effectLst/>
                <a:latin typeface="Avenir Next"/>
              </a:endParaRPr>
            </a:p>
          </p:txBody>
        </p:sp>
        <p:pic>
          <p:nvPicPr>
            <p:cNvPr id="30" name="Picture 29">
              <a:extLst>
                <a:ext uri="{FF2B5EF4-FFF2-40B4-BE49-F238E27FC236}">
                  <a16:creationId xmlns:a16="http://schemas.microsoft.com/office/drawing/2014/main" id="{FBDB56D7-3641-4645-B5EF-1CFD199273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73979" y="1521155"/>
              <a:ext cx="784265" cy="1012080"/>
            </a:xfrm>
            <a:prstGeom prst="rect">
              <a:avLst/>
            </a:prstGeom>
          </p:spPr>
        </p:pic>
      </p:grpSp>
      <p:pic>
        <p:nvPicPr>
          <p:cNvPr id="6" name="Picture 5">
            <a:extLst>
              <a:ext uri="{FF2B5EF4-FFF2-40B4-BE49-F238E27FC236}">
                <a16:creationId xmlns:a16="http://schemas.microsoft.com/office/drawing/2014/main" id="{A3D22F25-0F2B-44D4-ACB0-DBFAF83DCDB7}"/>
              </a:ext>
            </a:extLst>
          </p:cNvPr>
          <p:cNvPicPr>
            <a:picLocks noChangeAspect="1"/>
          </p:cNvPicPr>
          <p:nvPr/>
        </p:nvPicPr>
        <p:blipFill>
          <a:blip r:embed="rId4"/>
          <a:stretch>
            <a:fillRect/>
          </a:stretch>
        </p:blipFill>
        <p:spPr>
          <a:xfrm>
            <a:off x="304643" y="4109971"/>
            <a:ext cx="4140336" cy="2136850"/>
          </a:xfrm>
          <a:prstGeom prst="rect">
            <a:avLst/>
          </a:prstGeom>
        </p:spPr>
      </p:pic>
      <p:pic>
        <p:nvPicPr>
          <p:cNvPr id="8" name="Picture 7">
            <a:extLst>
              <a:ext uri="{FF2B5EF4-FFF2-40B4-BE49-F238E27FC236}">
                <a16:creationId xmlns:a16="http://schemas.microsoft.com/office/drawing/2014/main" id="{21BC97CE-B655-4825-A38B-C74AAC81A4F8}"/>
              </a:ext>
            </a:extLst>
          </p:cNvPr>
          <p:cNvPicPr>
            <a:picLocks noChangeAspect="1"/>
          </p:cNvPicPr>
          <p:nvPr/>
        </p:nvPicPr>
        <p:blipFill>
          <a:blip r:embed="rId5"/>
          <a:stretch>
            <a:fillRect/>
          </a:stretch>
        </p:blipFill>
        <p:spPr>
          <a:xfrm>
            <a:off x="4989242" y="2318756"/>
            <a:ext cx="3978634" cy="1976239"/>
          </a:xfrm>
          <a:prstGeom prst="rect">
            <a:avLst/>
          </a:prstGeom>
        </p:spPr>
      </p:pic>
      <p:pic>
        <p:nvPicPr>
          <p:cNvPr id="10" name="Picture 9">
            <a:extLst>
              <a:ext uri="{FF2B5EF4-FFF2-40B4-BE49-F238E27FC236}">
                <a16:creationId xmlns:a16="http://schemas.microsoft.com/office/drawing/2014/main" id="{85723A27-562C-426A-BB74-CE528B6F9C24}"/>
              </a:ext>
            </a:extLst>
          </p:cNvPr>
          <p:cNvPicPr>
            <a:picLocks noChangeAspect="1"/>
          </p:cNvPicPr>
          <p:nvPr/>
        </p:nvPicPr>
        <p:blipFill>
          <a:blip r:embed="rId6"/>
          <a:stretch>
            <a:fillRect/>
          </a:stretch>
        </p:blipFill>
        <p:spPr>
          <a:xfrm>
            <a:off x="4989242" y="4327997"/>
            <a:ext cx="3722054" cy="1915522"/>
          </a:xfrm>
          <a:prstGeom prst="rect">
            <a:avLst/>
          </a:prstGeom>
        </p:spPr>
      </p:pic>
      <p:pic>
        <p:nvPicPr>
          <p:cNvPr id="11" name="Picture 10">
            <a:extLst>
              <a:ext uri="{FF2B5EF4-FFF2-40B4-BE49-F238E27FC236}">
                <a16:creationId xmlns:a16="http://schemas.microsoft.com/office/drawing/2014/main" id="{22B35E85-8736-4AA5-9FD9-9F335F02BA6B}"/>
              </a:ext>
            </a:extLst>
          </p:cNvPr>
          <p:cNvPicPr>
            <a:picLocks noChangeAspect="1"/>
          </p:cNvPicPr>
          <p:nvPr/>
        </p:nvPicPr>
        <p:blipFill>
          <a:blip r:embed="rId7"/>
          <a:stretch>
            <a:fillRect/>
          </a:stretch>
        </p:blipFill>
        <p:spPr>
          <a:xfrm>
            <a:off x="286878" y="2296153"/>
            <a:ext cx="4158101" cy="1678025"/>
          </a:xfrm>
          <a:prstGeom prst="rect">
            <a:avLst/>
          </a:prstGeom>
        </p:spPr>
      </p:pic>
      <p:pic>
        <p:nvPicPr>
          <p:cNvPr id="9" name="Graphic 8" descr="Group with solid fill">
            <a:extLst>
              <a:ext uri="{FF2B5EF4-FFF2-40B4-BE49-F238E27FC236}">
                <a16:creationId xmlns:a16="http://schemas.microsoft.com/office/drawing/2014/main" id="{7683D7A9-C63D-428D-BE87-BBD9E0C732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244" y="2820969"/>
            <a:ext cx="971812" cy="971812"/>
          </a:xfrm>
          <a:prstGeom prst="rect">
            <a:avLst/>
          </a:prstGeom>
        </p:spPr>
      </p:pic>
      <p:pic>
        <p:nvPicPr>
          <p:cNvPr id="13" name="Picture 12">
            <a:extLst>
              <a:ext uri="{FF2B5EF4-FFF2-40B4-BE49-F238E27FC236}">
                <a16:creationId xmlns:a16="http://schemas.microsoft.com/office/drawing/2014/main" id="{FBBDC11F-D355-41D8-B448-42039BCB3027}"/>
              </a:ext>
            </a:extLst>
          </p:cNvPr>
          <p:cNvPicPr>
            <a:picLocks noChangeAspect="1"/>
          </p:cNvPicPr>
          <p:nvPr/>
        </p:nvPicPr>
        <p:blipFill>
          <a:blip r:embed="rId10"/>
          <a:stretch>
            <a:fillRect/>
          </a:stretch>
        </p:blipFill>
        <p:spPr>
          <a:xfrm>
            <a:off x="4307649" y="3963859"/>
            <a:ext cx="782748" cy="457747"/>
          </a:xfrm>
          <a:prstGeom prst="rect">
            <a:avLst/>
          </a:prstGeom>
          <a:ln w="15875">
            <a:solidFill>
              <a:srgbClr val="FFC000"/>
            </a:solidFill>
          </a:ln>
          <a:effectLst>
            <a:glow rad="139700">
              <a:schemeClr val="accent3">
                <a:satMod val="175000"/>
                <a:alpha val="40000"/>
              </a:schemeClr>
            </a:glow>
            <a:innerShdw blurRad="63500" dist="50800" dir="2700000">
              <a:prstClr val="black">
                <a:alpha val="50000"/>
              </a:prstClr>
            </a:innerShdw>
          </a:effectLst>
        </p:spPr>
      </p:pic>
      <p:pic>
        <p:nvPicPr>
          <p:cNvPr id="25" name="Picture 24">
            <a:extLst>
              <a:ext uri="{FF2B5EF4-FFF2-40B4-BE49-F238E27FC236}">
                <a16:creationId xmlns:a16="http://schemas.microsoft.com/office/drawing/2014/main" id="{F2CBDB01-BEAE-4E0F-A847-A98F0F9AE856}"/>
              </a:ext>
            </a:extLst>
          </p:cNvPr>
          <p:cNvPicPr>
            <a:picLocks noChangeAspect="1"/>
          </p:cNvPicPr>
          <p:nvPr/>
        </p:nvPicPr>
        <p:blipFill>
          <a:blip r:embed="rId11"/>
          <a:stretch>
            <a:fillRect/>
          </a:stretch>
        </p:blipFill>
        <p:spPr>
          <a:xfrm>
            <a:off x="269613" y="858879"/>
            <a:ext cx="3020374" cy="446774"/>
          </a:xfrm>
          <a:prstGeom prst="rect">
            <a:avLst/>
          </a:prstGeom>
        </p:spPr>
      </p:pic>
      <p:sp>
        <p:nvSpPr>
          <p:cNvPr id="42" name="Title 1">
            <a:extLst>
              <a:ext uri="{FF2B5EF4-FFF2-40B4-BE49-F238E27FC236}">
                <a16:creationId xmlns:a16="http://schemas.microsoft.com/office/drawing/2014/main" id="{4A76CEBC-6D2E-479F-820D-B8A09811D794}"/>
              </a:ext>
            </a:extLst>
          </p:cNvPr>
          <p:cNvSpPr>
            <a:spLocks noGrp="1"/>
          </p:cNvSpPr>
          <p:nvPr>
            <p:ph type="title"/>
          </p:nvPr>
        </p:nvSpPr>
        <p:spPr>
          <a:xfrm>
            <a:off x="4791918" y="92781"/>
            <a:ext cx="2471182" cy="541695"/>
          </a:xfrm>
        </p:spPr>
        <p:txBody>
          <a:bodyPr/>
          <a:lstStyle/>
          <a:p>
            <a:r>
              <a:rPr lang="en-US" sz="2400" dirty="0"/>
              <a:t>Project</a:t>
            </a:r>
          </a:p>
        </p:txBody>
      </p:sp>
      <p:pic>
        <p:nvPicPr>
          <p:cNvPr id="43" name="Google Shape;76;p1" descr="Morphir Logo">
            <a:extLst>
              <a:ext uri="{FF2B5EF4-FFF2-40B4-BE49-F238E27FC236}">
                <a16:creationId xmlns:a16="http://schemas.microsoft.com/office/drawing/2014/main" id="{EF4D487D-05FE-4ABE-9AF4-9D6E21B15103}"/>
              </a:ext>
            </a:extLst>
          </p:cNvPr>
          <p:cNvPicPr preferRelativeResize="0"/>
          <p:nvPr/>
        </p:nvPicPr>
        <p:blipFill rotWithShape="1">
          <a:blip r:embed="rId12">
            <a:alphaModFix/>
          </a:blip>
          <a:srcRect/>
          <a:stretch/>
        </p:blipFill>
        <p:spPr>
          <a:xfrm>
            <a:off x="2882149" y="56151"/>
            <a:ext cx="1909769" cy="614957"/>
          </a:xfrm>
          <a:prstGeom prst="rect">
            <a:avLst/>
          </a:prstGeom>
          <a:noFill/>
          <a:ln>
            <a:noFill/>
          </a:ln>
        </p:spPr>
      </p:pic>
      <p:pic>
        <p:nvPicPr>
          <p:cNvPr id="39" name="Picture 38" descr="Text&#10;&#10;Description automatically generated">
            <a:extLst>
              <a:ext uri="{FF2B5EF4-FFF2-40B4-BE49-F238E27FC236}">
                <a16:creationId xmlns:a16="http://schemas.microsoft.com/office/drawing/2014/main" id="{B5EFE494-9A4A-40D9-A986-2EC98CFB3350}"/>
              </a:ext>
            </a:extLst>
          </p:cNvPr>
          <p:cNvPicPr>
            <a:picLocks noChangeAspect="1"/>
          </p:cNvPicPr>
          <p:nvPr/>
        </p:nvPicPr>
        <p:blipFill>
          <a:blip r:embed="rId13"/>
          <a:stretch>
            <a:fillRect/>
          </a:stretch>
        </p:blipFill>
        <p:spPr>
          <a:xfrm>
            <a:off x="6687565" y="616805"/>
            <a:ext cx="2155283" cy="930921"/>
          </a:xfrm>
          <a:prstGeom prst="rect">
            <a:avLst/>
          </a:prstGeom>
        </p:spPr>
      </p:pic>
    </p:spTree>
    <p:extLst>
      <p:ext uri="{BB962C8B-B14F-4D97-AF65-F5344CB8AC3E}">
        <p14:creationId xmlns:p14="http://schemas.microsoft.com/office/powerpoint/2010/main" val="99257310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7F5E-BDF5-4170-A2E1-0BF204C4495B}"/>
              </a:ext>
            </a:extLst>
          </p:cNvPr>
          <p:cNvSpPr>
            <a:spLocks noGrp="1"/>
          </p:cNvSpPr>
          <p:nvPr>
            <p:ph type="title"/>
          </p:nvPr>
        </p:nvSpPr>
        <p:spPr>
          <a:xfrm>
            <a:off x="120718" y="308841"/>
            <a:ext cx="8520600" cy="541898"/>
          </a:xfrm>
        </p:spPr>
        <p:txBody>
          <a:bodyPr/>
          <a:lstStyle/>
          <a:p>
            <a:r>
              <a:rPr lang="en-US" dirty="0"/>
              <a:t>Motivation &amp; Benefits</a:t>
            </a:r>
          </a:p>
        </p:txBody>
      </p:sp>
      <p:sp>
        <p:nvSpPr>
          <p:cNvPr id="3" name="Text Placeholder 2">
            <a:extLst>
              <a:ext uri="{FF2B5EF4-FFF2-40B4-BE49-F238E27FC236}">
                <a16:creationId xmlns:a16="http://schemas.microsoft.com/office/drawing/2014/main" id="{376E9D3F-FA4C-45F7-938D-CC0CE8F3E1E9}"/>
              </a:ext>
            </a:extLst>
          </p:cNvPr>
          <p:cNvSpPr>
            <a:spLocks noGrp="1"/>
          </p:cNvSpPr>
          <p:nvPr>
            <p:ph type="body" idx="1"/>
          </p:nvPr>
        </p:nvSpPr>
        <p:spPr>
          <a:xfrm>
            <a:off x="120718" y="1384233"/>
            <a:ext cx="3797313" cy="4555200"/>
          </a:xfrm>
        </p:spPr>
        <p:txBody>
          <a:bodyPr/>
          <a:lstStyle/>
          <a:p>
            <a:pPr marL="133350" indent="0">
              <a:buNone/>
            </a:pPr>
            <a:r>
              <a:rPr lang="en-US" b="1" dirty="0"/>
              <a:t>Universal Industry Challenges</a:t>
            </a:r>
          </a:p>
          <a:p>
            <a:pPr marL="133350" indent="0">
              <a:buNone/>
            </a:pPr>
            <a:endParaRPr lang="en-US" dirty="0"/>
          </a:p>
          <a:p>
            <a:r>
              <a:rPr lang="en-US" dirty="0"/>
              <a:t>Industry Transformation</a:t>
            </a:r>
          </a:p>
          <a:p>
            <a:pPr lvl="1"/>
            <a:r>
              <a:rPr lang="en-US" dirty="0"/>
              <a:t>More automation</a:t>
            </a:r>
          </a:p>
          <a:p>
            <a:pPr lvl="1"/>
            <a:r>
              <a:rPr lang="en-US" dirty="0"/>
              <a:t>Faster change</a:t>
            </a:r>
          </a:p>
          <a:p>
            <a:r>
              <a:rPr lang="en-US" dirty="0"/>
              <a:t>Be Better</a:t>
            </a:r>
          </a:p>
          <a:p>
            <a:pPr lvl="1"/>
            <a:r>
              <a:rPr lang="en-US" dirty="0"/>
              <a:t>Less risk</a:t>
            </a:r>
          </a:p>
          <a:p>
            <a:pPr lvl="1"/>
            <a:r>
              <a:rPr lang="en-US" dirty="0"/>
              <a:t>Increased efficiency</a:t>
            </a:r>
          </a:p>
          <a:p>
            <a:pPr lvl="1"/>
            <a:r>
              <a:rPr lang="en-US" dirty="0"/>
              <a:t>Increased transparency</a:t>
            </a:r>
          </a:p>
          <a:p>
            <a:r>
              <a:rPr lang="en-US" dirty="0"/>
              <a:t>Open Source</a:t>
            </a:r>
          </a:p>
          <a:p>
            <a:pPr lvl="1"/>
            <a:r>
              <a:rPr lang="en-US" dirty="0"/>
              <a:t>Giving back</a:t>
            </a:r>
          </a:p>
          <a:p>
            <a:pPr lvl="1"/>
            <a:r>
              <a:rPr lang="en-US" dirty="0"/>
              <a:t>Diverse talents and ideas</a:t>
            </a:r>
          </a:p>
          <a:p>
            <a:pPr lvl="1"/>
            <a:r>
              <a:rPr lang="en-US" dirty="0"/>
              <a:t>Good business sense</a:t>
            </a:r>
          </a:p>
        </p:txBody>
      </p:sp>
      <p:pic>
        <p:nvPicPr>
          <p:cNvPr id="4" name="Google Shape;81;p2">
            <a:extLst>
              <a:ext uri="{FF2B5EF4-FFF2-40B4-BE49-F238E27FC236}">
                <a16:creationId xmlns:a16="http://schemas.microsoft.com/office/drawing/2014/main" id="{7C12E194-08A9-4462-8840-4001FB9690DD}"/>
              </a:ext>
            </a:extLst>
          </p:cNvPr>
          <p:cNvPicPr preferRelativeResize="0"/>
          <p:nvPr/>
        </p:nvPicPr>
        <p:blipFill rotWithShape="1">
          <a:blip r:embed="rId2">
            <a:alphaModFix/>
          </a:blip>
          <a:srcRect/>
          <a:stretch/>
        </p:blipFill>
        <p:spPr>
          <a:xfrm>
            <a:off x="4034893" y="1486701"/>
            <a:ext cx="5109107" cy="4208043"/>
          </a:xfrm>
          <a:prstGeom prst="rect">
            <a:avLst/>
          </a:prstGeom>
          <a:noFill/>
          <a:ln>
            <a:noFill/>
          </a:ln>
        </p:spPr>
      </p:pic>
    </p:spTree>
    <p:extLst>
      <p:ext uri="{BB962C8B-B14F-4D97-AF65-F5344CB8AC3E}">
        <p14:creationId xmlns:p14="http://schemas.microsoft.com/office/powerpoint/2010/main" val="133847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1EAD-5C88-43BB-868B-3D772B22FC66}"/>
              </a:ext>
            </a:extLst>
          </p:cNvPr>
          <p:cNvSpPr>
            <a:spLocks noGrp="1"/>
          </p:cNvSpPr>
          <p:nvPr>
            <p:ph type="title"/>
          </p:nvPr>
        </p:nvSpPr>
        <p:spPr/>
        <p:txBody>
          <a:bodyPr/>
          <a:lstStyle/>
          <a:p>
            <a:r>
              <a:rPr lang="en-US" dirty="0"/>
              <a:t>The Morphir Experience</a:t>
            </a:r>
          </a:p>
        </p:txBody>
      </p:sp>
      <p:sp>
        <p:nvSpPr>
          <p:cNvPr id="3" name="Text Placeholder 2">
            <a:extLst>
              <a:ext uri="{FF2B5EF4-FFF2-40B4-BE49-F238E27FC236}">
                <a16:creationId xmlns:a16="http://schemas.microsoft.com/office/drawing/2014/main" id="{88AF1980-DE02-47D3-BBAD-6D0CA1B5AC4B}"/>
              </a:ext>
            </a:extLst>
          </p:cNvPr>
          <p:cNvSpPr>
            <a:spLocks noGrp="1"/>
          </p:cNvSpPr>
          <p:nvPr>
            <p:ph type="body" idx="1"/>
          </p:nvPr>
        </p:nvSpPr>
        <p:spPr/>
        <p:txBody>
          <a:bodyPr/>
          <a:lstStyle/>
          <a:p>
            <a:r>
              <a:rPr lang="en-US" dirty="0"/>
              <a:t>From</a:t>
            </a:r>
          </a:p>
          <a:p>
            <a:pPr lvl="1"/>
            <a:r>
              <a:rPr lang="en-US" dirty="0"/>
              <a:t>Write spec</a:t>
            </a:r>
          </a:p>
          <a:p>
            <a:pPr lvl="1"/>
            <a:r>
              <a:rPr lang="en-US" dirty="0"/>
              <a:t>Interpret spec</a:t>
            </a:r>
          </a:p>
          <a:p>
            <a:pPr lvl="1"/>
            <a:r>
              <a:rPr lang="en-US" dirty="0"/>
              <a:t>Design</a:t>
            </a:r>
          </a:p>
          <a:p>
            <a:pPr lvl="1"/>
            <a:r>
              <a:rPr lang="en-US" dirty="0"/>
              <a:t>Code</a:t>
            </a:r>
          </a:p>
          <a:p>
            <a:pPr lvl="1"/>
            <a:r>
              <a:rPr lang="en-US" dirty="0"/>
              <a:t>Document</a:t>
            </a:r>
          </a:p>
          <a:p>
            <a:pPr lvl="1"/>
            <a:r>
              <a:rPr lang="en-US" dirty="0"/>
              <a:t>Integrate (data dictionary, etc.)</a:t>
            </a:r>
          </a:p>
          <a:p>
            <a:pPr lvl="1"/>
            <a:r>
              <a:rPr lang="en-US" dirty="0"/>
              <a:t>Test</a:t>
            </a:r>
          </a:p>
          <a:p>
            <a:pPr lvl="1"/>
            <a:r>
              <a:rPr lang="en-US" dirty="0"/>
              <a:t>Deploy</a:t>
            </a:r>
          </a:p>
          <a:p>
            <a:pPr lvl="1"/>
            <a:r>
              <a:rPr lang="en-US" dirty="0"/>
              <a:t>Realize interpreted something wrong</a:t>
            </a:r>
          </a:p>
          <a:p>
            <a:pPr lvl="1"/>
            <a:endParaRPr lang="en-US" dirty="0"/>
          </a:p>
        </p:txBody>
      </p:sp>
      <p:sp>
        <p:nvSpPr>
          <p:cNvPr id="4" name="Text Placeholder 3">
            <a:extLst>
              <a:ext uri="{FF2B5EF4-FFF2-40B4-BE49-F238E27FC236}">
                <a16:creationId xmlns:a16="http://schemas.microsoft.com/office/drawing/2014/main" id="{CE4530CE-BEC9-439A-AC2C-A0701FAE412A}"/>
              </a:ext>
            </a:extLst>
          </p:cNvPr>
          <p:cNvSpPr>
            <a:spLocks noGrp="1"/>
          </p:cNvSpPr>
          <p:nvPr>
            <p:ph type="body" idx="2"/>
          </p:nvPr>
        </p:nvSpPr>
        <p:spPr/>
        <p:txBody>
          <a:bodyPr/>
          <a:lstStyle/>
          <a:p>
            <a:r>
              <a:rPr lang="en-US" dirty="0"/>
              <a:t>To</a:t>
            </a:r>
          </a:p>
          <a:p>
            <a:pPr lvl="1"/>
            <a:r>
              <a:rPr lang="en-US" dirty="0"/>
              <a:t>Collaborate on spec</a:t>
            </a:r>
          </a:p>
          <a:p>
            <a:pPr lvl="1"/>
            <a:r>
              <a:rPr lang="en-US" dirty="0"/>
              <a:t>Test</a:t>
            </a:r>
          </a:p>
          <a:p>
            <a:pPr lvl="1"/>
            <a:r>
              <a:rPr lang="en-US" dirty="0"/>
              <a:t>Deploy</a:t>
            </a:r>
          </a:p>
        </p:txBody>
      </p:sp>
    </p:spTree>
    <p:extLst>
      <p:ext uri="{BB962C8B-B14F-4D97-AF65-F5344CB8AC3E}">
        <p14:creationId xmlns:p14="http://schemas.microsoft.com/office/powerpoint/2010/main" val="369184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3" descr="Diagram&#10;&#10;Description automatically generated"/>
          <p:cNvPicPr preferRelativeResize="0"/>
          <p:nvPr/>
        </p:nvPicPr>
        <p:blipFill rotWithShape="1">
          <a:blip r:embed="rId3">
            <a:alphaModFix/>
          </a:blip>
          <a:srcRect/>
          <a:stretch/>
        </p:blipFill>
        <p:spPr>
          <a:xfrm>
            <a:off x="172862" y="514646"/>
            <a:ext cx="8798276" cy="49490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body" idx="1"/>
          </p:nvPr>
        </p:nvSpPr>
        <p:spPr>
          <a:prstGeom prst="rect">
            <a:avLst/>
          </a:prstGeom>
          <a:noFill/>
          <a:ln>
            <a:noFill/>
          </a:ln>
        </p:spPr>
        <p:txBody>
          <a:bodyPr spcFirstLastPara="1" wrap="square" lIns="91400" tIns="91400" rIns="91400" bIns="91400" anchor="t" anchorCtr="0">
            <a:noAutofit/>
          </a:bodyPr>
          <a:lstStyle/>
          <a:p>
            <a:pPr marL="0" lvl="0" indent="0" algn="l" rtl="0">
              <a:lnSpc>
                <a:spcPct val="120000"/>
              </a:lnSpc>
              <a:spcBef>
                <a:spcPts val="1400"/>
              </a:spcBef>
              <a:spcAft>
                <a:spcPts val="0"/>
              </a:spcAft>
              <a:buSzPts val="1500"/>
              <a:buNone/>
            </a:pPr>
            <a:r>
              <a:rPr lang="en-US" dirty="0"/>
              <a:t>Demo of… (redo the sailboats to loans)</a:t>
            </a:r>
          </a:p>
          <a:p>
            <a:pPr marL="0" lvl="0" indent="0" algn="l" rtl="0">
              <a:lnSpc>
                <a:spcPct val="120000"/>
              </a:lnSpc>
              <a:spcBef>
                <a:spcPts val="1400"/>
              </a:spcBef>
              <a:spcAft>
                <a:spcPts val="0"/>
              </a:spcAft>
              <a:buSzPts val="1500"/>
              <a:buNone/>
            </a:pPr>
            <a:r>
              <a:rPr lang="en-US" dirty="0"/>
              <a:t>Also add a flow and architecture slide</a:t>
            </a:r>
            <a:endParaRPr dirty="0"/>
          </a:p>
          <a:p>
            <a:pPr marL="227013" lvl="0" indent="-227013" algn="l" rtl="0">
              <a:lnSpc>
                <a:spcPct val="120000"/>
              </a:lnSpc>
              <a:spcBef>
                <a:spcPts val="1400"/>
              </a:spcBef>
              <a:spcAft>
                <a:spcPts val="0"/>
              </a:spcAft>
              <a:buSzPts val="1500"/>
              <a:buFont typeface="Arial"/>
              <a:buChar char="•"/>
            </a:pPr>
            <a:r>
              <a:rPr lang="en-US" dirty="0"/>
              <a:t>Native</a:t>
            </a:r>
            <a:endParaRPr dirty="0"/>
          </a:p>
          <a:p>
            <a:pPr marL="461963" lvl="1" indent="-234949" algn="l" rtl="0">
              <a:lnSpc>
                <a:spcPct val="120000"/>
              </a:lnSpc>
              <a:spcBef>
                <a:spcPts val="1000"/>
              </a:spcBef>
              <a:spcAft>
                <a:spcPts val="0"/>
              </a:spcAft>
              <a:buSzPts val="1400"/>
              <a:buChar char="–"/>
            </a:pPr>
            <a:r>
              <a:rPr lang="en-US" dirty="0"/>
              <a:t>Elm</a:t>
            </a:r>
            <a:endParaRPr dirty="0"/>
          </a:p>
          <a:p>
            <a:pPr marL="461963" lvl="1" indent="-234949" algn="l" rtl="0">
              <a:lnSpc>
                <a:spcPct val="120000"/>
              </a:lnSpc>
              <a:spcBef>
                <a:spcPts val="1000"/>
              </a:spcBef>
              <a:spcAft>
                <a:spcPts val="0"/>
              </a:spcAft>
              <a:buSzPts val="1400"/>
              <a:buChar char="–"/>
            </a:pPr>
            <a:r>
              <a:rPr lang="en-US" dirty="0"/>
              <a:t>DSL</a:t>
            </a:r>
            <a:endParaRPr dirty="0"/>
          </a:p>
          <a:p>
            <a:pPr marL="227013" lvl="0" indent="-227013" algn="l" rtl="0">
              <a:lnSpc>
                <a:spcPct val="120000"/>
              </a:lnSpc>
              <a:spcBef>
                <a:spcPts val="1400"/>
              </a:spcBef>
              <a:spcAft>
                <a:spcPts val="0"/>
              </a:spcAft>
              <a:buSzPts val="1500"/>
              <a:buFont typeface="Arial"/>
              <a:buChar char="•"/>
            </a:pPr>
            <a:r>
              <a:rPr lang="en-US" dirty="0"/>
              <a:t>Open Source</a:t>
            </a:r>
            <a:endParaRPr dirty="0"/>
          </a:p>
          <a:p>
            <a:pPr marL="461963" lvl="1" indent="-234949" algn="l" rtl="0">
              <a:lnSpc>
                <a:spcPct val="120000"/>
              </a:lnSpc>
              <a:spcBef>
                <a:spcPts val="1000"/>
              </a:spcBef>
              <a:spcAft>
                <a:spcPts val="0"/>
              </a:spcAft>
              <a:buSzPts val="1400"/>
              <a:buChar char="–"/>
            </a:pPr>
            <a:r>
              <a:rPr lang="en-US" dirty="0"/>
              <a:t>Bosque</a:t>
            </a:r>
            <a:endParaRPr dirty="0"/>
          </a:p>
          <a:p>
            <a:pPr marL="461963" lvl="1" indent="-234949" algn="l" rtl="0">
              <a:lnSpc>
                <a:spcPct val="120000"/>
              </a:lnSpc>
              <a:spcBef>
                <a:spcPts val="1000"/>
              </a:spcBef>
              <a:spcAft>
                <a:spcPts val="0"/>
              </a:spcAft>
              <a:buSzPts val="1400"/>
              <a:buChar char="–"/>
            </a:pPr>
            <a:r>
              <a:rPr lang="en-US" dirty="0"/>
              <a:t>Legend</a:t>
            </a:r>
            <a:endParaRPr dirty="0"/>
          </a:p>
          <a:p>
            <a:pPr marL="461963" lvl="1" indent="-234949" algn="l" rtl="0">
              <a:lnSpc>
                <a:spcPct val="120000"/>
              </a:lnSpc>
              <a:spcBef>
                <a:spcPts val="1000"/>
              </a:spcBef>
              <a:spcAft>
                <a:spcPts val="0"/>
              </a:spcAft>
              <a:buSzPts val="1400"/>
              <a:buChar char="–"/>
            </a:pPr>
            <a:r>
              <a:rPr lang="en-US" dirty="0"/>
              <a:t>Scala</a:t>
            </a:r>
            <a:endParaRPr dirty="0"/>
          </a:p>
          <a:p>
            <a:pPr marL="461963" lvl="1" indent="-234949" algn="l" rtl="0">
              <a:lnSpc>
                <a:spcPct val="120000"/>
              </a:lnSpc>
              <a:spcBef>
                <a:spcPts val="1000"/>
              </a:spcBef>
              <a:spcAft>
                <a:spcPts val="0"/>
              </a:spcAft>
              <a:buSzPts val="1400"/>
              <a:buChar char="–"/>
            </a:pPr>
            <a:r>
              <a:rPr lang="en-US" dirty="0"/>
              <a:t>…</a:t>
            </a:r>
            <a:endParaRPr dirty="0"/>
          </a:p>
        </p:txBody>
      </p:sp>
      <p:sp>
        <p:nvSpPr>
          <p:cNvPr id="92" name="Google Shape;92;p4"/>
          <p:cNvSpPr txBox="1">
            <a:spLocks noGrp="1"/>
          </p:cNvSpPr>
          <p:nvPr>
            <p:ph type="title"/>
          </p:nvPr>
        </p:nvSpPr>
        <p:spPr>
          <a:prstGeom prst="rect">
            <a:avLst/>
          </a:prstGeom>
          <a:noFill/>
          <a:ln>
            <a:noFill/>
          </a:ln>
        </p:spPr>
        <p:txBody>
          <a:bodyPr spcFirstLastPara="1" wrap="square" lIns="91400" tIns="91400" rIns="91400" bIns="91400" anchor="t" anchorCtr="0">
            <a:noAutofit/>
          </a:bodyPr>
          <a:lstStyle/>
          <a:p>
            <a:pPr marL="0" lvl="0" indent="0" algn="l" rtl="0">
              <a:lnSpc>
                <a:spcPct val="100000"/>
              </a:lnSpc>
              <a:spcBef>
                <a:spcPts val="0"/>
              </a:spcBef>
              <a:spcAft>
                <a:spcPts val="0"/>
              </a:spcAft>
              <a:buSzPts val="2700"/>
              <a:buNone/>
            </a:pPr>
            <a:r>
              <a:rPr lang="en-US"/>
              <a:t>Creation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body" idx="1"/>
          </p:nvPr>
        </p:nvSpPr>
        <p:spPr>
          <a:prstGeom prst="rect">
            <a:avLst/>
          </a:prstGeom>
          <a:noFill/>
          <a:ln>
            <a:noFill/>
          </a:ln>
        </p:spPr>
        <p:txBody>
          <a:bodyPr spcFirstLastPara="1" wrap="square" lIns="91400" tIns="91400" rIns="91400" bIns="91400" anchor="t" anchorCtr="0">
            <a:noAutofit/>
          </a:bodyPr>
          <a:lstStyle/>
          <a:p>
            <a:pPr marL="0" lvl="0" indent="0" algn="l" rtl="0">
              <a:lnSpc>
                <a:spcPct val="120000"/>
              </a:lnSpc>
              <a:spcBef>
                <a:spcPts val="1400"/>
              </a:spcBef>
              <a:spcAft>
                <a:spcPts val="0"/>
              </a:spcAft>
              <a:buSzPts val="1500"/>
              <a:buNone/>
            </a:pPr>
            <a:r>
              <a:rPr lang="en-US" dirty="0"/>
              <a:t>Demo of…</a:t>
            </a:r>
            <a:endParaRPr dirty="0"/>
          </a:p>
          <a:p>
            <a:pPr marL="227013" lvl="0" indent="-227013" algn="l" rtl="0">
              <a:lnSpc>
                <a:spcPct val="120000"/>
              </a:lnSpc>
              <a:spcBef>
                <a:spcPts val="1400"/>
              </a:spcBef>
              <a:spcAft>
                <a:spcPts val="0"/>
              </a:spcAft>
              <a:buSzPts val="1500"/>
              <a:buFont typeface="Arial"/>
              <a:buChar char="•"/>
            </a:pPr>
            <a:r>
              <a:rPr lang="en-US" dirty="0"/>
              <a:t>Native</a:t>
            </a:r>
            <a:endParaRPr dirty="0"/>
          </a:p>
          <a:p>
            <a:pPr marL="461963" lvl="1" indent="-234949" algn="l" rtl="0">
              <a:lnSpc>
                <a:spcPct val="120000"/>
              </a:lnSpc>
              <a:spcBef>
                <a:spcPts val="1000"/>
              </a:spcBef>
              <a:spcAft>
                <a:spcPts val="0"/>
              </a:spcAft>
              <a:buSzPts val="1400"/>
              <a:buChar char="–"/>
            </a:pPr>
            <a:r>
              <a:rPr lang="en-US" dirty="0"/>
              <a:t>Insight</a:t>
            </a:r>
            <a:endParaRPr dirty="0"/>
          </a:p>
          <a:p>
            <a:pPr marL="461963" lvl="1" indent="-234949" algn="l" rtl="0">
              <a:lnSpc>
                <a:spcPct val="120000"/>
              </a:lnSpc>
              <a:spcBef>
                <a:spcPts val="1000"/>
              </a:spcBef>
              <a:spcAft>
                <a:spcPts val="0"/>
              </a:spcAft>
              <a:buSzPts val="1400"/>
              <a:buChar char="–"/>
            </a:pPr>
            <a:r>
              <a:rPr lang="en-US" dirty="0"/>
              <a:t>Test</a:t>
            </a:r>
            <a:endParaRPr dirty="0"/>
          </a:p>
          <a:p>
            <a:pPr marL="227013" lvl="0" indent="-227013" algn="l" rtl="0">
              <a:lnSpc>
                <a:spcPct val="120000"/>
              </a:lnSpc>
              <a:spcBef>
                <a:spcPts val="1400"/>
              </a:spcBef>
              <a:spcAft>
                <a:spcPts val="0"/>
              </a:spcAft>
              <a:buSzPts val="1500"/>
              <a:buFont typeface="Arial"/>
              <a:buChar char="•"/>
            </a:pPr>
            <a:r>
              <a:rPr lang="en-US" dirty="0"/>
              <a:t>Open-source</a:t>
            </a:r>
            <a:endParaRPr dirty="0"/>
          </a:p>
          <a:p>
            <a:pPr marL="461963" lvl="1" indent="-234949" algn="l" rtl="0">
              <a:lnSpc>
                <a:spcPct val="120000"/>
              </a:lnSpc>
              <a:spcBef>
                <a:spcPts val="1000"/>
              </a:spcBef>
              <a:spcAft>
                <a:spcPts val="0"/>
              </a:spcAft>
              <a:buSzPts val="1400"/>
              <a:buChar char="–"/>
            </a:pPr>
            <a:r>
              <a:rPr lang="en-US" dirty="0"/>
              <a:t>Bosque</a:t>
            </a:r>
            <a:endParaRPr dirty="0"/>
          </a:p>
          <a:p>
            <a:pPr marL="461963" lvl="1" indent="-234949" algn="l" rtl="0">
              <a:lnSpc>
                <a:spcPct val="120000"/>
              </a:lnSpc>
              <a:spcBef>
                <a:spcPts val="1000"/>
              </a:spcBef>
              <a:spcAft>
                <a:spcPts val="0"/>
              </a:spcAft>
              <a:buSzPts val="1400"/>
              <a:buChar char="–"/>
            </a:pPr>
            <a:r>
              <a:rPr lang="en-US" dirty="0"/>
              <a:t>Research</a:t>
            </a:r>
            <a:endParaRPr dirty="0"/>
          </a:p>
        </p:txBody>
      </p:sp>
      <p:sp>
        <p:nvSpPr>
          <p:cNvPr id="98" name="Google Shape;98;p5"/>
          <p:cNvSpPr txBox="1">
            <a:spLocks noGrp="1"/>
          </p:cNvSpPr>
          <p:nvPr>
            <p:ph type="title"/>
          </p:nvPr>
        </p:nvSpPr>
        <p:spPr>
          <a:prstGeom prst="rect">
            <a:avLst/>
          </a:prstGeom>
          <a:noFill/>
          <a:ln>
            <a:noFill/>
          </a:ln>
        </p:spPr>
        <p:txBody>
          <a:bodyPr spcFirstLastPara="1" wrap="square" lIns="91400" tIns="91400" rIns="91400" bIns="91400" anchor="t" anchorCtr="0">
            <a:noAutofit/>
          </a:bodyPr>
          <a:lstStyle/>
          <a:p>
            <a:pPr marL="0" lvl="0" indent="0" algn="l" rtl="0">
              <a:lnSpc>
                <a:spcPct val="100000"/>
              </a:lnSpc>
              <a:spcBef>
                <a:spcPts val="0"/>
              </a:spcBef>
              <a:spcAft>
                <a:spcPts val="0"/>
              </a:spcAft>
              <a:buSzPts val="2700"/>
              <a:buNone/>
            </a:pPr>
            <a:r>
              <a:rPr lang="en-US"/>
              <a:t>Correctness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body" idx="1"/>
          </p:nvPr>
        </p:nvSpPr>
        <p:spPr>
          <a:prstGeom prst="rect">
            <a:avLst/>
          </a:prstGeom>
          <a:noFill/>
          <a:ln>
            <a:noFill/>
          </a:ln>
        </p:spPr>
        <p:txBody>
          <a:bodyPr spcFirstLastPara="1" wrap="square" lIns="91400" tIns="91400" rIns="91400" bIns="91400" anchor="t" anchorCtr="0">
            <a:noAutofit/>
          </a:bodyPr>
          <a:lstStyle/>
          <a:p>
            <a:pPr marL="0" lvl="0" indent="0" algn="l" rtl="0">
              <a:lnSpc>
                <a:spcPct val="120000"/>
              </a:lnSpc>
              <a:spcBef>
                <a:spcPts val="1400"/>
              </a:spcBef>
              <a:spcAft>
                <a:spcPts val="0"/>
              </a:spcAft>
              <a:buSzPts val="1500"/>
              <a:buNone/>
            </a:pPr>
            <a:r>
              <a:rPr lang="en-US"/>
              <a:t>Demo of…</a:t>
            </a:r>
            <a:endParaRPr/>
          </a:p>
          <a:p>
            <a:pPr marL="227013" lvl="0" indent="-227013" algn="l" rtl="0">
              <a:lnSpc>
                <a:spcPct val="120000"/>
              </a:lnSpc>
              <a:spcBef>
                <a:spcPts val="1400"/>
              </a:spcBef>
              <a:spcAft>
                <a:spcPts val="0"/>
              </a:spcAft>
              <a:buSzPts val="1500"/>
              <a:buFont typeface="Arial"/>
              <a:buChar char="•"/>
            </a:pPr>
            <a:r>
              <a:rPr lang="en-US"/>
              <a:t>Native</a:t>
            </a:r>
            <a:endParaRPr/>
          </a:p>
          <a:p>
            <a:pPr marL="461963" lvl="1" indent="-234949" algn="l" rtl="0">
              <a:lnSpc>
                <a:spcPct val="120000"/>
              </a:lnSpc>
              <a:spcBef>
                <a:spcPts val="1000"/>
              </a:spcBef>
              <a:spcAft>
                <a:spcPts val="0"/>
              </a:spcAft>
              <a:buSzPts val="1400"/>
              <a:buChar char="–"/>
            </a:pPr>
            <a:r>
              <a:rPr lang="en-US"/>
              <a:t>Pure business logic</a:t>
            </a:r>
            <a:endParaRPr/>
          </a:p>
          <a:p>
            <a:pPr marL="461963" lvl="1" indent="-234949" algn="l" rtl="0">
              <a:lnSpc>
                <a:spcPct val="120000"/>
              </a:lnSpc>
              <a:spcBef>
                <a:spcPts val="1000"/>
              </a:spcBef>
              <a:spcAft>
                <a:spcPts val="0"/>
              </a:spcAft>
              <a:buSzPts val="1400"/>
              <a:buChar char="–"/>
            </a:pPr>
            <a:r>
              <a:rPr lang="en-US"/>
              <a:t>Insight</a:t>
            </a:r>
            <a:endParaRPr/>
          </a:p>
          <a:p>
            <a:pPr marL="461963" lvl="1" indent="-234949" algn="l" rtl="0">
              <a:lnSpc>
                <a:spcPct val="120000"/>
              </a:lnSpc>
              <a:spcBef>
                <a:spcPts val="1000"/>
              </a:spcBef>
              <a:spcAft>
                <a:spcPts val="0"/>
              </a:spcAft>
              <a:buSzPts val="1400"/>
              <a:buChar char="–"/>
            </a:pPr>
            <a:r>
              <a:rPr lang="en-US"/>
              <a:t>Audit</a:t>
            </a:r>
            <a:endParaRPr/>
          </a:p>
          <a:p>
            <a:pPr marL="461963" lvl="1" indent="-234949" algn="l" rtl="0">
              <a:lnSpc>
                <a:spcPct val="120000"/>
              </a:lnSpc>
              <a:spcBef>
                <a:spcPts val="1000"/>
              </a:spcBef>
              <a:spcAft>
                <a:spcPts val="0"/>
              </a:spcAft>
              <a:buSzPts val="1400"/>
              <a:buChar char="–"/>
            </a:pPr>
            <a:r>
              <a:rPr lang="en-US"/>
              <a:t>Graph</a:t>
            </a:r>
            <a:endParaRPr/>
          </a:p>
          <a:p>
            <a:pPr marL="227013" lvl="0" indent="-227013" algn="l" rtl="0">
              <a:lnSpc>
                <a:spcPct val="120000"/>
              </a:lnSpc>
              <a:spcBef>
                <a:spcPts val="1400"/>
              </a:spcBef>
              <a:spcAft>
                <a:spcPts val="0"/>
              </a:spcAft>
              <a:buSzPts val="1500"/>
              <a:buFont typeface="Arial"/>
              <a:buChar char="•"/>
            </a:pPr>
            <a:r>
              <a:rPr lang="en-US"/>
              <a:t>Open-source</a:t>
            </a:r>
            <a:endParaRPr/>
          </a:p>
          <a:p>
            <a:pPr marL="461963" lvl="1" indent="-234949" algn="l" rtl="0">
              <a:lnSpc>
                <a:spcPct val="120000"/>
              </a:lnSpc>
              <a:spcBef>
                <a:spcPts val="1000"/>
              </a:spcBef>
              <a:spcAft>
                <a:spcPts val="0"/>
              </a:spcAft>
              <a:buSzPts val="1400"/>
              <a:buChar char="–"/>
            </a:pPr>
            <a:r>
              <a:rPr lang="en-US"/>
              <a:t>Data Dictionary / Ontology</a:t>
            </a:r>
            <a:endParaRPr/>
          </a:p>
          <a:p>
            <a:pPr marL="461963" lvl="1" indent="-234949" algn="l" rtl="0">
              <a:lnSpc>
                <a:spcPct val="120000"/>
              </a:lnSpc>
              <a:spcBef>
                <a:spcPts val="1000"/>
              </a:spcBef>
              <a:spcAft>
                <a:spcPts val="0"/>
              </a:spcAft>
              <a:buSzPts val="1400"/>
              <a:buChar char="–"/>
            </a:pPr>
            <a:r>
              <a:rPr lang="en-US"/>
              <a:t>More graphs</a:t>
            </a:r>
            <a:endParaRPr/>
          </a:p>
          <a:p>
            <a:pPr marL="461963" lvl="1" indent="-234949" algn="l" rtl="0">
              <a:lnSpc>
                <a:spcPct val="120000"/>
              </a:lnSpc>
              <a:spcBef>
                <a:spcPts val="1000"/>
              </a:spcBef>
              <a:spcAft>
                <a:spcPts val="0"/>
              </a:spcAft>
              <a:buSzPts val="1400"/>
              <a:buChar char="–"/>
            </a:pPr>
            <a:r>
              <a:rPr lang="en-US"/>
              <a:t>Metadata management</a:t>
            </a:r>
            <a:endParaRPr/>
          </a:p>
          <a:p>
            <a:pPr marL="461963" lvl="1" indent="-146049" algn="l" rtl="0">
              <a:lnSpc>
                <a:spcPct val="120000"/>
              </a:lnSpc>
              <a:spcBef>
                <a:spcPts val="1000"/>
              </a:spcBef>
              <a:spcAft>
                <a:spcPts val="0"/>
              </a:spcAft>
              <a:buSzPts val="1400"/>
              <a:buNone/>
            </a:pPr>
            <a:endParaRPr/>
          </a:p>
        </p:txBody>
      </p:sp>
      <p:sp>
        <p:nvSpPr>
          <p:cNvPr id="104" name="Google Shape;104;p6"/>
          <p:cNvSpPr txBox="1">
            <a:spLocks noGrp="1"/>
          </p:cNvSpPr>
          <p:nvPr>
            <p:ph type="title"/>
          </p:nvPr>
        </p:nvSpPr>
        <p:spPr>
          <a:prstGeom prst="rect">
            <a:avLst/>
          </a:prstGeom>
          <a:noFill/>
          <a:ln>
            <a:noFill/>
          </a:ln>
        </p:spPr>
        <p:txBody>
          <a:bodyPr spcFirstLastPara="1" wrap="square" lIns="91400" tIns="91400" rIns="91400" bIns="91400" anchor="t" anchorCtr="0">
            <a:noAutofit/>
          </a:bodyPr>
          <a:lstStyle/>
          <a:p>
            <a:pPr marL="0" lvl="0" indent="0" algn="l" rtl="0">
              <a:lnSpc>
                <a:spcPct val="100000"/>
              </a:lnSpc>
              <a:spcBef>
                <a:spcPts val="0"/>
              </a:spcBef>
              <a:spcAft>
                <a:spcPts val="0"/>
              </a:spcAft>
              <a:buSzPts val="2700"/>
              <a:buNone/>
            </a:pPr>
            <a:r>
              <a:rPr lang="en-US"/>
              <a:t>Knowledge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body" idx="1"/>
          </p:nvPr>
        </p:nvSpPr>
        <p:spPr>
          <a:prstGeom prst="rect">
            <a:avLst/>
          </a:prstGeom>
          <a:noFill/>
          <a:ln>
            <a:noFill/>
          </a:ln>
        </p:spPr>
        <p:txBody>
          <a:bodyPr spcFirstLastPara="1" wrap="square" lIns="91400" tIns="91400" rIns="91400" bIns="91400" anchor="t" anchorCtr="0">
            <a:noAutofit/>
          </a:bodyPr>
          <a:lstStyle/>
          <a:p>
            <a:pPr marL="0" lvl="0" indent="0" algn="l" rtl="0">
              <a:lnSpc>
                <a:spcPct val="120000"/>
              </a:lnSpc>
              <a:spcBef>
                <a:spcPts val="1400"/>
              </a:spcBef>
              <a:spcAft>
                <a:spcPts val="0"/>
              </a:spcAft>
              <a:buSzPts val="1500"/>
              <a:buNone/>
            </a:pPr>
            <a:r>
              <a:rPr lang="en-US"/>
              <a:t>Demo of…</a:t>
            </a:r>
            <a:endParaRPr/>
          </a:p>
          <a:p>
            <a:pPr marL="227013" lvl="0" indent="-227013" algn="l" rtl="0">
              <a:lnSpc>
                <a:spcPct val="120000"/>
              </a:lnSpc>
              <a:spcBef>
                <a:spcPts val="1400"/>
              </a:spcBef>
              <a:spcAft>
                <a:spcPts val="0"/>
              </a:spcAft>
              <a:buSzPts val="1500"/>
              <a:buFont typeface="Arial"/>
              <a:buChar char="•"/>
            </a:pPr>
            <a:r>
              <a:rPr lang="en-US"/>
              <a:t>We put a lot of knowledge into code, we should get a lot out of it, too.</a:t>
            </a:r>
            <a:endParaRPr/>
          </a:p>
          <a:p>
            <a:pPr marL="227013" lvl="0" indent="-227013" algn="l" rtl="0">
              <a:lnSpc>
                <a:spcPct val="120000"/>
              </a:lnSpc>
              <a:spcBef>
                <a:spcPts val="1400"/>
              </a:spcBef>
              <a:spcAft>
                <a:spcPts val="0"/>
              </a:spcAft>
              <a:buSzPts val="1500"/>
              <a:buFont typeface="Arial"/>
              <a:buChar char="•"/>
            </a:pPr>
            <a:r>
              <a:rPr lang="en-US"/>
              <a:t>Native</a:t>
            </a:r>
            <a:endParaRPr/>
          </a:p>
          <a:p>
            <a:pPr marL="461963" lvl="1" indent="-234949" algn="l" rtl="0">
              <a:lnSpc>
                <a:spcPct val="120000"/>
              </a:lnSpc>
              <a:spcBef>
                <a:spcPts val="1000"/>
              </a:spcBef>
              <a:spcAft>
                <a:spcPts val="0"/>
              </a:spcAft>
              <a:buSzPts val="1400"/>
              <a:buChar char="–"/>
            </a:pPr>
            <a:r>
              <a:rPr lang="en-US"/>
              <a:t>Data Catalog</a:t>
            </a:r>
            <a:endParaRPr/>
          </a:p>
          <a:p>
            <a:pPr marL="461963" lvl="1" indent="-234949" algn="l" rtl="0">
              <a:lnSpc>
                <a:spcPct val="120000"/>
              </a:lnSpc>
              <a:spcBef>
                <a:spcPts val="1000"/>
              </a:spcBef>
              <a:spcAft>
                <a:spcPts val="0"/>
              </a:spcAft>
              <a:buSzPts val="1400"/>
              <a:buChar char="–"/>
            </a:pPr>
            <a:r>
              <a:rPr lang="en-US"/>
              <a:t>Lineage</a:t>
            </a:r>
            <a:endParaRPr/>
          </a:p>
          <a:p>
            <a:pPr marL="227013" lvl="0" indent="-227013" algn="l" rtl="0">
              <a:lnSpc>
                <a:spcPct val="120000"/>
              </a:lnSpc>
              <a:spcBef>
                <a:spcPts val="1400"/>
              </a:spcBef>
              <a:spcAft>
                <a:spcPts val="0"/>
              </a:spcAft>
              <a:buSzPts val="1500"/>
              <a:buFont typeface="Arial"/>
              <a:buChar char="•"/>
            </a:pPr>
            <a:r>
              <a:rPr lang="en-US"/>
              <a:t>Open-source</a:t>
            </a:r>
            <a:endParaRPr/>
          </a:p>
          <a:p>
            <a:pPr marL="461963" lvl="1" indent="-234949" algn="l" rtl="0">
              <a:lnSpc>
                <a:spcPct val="120000"/>
              </a:lnSpc>
              <a:spcBef>
                <a:spcPts val="1000"/>
              </a:spcBef>
              <a:spcAft>
                <a:spcPts val="0"/>
              </a:spcAft>
              <a:buSzPts val="1400"/>
              <a:buChar char="–"/>
            </a:pPr>
            <a:r>
              <a:rPr lang="en-US"/>
              <a:t>Legend</a:t>
            </a:r>
            <a:endParaRPr/>
          </a:p>
          <a:p>
            <a:pPr marL="461963" lvl="1" indent="-234949" algn="l" rtl="0">
              <a:lnSpc>
                <a:spcPct val="120000"/>
              </a:lnSpc>
              <a:spcBef>
                <a:spcPts val="1000"/>
              </a:spcBef>
              <a:spcAft>
                <a:spcPts val="0"/>
              </a:spcAft>
              <a:buSzPts val="1400"/>
              <a:buChar char="–"/>
            </a:pPr>
            <a:r>
              <a:rPr lang="en-US"/>
              <a:t>Vendor and open-source tools</a:t>
            </a:r>
            <a:endParaRPr/>
          </a:p>
          <a:p>
            <a:pPr marL="687388" lvl="2" indent="-155575" algn="l" rtl="0">
              <a:lnSpc>
                <a:spcPct val="120000"/>
              </a:lnSpc>
              <a:spcBef>
                <a:spcPts val="600"/>
              </a:spcBef>
              <a:spcAft>
                <a:spcPts val="0"/>
              </a:spcAft>
              <a:buSzPts val="1100"/>
              <a:buNone/>
            </a:pPr>
            <a:endParaRPr/>
          </a:p>
        </p:txBody>
      </p:sp>
      <p:sp>
        <p:nvSpPr>
          <p:cNvPr id="110" name="Google Shape;110;p7"/>
          <p:cNvSpPr txBox="1">
            <a:spLocks noGrp="1"/>
          </p:cNvSpPr>
          <p:nvPr>
            <p:ph type="title"/>
          </p:nvPr>
        </p:nvSpPr>
        <p:spPr>
          <a:prstGeom prst="rect">
            <a:avLst/>
          </a:prstGeom>
          <a:noFill/>
          <a:ln>
            <a:noFill/>
          </a:ln>
        </p:spPr>
        <p:txBody>
          <a:bodyPr spcFirstLastPara="1" wrap="square" lIns="91400" tIns="91400" rIns="91400" bIns="91400" anchor="t" anchorCtr="0">
            <a:noAutofit/>
          </a:bodyPr>
          <a:lstStyle/>
          <a:p>
            <a:pPr marL="0" lvl="0" indent="0" algn="l" rtl="0">
              <a:lnSpc>
                <a:spcPct val="100000"/>
              </a:lnSpc>
              <a:spcBef>
                <a:spcPts val="0"/>
              </a:spcBef>
              <a:spcAft>
                <a:spcPts val="0"/>
              </a:spcAft>
              <a:buSzPts val="2700"/>
              <a:buNone/>
            </a:pPr>
            <a:r>
              <a:rPr lang="en-US"/>
              <a:t>Integration</a:t>
            </a:r>
            <a:endParaRPr/>
          </a:p>
        </p:txBody>
      </p:sp>
    </p:spTree>
  </p:cSld>
  <p:clrMapOvr>
    <a:masterClrMapping/>
  </p:clrMapOvr>
</p:sld>
</file>

<file path=ppt/theme/theme1.xml><?xml version="1.0" encoding="utf-8"?>
<a:theme xmlns:a="http://schemas.openxmlformats.org/drawingml/2006/main" name="Firmwide All-Purpose_05.25.16">
  <a:themeElements>
    <a:clrScheme name="!Firmwide - ALL PURPOSE">
      <a:dk1>
        <a:srgbClr val="000000"/>
      </a:dk1>
      <a:lt1>
        <a:srgbClr val="DEE1E6"/>
      </a:lt1>
      <a:dk2>
        <a:srgbClr val="97D0FF"/>
      </a:dk2>
      <a:lt2>
        <a:srgbClr val="A9A9A9"/>
      </a:lt2>
      <a:accent1>
        <a:srgbClr val="005AA4"/>
      </a:accent1>
      <a:accent2>
        <a:srgbClr val="00A1E2"/>
      </a:accent2>
      <a:accent3>
        <a:srgbClr val="3BC3A3"/>
      </a:accent3>
      <a:accent4>
        <a:srgbClr val="6769B5"/>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3BC3A3"/>
        </a:accent3>
        <a:accent4>
          <a:srgbClr val="6769B5"/>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3BC3A3"/>
        </a:accent3>
        <a:accent4>
          <a:srgbClr val="6769B5"/>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Navy">
      <a:srgbClr val="003064"/>
    </a:custClr>
    <a:custClr name="Pie Border White">
      <a:srgbClr val="FFFFFF"/>
    </a:custClr>
  </a:custClrLst>
</a:theme>
</file>

<file path=ppt/theme/theme2.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Firmwide_Auditorium_Standard_English_7.18 (1)</Template>
  <TotalTime>2938</TotalTime>
  <Words>209</Words>
  <Application>Microsoft Office PowerPoint</Application>
  <PresentationFormat>On-screen Show (4:3)</PresentationFormat>
  <Paragraphs>93</Paragraphs>
  <Slides>12</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Montserrat Light</vt:lpstr>
      <vt:lpstr>Montserrat</vt:lpstr>
      <vt:lpstr>Calibri</vt:lpstr>
      <vt:lpstr>Arial</vt:lpstr>
      <vt:lpstr>Avenir Next</vt:lpstr>
      <vt:lpstr>Montserrat Medium</vt:lpstr>
      <vt:lpstr>Firmwide All-Purpose_05.25.16</vt:lpstr>
      <vt:lpstr>FINOS–Revised</vt:lpstr>
      <vt:lpstr>PowerPoint Presentation</vt:lpstr>
      <vt:lpstr>Project</vt:lpstr>
      <vt:lpstr>Motivation &amp; Benefits</vt:lpstr>
      <vt:lpstr>The Morphir Experience</vt:lpstr>
      <vt:lpstr>PowerPoint Presentation</vt:lpstr>
      <vt:lpstr>Creation</vt:lpstr>
      <vt:lpstr>Correctness</vt:lpstr>
      <vt:lpstr>Knowledge</vt:lpstr>
      <vt:lpstr>Integration</vt:lpstr>
      <vt:lpstr>Execution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Goldbaum, Stephen (FRPPE)</dc:creator>
  <cp:lastModifiedBy>Goldbaum, Stephen (FRPPE)</cp:lastModifiedBy>
  <cp:revision>5</cp:revision>
  <dcterms:created xsi:type="dcterms:W3CDTF">2022-02-25T14:27:22Z</dcterms:created>
  <dcterms:modified xsi:type="dcterms:W3CDTF">2022-03-04T18:30:50Z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f119e6-c6cd-44b0-a5ee-ac1aff68c56e_Enabled">
    <vt:lpwstr>true</vt:lpwstr>
  </property>
  <property fmtid="{D5CDD505-2E9C-101B-9397-08002B2CF9AE}" pid="3" name="MSIP_Label_07f119e6-c6cd-44b0-a5ee-ac1aff68c56e_SetDate">
    <vt:lpwstr>2022-02-25T14:32:03Z</vt:lpwstr>
  </property>
  <property fmtid="{D5CDD505-2E9C-101B-9397-08002B2CF9AE}" pid="4" name="MSIP_Label_07f119e6-c6cd-44b0-a5ee-ac1aff68c56e_Method">
    <vt:lpwstr>Standard</vt:lpwstr>
  </property>
  <property fmtid="{D5CDD505-2E9C-101B-9397-08002B2CF9AE}" pid="5" name="MSIP_Label_07f119e6-c6cd-44b0-a5ee-ac1aff68c56e_Name">
    <vt:lpwstr>Confidential v1</vt:lpwstr>
  </property>
  <property fmtid="{D5CDD505-2E9C-101B-9397-08002B2CF9AE}" pid="6" name="MSIP_Label_07f119e6-c6cd-44b0-a5ee-ac1aff68c56e_SiteId">
    <vt:lpwstr>e29b8111-49f8-418d-ac2a-935335a52614</vt:lpwstr>
  </property>
  <property fmtid="{D5CDD505-2E9C-101B-9397-08002B2CF9AE}" pid="7" name="MSIP_Label_07f119e6-c6cd-44b0-a5ee-ac1aff68c56e_ActionId">
    <vt:lpwstr>9177e598-8bca-4d89-a9eb-dbdb89d993a8</vt:lpwstr>
  </property>
  <property fmtid="{D5CDD505-2E9C-101B-9397-08002B2CF9AE}" pid="8" name="MSIP_Label_07f119e6-c6cd-44b0-a5ee-ac1aff68c56e_ContentBits">
    <vt:lpwstr>0</vt:lpwstr>
  </property>
</Properties>
</file>