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85" r:id="rId6"/>
    <p:sldId id="288" r:id="rId7"/>
    <p:sldId id="291" r:id="rId8"/>
    <p:sldId id="289" r:id="rId9"/>
    <p:sldId id="275" r:id="rId10"/>
    <p:sldId id="277" r:id="rId11"/>
    <p:sldId id="272" r:id="rId12"/>
    <p:sldId id="282" r:id="rId13"/>
    <p:sldId id="292" r:id="rId14"/>
    <p:sldId id="261" r:id="rId15"/>
    <p:sldId id="266" r:id="rId16"/>
    <p:sldId id="267" r:id="rId17"/>
    <p:sldId id="268" r:id="rId18"/>
    <p:sldId id="283" r:id="rId19"/>
    <p:sldId id="293" r:id="rId20"/>
    <p:sldId id="286" r:id="rId21"/>
    <p:sldId id="287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661FE-6F9E-4AA5-B912-06727F8A24B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A36D73C-8F80-4F9A-9C42-3198A023EA8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Capture business specs</a:t>
          </a:r>
        </a:p>
      </dgm:t>
    </dgm:pt>
    <dgm:pt modelId="{4AD2F944-1DF8-435D-AFB3-5129506A1A82}" type="parTrans" cxnId="{33A5892A-1427-41E9-8880-F998C94A5616}">
      <dgm:prSet/>
      <dgm:spPr/>
      <dgm:t>
        <a:bodyPr/>
        <a:lstStyle/>
        <a:p>
          <a:endParaRPr lang="en-US"/>
        </a:p>
      </dgm:t>
    </dgm:pt>
    <dgm:pt modelId="{6E731F20-DB31-4F44-BD6F-9DD06219AEEC}" type="sibTrans" cxnId="{33A5892A-1427-41E9-8880-F998C94A5616}">
      <dgm:prSet/>
      <dgm:spPr/>
      <dgm:t>
        <a:bodyPr/>
        <a:lstStyle/>
        <a:p>
          <a:endParaRPr lang="en-US"/>
        </a:p>
      </dgm:t>
    </dgm:pt>
    <dgm:pt modelId="{D3B0721B-5900-4171-B4EE-2B159BABBBC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Architect solution</a:t>
          </a:r>
        </a:p>
      </dgm:t>
    </dgm:pt>
    <dgm:pt modelId="{1DBDF4B4-BA67-4681-B45A-D618CB35EE4C}" type="parTrans" cxnId="{BE46BBC1-2555-4495-8A2C-1E66DF60D025}">
      <dgm:prSet/>
      <dgm:spPr/>
      <dgm:t>
        <a:bodyPr/>
        <a:lstStyle/>
        <a:p>
          <a:endParaRPr lang="en-US"/>
        </a:p>
      </dgm:t>
    </dgm:pt>
    <dgm:pt modelId="{A1F57D9D-9A03-43B0-AEE3-A28409546D21}" type="sibTrans" cxnId="{BE46BBC1-2555-4495-8A2C-1E66DF60D025}">
      <dgm:prSet/>
      <dgm:spPr/>
      <dgm:t>
        <a:bodyPr/>
        <a:lstStyle/>
        <a:p>
          <a:endParaRPr lang="en-US"/>
        </a:p>
      </dgm:t>
    </dgm:pt>
    <dgm:pt modelId="{F398B02A-8695-4945-BC97-3A3C44F90A5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Code</a:t>
          </a:r>
        </a:p>
      </dgm:t>
    </dgm:pt>
    <dgm:pt modelId="{3C5FDB42-3D08-4ED3-93FA-08E52C529FAB}" type="parTrans" cxnId="{758763E5-38ED-471E-886D-0AF2566D3ADA}">
      <dgm:prSet/>
      <dgm:spPr/>
      <dgm:t>
        <a:bodyPr/>
        <a:lstStyle/>
        <a:p>
          <a:endParaRPr lang="en-US"/>
        </a:p>
      </dgm:t>
    </dgm:pt>
    <dgm:pt modelId="{4C1EFF70-B79B-411A-A453-1AC9C63FE1BE}" type="sibTrans" cxnId="{758763E5-38ED-471E-886D-0AF2566D3ADA}">
      <dgm:prSet/>
      <dgm:spPr/>
      <dgm:t>
        <a:bodyPr/>
        <a:lstStyle/>
        <a:p>
          <a:endParaRPr lang="en-US"/>
        </a:p>
      </dgm:t>
    </dgm:pt>
    <dgm:pt modelId="{DB61DE33-6253-4929-BCD6-1AE96D6C47B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Build</a:t>
          </a:r>
        </a:p>
      </dgm:t>
    </dgm:pt>
    <dgm:pt modelId="{1C3B6766-5A5F-448B-9B72-172B3C62DA41}" type="parTrans" cxnId="{F86F5C20-3D2E-4DF6-BACB-9C343672CD8B}">
      <dgm:prSet/>
      <dgm:spPr/>
      <dgm:t>
        <a:bodyPr/>
        <a:lstStyle/>
        <a:p>
          <a:endParaRPr lang="en-US"/>
        </a:p>
      </dgm:t>
    </dgm:pt>
    <dgm:pt modelId="{BA591D00-6D57-4E9E-8B89-4BD88140DBB2}" type="sibTrans" cxnId="{F86F5C20-3D2E-4DF6-BACB-9C343672CD8B}">
      <dgm:prSet/>
      <dgm:spPr/>
      <dgm:t>
        <a:bodyPr/>
        <a:lstStyle/>
        <a:p>
          <a:endParaRPr lang="en-US"/>
        </a:p>
      </dgm:t>
    </dgm:pt>
    <dgm:pt modelId="{15FFBB6B-90BF-4A96-9C1F-BB74F691F7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Test</a:t>
          </a:r>
        </a:p>
      </dgm:t>
    </dgm:pt>
    <dgm:pt modelId="{0408296D-8E21-4319-8BB1-9993AFDC83D0}" type="parTrans" cxnId="{196054A6-2A61-4369-82EB-CC632CFF3924}">
      <dgm:prSet/>
      <dgm:spPr/>
      <dgm:t>
        <a:bodyPr/>
        <a:lstStyle/>
        <a:p>
          <a:endParaRPr lang="en-US"/>
        </a:p>
      </dgm:t>
    </dgm:pt>
    <dgm:pt modelId="{CB336B29-6450-4489-831D-5D0D62BC0C7A}" type="sibTrans" cxnId="{196054A6-2A61-4369-82EB-CC632CFF3924}">
      <dgm:prSet/>
      <dgm:spPr/>
      <dgm:t>
        <a:bodyPr/>
        <a:lstStyle/>
        <a:p>
          <a:endParaRPr lang="en-US"/>
        </a:p>
      </dgm:t>
    </dgm:pt>
    <dgm:pt modelId="{96DB83AC-BAF9-4010-8428-31CA348C38EE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Deploy</a:t>
          </a:r>
        </a:p>
      </dgm:t>
    </dgm:pt>
    <dgm:pt modelId="{531C18C9-D580-44F9-8553-D43BA7E2FACB}" type="parTrans" cxnId="{CC461F9D-A030-49E7-95E4-8F17B824108B}">
      <dgm:prSet/>
      <dgm:spPr/>
      <dgm:t>
        <a:bodyPr/>
        <a:lstStyle/>
        <a:p>
          <a:endParaRPr lang="en-US"/>
        </a:p>
      </dgm:t>
    </dgm:pt>
    <dgm:pt modelId="{7707866F-63A5-4C2C-8AB2-0BEA31B4074A}" type="sibTrans" cxnId="{CC461F9D-A030-49E7-95E4-8F17B824108B}">
      <dgm:prSet/>
      <dgm:spPr/>
      <dgm:t>
        <a:bodyPr/>
        <a:lstStyle/>
        <a:p>
          <a:endParaRPr lang="en-US"/>
        </a:p>
      </dgm:t>
    </dgm:pt>
    <dgm:pt modelId="{C1E5D862-E7AC-40BD-9ECA-3028F43DDC7F}" type="pres">
      <dgm:prSet presAssocID="{E87661FE-6F9E-4AA5-B912-06727F8A24B3}" presName="Name0" presStyleCnt="0">
        <dgm:presLayoutVars>
          <dgm:dir/>
          <dgm:animLvl val="lvl"/>
          <dgm:resizeHandles val="exact"/>
        </dgm:presLayoutVars>
      </dgm:prSet>
      <dgm:spPr/>
    </dgm:pt>
    <dgm:pt modelId="{4BE4A436-018C-4DB9-ABAC-781D2A71A3D3}" type="pres">
      <dgm:prSet presAssocID="{4A36D73C-8F80-4F9A-9C42-3198A023EA8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78D1C0-5AC4-43AB-A81E-CFA44FBBD52B}" type="pres">
      <dgm:prSet presAssocID="{6E731F20-DB31-4F44-BD6F-9DD06219AEEC}" presName="parTxOnlySpace" presStyleCnt="0"/>
      <dgm:spPr/>
    </dgm:pt>
    <dgm:pt modelId="{FEAE15F6-A75E-4CA1-9BA6-B7A028C00813}" type="pres">
      <dgm:prSet presAssocID="{D3B0721B-5900-4171-B4EE-2B159BABBBC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F06F0B3-F8E7-4EA1-BADE-8B0F4C4D51FA}" type="pres">
      <dgm:prSet presAssocID="{A1F57D9D-9A03-43B0-AEE3-A28409546D21}" presName="parTxOnlySpace" presStyleCnt="0"/>
      <dgm:spPr/>
    </dgm:pt>
    <dgm:pt modelId="{A54D8F24-93EB-4C4D-AF61-0E27437B7C37}" type="pres">
      <dgm:prSet presAssocID="{F398B02A-8695-4945-BC97-3A3C44F90A5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A5ADCA2-BB93-426D-A570-A480646BC9BC}" type="pres">
      <dgm:prSet presAssocID="{4C1EFF70-B79B-411A-A453-1AC9C63FE1BE}" presName="parTxOnlySpace" presStyleCnt="0"/>
      <dgm:spPr/>
    </dgm:pt>
    <dgm:pt modelId="{D4D70143-8162-4710-B853-30FD9C5D1EAC}" type="pres">
      <dgm:prSet presAssocID="{DB61DE33-6253-4929-BCD6-1AE96D6C47B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A8E9022-C349-41B2-8B92-6E969055E0FB}" type="pres">
      <dgm:prSet presAssocID="{BA591D00-6D57-4E9E-8B89-4BD88140DBB2}" presName="parTxOnlySpace" presStyleCnt="0"/>
      <dgm:spPr/>
    </dgm:pt>
    <dgm:pt modelId="{EBD16BE5-D1A6-4F5A-8C27-6741B3251F84}" type="pres">
      <dgm:prSet presAssocID="{15FFBB6B-90BF-4A96-9C1F-BB74F691F72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CD569B5-8703-44AC-A808-E6D7D5FA6478}" type="pres">
      <dgm:prSet presAssocID="{CB336B29-6450-4489-831D-5D0D62BC0C7A}" presName="parTxOnlySpace" presStyleCnt="0"/>
      <dgm:spPr/>
    </dgm:pt>
    <dgm:pt modelId="{6E3F6714-9F46-4436-A05C-B7A69F005A4A}" type="pres">
      <dgm:prSet presAssocID="{96DB83AC-BAF9-4010-8428-31CA348C38E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E063301-FE85-4957-A414-462EFC0101A8}" type="presOf" srcId="{F398B02A-8695-4945-BC97-3A3C44F90A5A}" destId="{A54D8F24-93EB-4C4D-AF61-0E27437B7C37}" srcOrd="0" destOrd="0" presId="urn:microsoft.com/office/officeart/2005/8/layout/chevron1"/>
    <dgm:cxn modelId="{36E81D15-A102-4149-A213-8B3A01603663}" type="presOf" srcId="{96DB83AC-BAF9-4010-8428-31CA348C38EE}" destId="{6E3F6714-9F46-4436-A05C-B7A69F005A4A}" srcOrd="0" destOrd="0" presId="urn:microsoft.com/office/officeart/2005/8/layout/chevron1"/>
    <dgm:cxn modelId="{F86F5C20-3D2E-4DF6-BACB-9C343672CD8B}" srcId="{E87661FE-6F9E-4AA5-B912-06727F8A24B3}" destId="{DB61DE33-6253-4929-BCD6-1AE96D6C47B5}" srcOrd="3" destOrd="0" parTransId="{1C3B6766-5A5F-448B-9B72-172B3C62DA41}" sibTransId="{BA591D00-6D57-4E9E-8B89-4BD88140DBB2}"/>
    <dgm:cxn modelId="{5198BC20-7C8F-4234-8355-EA8A20766682}" type="presOf" srcId="{15FFBB6B-90BF-4A96-9C1F-BB74F691F722}" destId="{EBD16BE5-D1A6-4F5A-8C27-6741B3251F84}" srcOrd="0" destOrd="0" presId="urn:microsoft.com/office/officeart/2005/8/layout/chevron1"/>
    <dgm:cxn modelId="{33A5892A-1427-41E9-8880-F998C94A5616}" srcId="{E87661FE-6F9E-4AA5-B912-06727F8A24B3}" destId="{4A36D73C-8F80-4F9A-9C42-3198A023EA8E}" srcOrd="0" destOrd="0" parTransId="{4AD2F944-1DF8-435D-AFB3-5129506A1A82}" sibTransId="{6E731F20-DB31-4F44-BD6F-9DD06219AEEC}"/>
    <dgm:cxn modelId="{5151C72A-1035-486A-8177-AC6B3C556DB8}" type="presOf" srcId="{4A36D73C-8F80-4F9A-9C42-3198A023EA8E}" destId="{4BE4A436-018C-4DB9-ABAC-781D2A71A3D3}" srcOrd="0" destOrd="0" presId="urn:microsoft.com/office/officeart/2005/8/layout/chevron1"/>
    <dgm:cxn modelId="{58E2FC33-466E-4527-B09F-D49E12677083}" type="presOf" srcId="{DB61DE33-6253-4929-BCD6-1AE96D6C47B5}" destId="{D4D70143-8162-4710-B853-30FD9C5D1EAC}" srcOrd="0" destOrd="0" presId="urn:microsoft.com/office/officeart/2005/8/layout/chevron1"/>
    <dgm:cxn modelId="{12B08D48-BF41-4BAB-AB71-E8B4E3A9352A}" type="presOf" srcId="{D3B0721B-5900-4171-B4EE-2B159BABBBCE}" destId="{FEAE15F6-A75E-4CA1-9BA6-B7A028C00813}" srcOrd="0" destOrd="0" presId="urn:microsoft.com/office/officeart/2005/8/layout/chevron1"/>
    <dgm:cxn modelId="{CC461F9D-A030-49E7-95E4-8F17B824108B}" srcId="{E87661FE-6F9E-4AA5-B912-06727F8A24B3}" destId="{96DB83AC-BAF9-4010-8428-31CA348C38EE}" srcOrd="5" destOrd="0" parTransId="{531C18C9-D580-44F9-8553-D43BA7E2FACB}" sibTransId="{7707866F-63A5-4C2C-8AB2-0BEA31B4074A}"/>
    <dgm:cxn modelId="{196054A6-2A61-4369-82EB-CC632CFF3924}" srcId="{E87661FE-6F9E-4AA5-B912-06727F8A24B3}" destId="{15FFBB6B-90BF-4A96-9C1F-BB74F691F722}" srcOrd="4" destOrd="0" parTransId="{0408296D-8E21-4319-8BB1-9993AFDC83D0}" sibTransId="{CB336B29-6450-4489-831D-5D0D62BC0C7A}"/>
    <dgm:cxn modelId="{785142C0-E4E9-42D4-A9E1-312FE1E5C8FE}" type="presOf" srcId="{E87661FE-6F9E-4AA5-B912-06727F8A24B3}" destId="{C1E5D862-E7AC-40BD-9ECA-3028F43DDC7F}" srcOrd="0" destOrd="0" presId="urn:microsoft.com/office/officeart/2005/8/layout/chevron1"/>
    <dgm:cxn modelId="{BE46BBC1-2555-4495-8A2C-1E66DF60D025}" srcId="{E87661FE-6F9E-4AA5-B912-06727F8A24B3}" destId="{D3B0721B-5900-4171-B4EE-2B159BABBBCE}" srcOrd="1" destOrd="0" parTransId="{1DBDF4B4-BA67-4681-B45A-D618CB35EE4C}" sibTransId="{A1F57D9D-9A03-43B0-AEE3-A28409546D21}"/>
    <dgm:cxn modelId="{758763E5-38ED-471E-886D-0AF2566D3ADA}" srcId="{E87661FE-6F9E-4AA5-B912-06727F8A24B3}" destId="{F398B02A-8695-4945-BC97-3A3C44F90A5A}" srcOrd="2" destOrd="0" parTransId="{3C5FDB42-3D08-4ED3-93FA-08E52C529FAB}" sibTransId="{4C1EFF70-B79B-411A-A453-1AC9C63FE1BE}"/>
    <dgm:cxn modelId="{9E813EE5-FE1B-47EF-9DFB-3CC1E8735284}" type="presParOf" srcId="{C1E5D862-E7AC-40BD-9ECA-3028F43DDC7F}" destId="{4BE4A436-018C-4DB9-ABAC-781D2A71A3D3}" srcOrd="0" destOrd="0" presId="urn:microsoft.com/office/officeart/2005/8/layout/chevron1"/>
    <dgm:cxn modelId="{34B17F84-F5F5-46A5-8311-1108A46CEC01}" type="presParOf" srcId="{C1E5D862-E7AC-40BD-9ECA-3028F43DDC7F}" destId="{8A78D1C0-5AC4-43AB-A81E-CFA44FBBD52B}" srcOrd="1" destOrd="0" presId="urn:microsoft.com/office/officeart/2005/8/layout/chevron1"/>
    <dgm:cxn modelId="{8DE8EEE2-FE8D-4983-A786-ABFD70C2B40B}" type="presParOf" srcId="{C1E5D862-E7AC-40BD-9ECA-3028F43DDC7F}" destId="{FEAE15F6-A75E-4CA1-9BA6-B7A028C00813}" srcOrd="2" destOrd="0" presId="urn:microsoft.com/office/officeart/2005/8/layout/chevron1"/>
    <dgm:cxn modelId="{031D4577-DDDA-4C47-B12F-7526B805D6A2}" type="presParOf" srcId="{C1E5D862-E7AC-40BD-9ECA-3028F43DDC7F}" destId="{1F06F0B3-F8E7-4EA1-BADE-8B0F4C4D51FA}" srcOrd="3" destOrd="0" presId="urn:microsoft.com/office/officeart/2005/8/layout/chevron1"/>
    <dgm:cxn modelId="{A35D074E-682D-44E1-AA4E-C254B406C3E4}" type="presParOf" srcId="{C1E5D862-E7AC-40BD-9ECA-3028F43DDC7F}" destId="{A54D8F24-93EB-4C4D-AF61-0E27437B7C37}" srcOrd="4" destOrd="0" presId="urn:microsoft.com/office/officeart/2005/8/layout/chevron1"/>
    <dgm:cxn modelId="{511AFDC3-B290-495F-9299-D7D53B0365AC}" type="presParOf" srcId="{C1E5D862-E7AC-40BD-9ECA-3028F43DDC7F}" destId="{9A5ADCA2-BB93-426D-A570-A480646BC9BC}" srcOrd="5" destOrd="0" presId="urn:microsoft.com/office/officeart/2005/8/layout/chevron1"/>
    <dgm:cxn modelId="{78AE918B-D5D0-4F7A-A8AF-98016CDA8334}" type="presParOf" srcId="{C1E5D862-E7AC-40BD-9ECA-3028F43DDC7F}" destId="{D4D70143-8162-4710-B853-30FD9C5D1EAC}" srcOrd="6" destOrd="0" presId="urn:microsoft.com/office/officeart/2005/8/layout/chevron1"/>
    <dgm:cxn modelId="{3CFD9569-8702-44C2-A8CE-5554A2862AD1}" type="presParOf" srcId="{C1E5D862-E7AC-40BD-9ECA-3028F43DDC7F}" destId="{4A8E9022-C349-41B2-8B92-6E969055E0FB}" srcOrd="7" destOrd="0" presId="urn:microsoft.com/office/officeart/2005/8/layout/chevron1"/>
    <dgm:cxn modelId="{49F74814-B3A8-4A41-8E0A-6781A32E9DDD}" type="presParOf" srcId="{C1E5D862-E7AC-40BD-9ECA-3028F43DDC7F}" destId="{EBD16BE5-D1A6-4F5A-8C27-6741B3251F84}" srcOrd="8" destOrd="0" presId="urn:microsoft.com/office/officeart/2005/8/layout/chevron1"/>
    <dgm:cxn modelId="{B1B2AEDC-300D-4A9B-A1B6-48CF5061B2DF}" type="presParOf" srcId="{C1E5D862-E7AC-40BD-9ECA-3028F43DDC7F}" destId="{1CD569B5-8703-44AC-A808-E6D7D5FA6478}" srcOrd="9" destOrd="0" presId="urn:microsoft.com/office/officeart/2005/8/layout/chevron1"/>
    <dgm:cxn modelId="{86A45E63-8419-49F3-A37E-2AFF9E44F9D9}" type="presParOf" srcId="{C1E5D862-E7AC-40BD-9ECA-3028F43DDC7F}" destId="{6E3F6714-9F46-4436-A05C-B7A69F005A4A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661FE-6F9E-4AA5-B912-06727F8A24B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A36D73C-8F80-4F9A-9C42-3198A023EA8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Capture business specs</a:t>
          </a:r>
        </a:p>
      </dgm:t>
    </dgm:pt>
    <dgm:pt modelId="{4AD2F944-1DF8-435D-AFB3-5129506A1A82}" type="parTrans" cxnId="{33A5892A-1427-41E9-8880-F998C94A5616}">
      <dgm:prSet/>
      <dgm:spPr/>
      <dgm:t>
        <a:bodyPr/>
        <a:lstStyle/>
        <a:p>
          <a:endParaRPr lang="en-US"/>
        </a:p>
      </dgm:t>
    </dgm:pt>
    <dgm:pt modelId="{6E731F20-DB31-4F44-BD6F-9DD06219AEEC}" type="sibTrans" cxnId="{33A5892A-1427-41E9-8880-F998C94A5616}">
      <dgm:prSet/>
      <dgm:spPr/>
      <dgm:t>
        <a:bodyPr/>
        <a:lstStyle/>
        <a:p>
          <a:endParaRPr lang="en-US"/>
        </a:p>
      </dgm:t>
    </dgm:pt>
    <dgm:pt modelId="{D3B0721B-5900-4171-B4EE-2B159BABBBCE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Architect solution</a:t>
          </a:r>
        </a:p>
      </dgm:t>
    </dgm:pt>
    <dgm:pt modelId="{1DBDF4B4-BA67-4681-B45A-D618CB35EE4C}" type="parTrans" cxnId="{BE46BBC1-2555-4495-8A2C-1E66DF60D025}">
      <dgm:prSet/>
      <dgm:spPr/>
      <dgm:t>
        <a:bodyPr/>
        <a:lstStyle/>
        <a:p>
          <a:endParaRPr lang="en-US"/>
        </a:p>
      </dgm:t>
    </dgm:pt>
    <dgm:pt modelId="{A1F57D9D-9A03-43B0-AEE3-A28409546D21}" type="sibTrans" cxnId="{BE46BBC1-2555-4495-8A2C-1E66DF60D025}">
      <dgm:prSet/>
      <dgm:spPr/>
      <dgm:t>
        <a:bodyPr/>
        <a:lstStyle/>
        <a:p>
          <a:endParaRPr lang="en-US"/>
        </a:p>
      </dgm:t>
    </dgm:pt>
    <dgm:pt modelId="{F398B02A-8695-4945-BC97-3A3C44F90A5A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Code</a:t>
          </a:r>
        </a:p>
      </dgm:t>
    </dgm:pt>
    <dgm:pt modelId="{3C5FDB42-3D08-4ED3-93FA-08E52C529FAB}" type="parTrans" cxnId="{758763E5-38ED-471E-886D-0AF2566D3ADA}">
      <dgm:prSet/>
      <dgm:spPr/>
      <dgm:t>
        <a:bodyPr/>
        <a:lstStyle/>
        <a:p>
          <a:endParaRPr lang="en-US"/>
        </a:p>
      </dgm:t>
    </dgm:pt>
    <dgm:pt modelId="{4C1EFF70-B79B-411A-A453-1AC9C63FE1BE}" type="sibTrans" cxnId="{758763E5-38ED-471E-886D-0AF2566D3ADA}">
      <dgm:prSet/>
      <dgm:spPr/>
      <dgm:t>
        <a:bodyPr/>
        <a:lstStyle/>
        <a:p>
          <a:endParaRPr lang="en-US"/>
        </a:p>
      </dgm:t>
    </dgm:pt>
    <dgm:pt modelId="{DB61DE33-6253-4929-BCD6-1AE96D6C47B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Build</a:t>
          </a:r>
        </a:p>
      </dgm:t>
    </dgm:pt>
    <dgm:pt modelId="{1C3B6766-5A5F-448B-9B72-172B3C62DA41}" type="parTrans" cxnId="{F86F5C20-3D2E-4DF6-BACB-9C343672CD8B}">
      <dgm:prSet/>
      <dgm:spPr/>
      <dgm:t>
        <a:bodyPr/>
        <a:lstStyle/>
        <a:p>
          <a:endParaRPr lang="en-US"/>
        </a:p>
      </dgm:t>
    </dgm:pt>
    <dgm:pt modelId="{BA591D00-6D57-4E9E-8B89-4BD88140DBB2}" type="sibTrans" cxnId="{F86F5C20-3D2E-4DF6-BACB-9C343672CD8B}">
      <dgm:prSet/>
      <dgm:spPr/>
      <dgm:t>
        <a:bodyPr/>
        <a:lstStyle/>
        <a:p>
          <a:endParaRPr lang="en-US"/>
        </a:p>
      </dgm:t>
    </dgm:pt>
    <dgm:pt modelId="{15FFBB6B-90BF-4A96-9C1F-BB74F691F7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Test</a:t>
          </a:r>
        </a:p>
      </dgm:t>
    </dgm:pt>
    <dgm:pt modelId="{0408296D-8E21-4319-8BB1-9993AFDC83D0}" type="parTrans" cxnId="{196054A6-2A61-4369-82EB-CC632CFF3924}">
      <dgm:prSet/>
      <dgm:spPr/>
      <dgm:t>
        <a:bodyPr/>
        <a:lstStyle/>
        <a:p>
          <a:endParaRPr lang="en-US"/>
        </a:p>
      </dgm:t>
    </dgm:pt>
    <dgm:pt modelId="{CB336B29-6450-4489-831D-5D0D62BC0C7A}" type="sibTrans" cxnId="{196054A6-2A61-4369-82EB-CC632CFF3924}">
      <dgm:prSet/>
      <dgm:spPr/>
      <dgm:t>
        <a:bodyPr/>
        <a:lstStyle/>
        <a:p>
          <a:endParaRPr lang="en-US"/>
        </a:p>
      </dgm:t>
    </dgm:pt>
    <dgm:pt modelId="{96DB83AC-BAF9-4010-8428-31CA348C38EE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Deploy</a:t>
          </a:r>
        </a:p>
      </dgm:t>
    </dgm:pt>
    <dgm:pt modelId="{531C18C9-D580-44F9-8553-D43BA7E2FACB}" type="parTrans" cxnId="{CC461F9D-A030-49E7-95E4-8F17B824108B}">
      <dgm:prSet/>
      <dgm:spPr/>
      <dgm:t>
        <a:bodyPr/>
        <a:lstStyle/>
        <a:p>
          <a:endParaRPr lang="en-US"/>
        </a:p>
      </dgm:t>
    </dgm:pt>
    <dgm:pt modelId="{7707866F-63A5-4C2C-8AB2-0BEA31B4074A}" type="sibTrans" cxnId="{CC461F9D-A030-49E7-95E4-8F17B824108B}">
      <dgm:prSet/>
      <dgm:spPr/>
      <dgm:t>
        <a:bodyPr/>
        <a:lstStyle/>
        <a:p>
          <a:endParaRPr lang="en-US"/>
        </a:p>
      </dgm:t>
    </dgm:pt>
    <dgm:pt modelId="{C1E5D862-E7AC-40BD-9ECA-3028F43DDC7F}" type="pres">
      <dgm:prSet presAssocID="{E87661FE-6F9E-4AA5-B912-06727F8A24B3}" presName="Name0" presStyleCnt="0">
        <dgm:presLayoutVars>
          <dgm:dir/>
          <dgm:animLvl val="lvl"/>
          <dgm:resizeHandles val="exact"/>
        </dgm:presLayoutVars>
      </dgm:prSet>
      <dgm:spPr/>
    </dgm:pt>
    <dgm:pt modelId="{4BE4A436-018C-4DB9-ABAC-781D2A71A3D3}" type="pres">
      <dgm:prSet presAssocID="{4A36D73C-8F80-4F9A-9C42-3198A023EA8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78D1C0-5AC4-43AB-A81E-CFA44FBBD52B}" type="pres">
      <dgm:prSet presAssocID="{6E731F20-DB31-4F44-BD6F-9DD06219AEEC}" presName="parTxOnlySpace" presStyleCnt="0"/>
      <dgm:spPr/>
    </dgm:pt>
    <dgm:pt modelId="{FEAE15F6-A75E-4CA1-9BA6-B7A028C00813}" type="pres">
      <dgm:prSet presAssocID="{D3B0721B-5900-4171-B4EE-2B159BABBBC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F06F0B3-F8E7-4EA1-BADE-8B0F4C4D51FA}" type="pres">
      <dgm:prSet presAssocID="{A1F57D9D-9A03-43B0-AEE3-A28409546D21}" presName="parTxOnlySpace" presStyleCnt="0"/>
      <dgm:spPr/>
    </dgm:pt>
    <dgm:pt modelId="{A54D8F24-93EB-4C4D-AF61-0E27437B7C37}" type="pres">
      <dgm:prSet presAssocID="{F398B02A-8695-4945-BC97-3A3C44F90A5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A5ADCA2-BB93-426D-A570-A480646BC9BC}" type="pres">
      <dgm:prSet presAssocID="{4C1EFF70-B79B-411A-A453-1AC9C63FE1BE}" presName="parTxOnlySpace" presStyleCnt="0"/>
      <dgm:spPr/>
    </dgm:pt>
    <dgm:pt modelId="{D4D70143-8162-4710-B853-30FD9C5D1EAC}" type="pres">
      <dgm:prSet presAssocID="{DB61DE33-6253-4929-BCD6-1AE96D6C47B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A8E9022-C349-41B2-8B92-6E969055E0FB}" type="pres">
      <dgm:prSet presAssocID="{BA591D00-6D57-4E9E-8B89-4BD88140DBB2}" presName="parTxOnlySpace" presStyleCnt="0"/>
      <dgm:spPr/>
    </dgm:pt>
    <dgm:pt modelId="{EBD16BE5-D1A6-4F5A-8C27-6741B3251F84}" type="pres">
      <dgm:prSet presAssocID="{15FFBB6B-90BF-4A96-9C1F-BB74F691F72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CD569B5-8703-44AC-A808-E6D7D5FA6478}" type="pres">
      <dgm:prSet presAssocID="{CB336B29-6450-4489-831D-5D0D62BC0C7A}" presName="parTxOnlySpace" presStyleCnt="0"/>
      <dgm:spPr/>
    </dgm:pt>
    <dgm:pt modelId="{6E3F6714-9F46-4436-A05C-B7A69F005A4A}" type="pres">
      <dgm:prSet presAssocID="{96DB83AC-BAF9-4010-8428-31CA348C38E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E063301-FE85-4957-A414-462EFC0101A8}" type="presOf" srcId="{F398B02A-8695-4945-BC97-3A3C44F90A5A}" destId="{A54D8F24-93EB-4C4D-AF61-0E27437B7C37}" srcOrd="0" destOrd="0" presId="urn:microsoft.com/office/officeart/2005/8/layout/chevron1"/>
    <dgm:cxn modelId="{36E81D15-A102-4149-A213-8B3A01603663}" type="presOf" srcId="{96DB83AC-BAF9-4010-8428-31CA348C38EE}" destId="{6E3F6714-9F46-4436-A05C-B7A69F005A4A}" srcOrd="0" destOrd="0" presId="urn:microsoft.com/office/officeart/2005/8/layout/chevron1"/>
    <dgm:cxn modelId="{F86F5C20-3D2E-4DF6-BACB-9C343672CD8B}" srcId="{E87661FE-6F9E-4AA5-B912-06727F8A24B3}" destId="{DB61DE33-6253-4929-BCD6-1AE96D6C47B5}" srcOrd="3" destOrd="0" parTransId="{1C3B6766-5A5F-448B-9B72-172B3C62DA41}" sibTransId="{BA591D00-6D57-4E9E-8B89-4BD88140DBB2}"/>
    <dgm:cxn modelId="{5198BC20-7C8F-4234-8355-EA8A20766682}" type="presOf" srcId="{15FFBB6B-90BF-4A96-9C1F-BB74F691F722}" destId="{EBD16BE5-D1A6-4F5A-8C27-6741B3251F84}" srcOrd="0" destOrd="0" presId="urn:microsoft.com/office/officeart/2005/8/layout/chevron1"/>
    <dgm:cxn modelId="{33A5892A-1427-41E9-8880-F998C94A5616}" srcId="{E87661FE-6F9E-4AA5-B912-06727F8A24B3}" destId="{4A36D73C-8F80-4F9A-9C42-3198A023EA8E}" srcOrd="0" destOrd="0" parTransId="{4AD2F944-1DF8-435D-AFB3-5129506A1A82}" sibTransId="{6E731F20-DB31-4F44-BD6F-9DD06219AEEC}"/>
    <dgm:cxn modelId="{5151C72A-1035-486A-8177-AC6B3C556DB8}" type="presOf" srcId="{4A36D73C-8F80-4F9A-9C42-3198A023EA8E}" destId="{4BE4A436-018C-4DB9-ABAC-781D2A71A3D3}" srcOrd="0" destOrd="0" presId="urn:microsoft.com/office/officeart/2005/8/layout/chevron1"/>
    <dgm:cxn modelId="{58E2FC33-466E-4527-B09F-D49E12677083}" type="presOf" srcId="{DB61DE33-6253-4929-BCD6-1AE96D6C47B5}" destId="{D4D70143-8162-4710-B853-30FD9C5D1EAC}" srcOrd="0" destOrd="0" presId="urn:microsoft.com/office/officeart/2005/8/layout/chevron1"/>
    <dgm:cxn modelId="{12B08D48-BF41-4BAB-AB71-E8B4E3A9352A}" type="presOf" srcId="{D3B0721B-5900-4171-B4EE-2B159BABBBCE}" destId="{FEAE15F6-A75E-4CA1-9BA6-B7A028C00813}" srcOrd="0" destOrd="0" presId="urn:microsoft.com/office/officeart/2005/8/layout/chevron1"/>
    <dgm:cxn modelId="{CC461F9D-A030-49E7-95E4-8F17B824108B}" srcId="{E87661FE-6F9E-4AA5-B912-06727F8A24B3}" destId="{96DB83AC-BAF9-4010-8428-31CA348C38EE}" srcOrd="5" destOrd="0" parTransId="{531C18C9-D580-44F9-8553-D43BA7E2FACB}" sibTransId="{7707866F-63A5-4C2C-8AB2-0BEA31B4074A}"/>
    <dgm:cxn modelId="{196054A6-2A61-4369-82EB-CC632CFF3924}" srcId="{E87661FE-6F9E-4AA5-B912-06727F8A24B3}" destId="{15FFBB6B-90BF-4A96-9C1F-BB74F691F722}" srcOrd="4" destOrd="0" parTransId="{0408296D-8E21-4319-8BB1-9993AFDC83D0}" sibTransId="{CB336B29-6450-4489-831D-5D0D62BC0C7A}"/>
    <dgm:cxn modelId="{785142C0-E4E9-42D4-A9E1-312FE1E5C8FE}" type="presOf" srcId="{E87661FE-6F9E-4AA5-B912-06727F8A24B3}" destId="{C1E5D862-E7AC-40BD-9ECA-3028F43DDC7F}" srcOrd="0" destOrd="0" presId="urn:microsoft.com/office/officeart/2005/8/layout/chevron1"/>
    <dgm:cxn modelId="{BE46BBC1-2555-4495-8A2C-1E66DF60D025}" srcId="{E87661FE-6F9E-4AA5-B912-06727F8A24B3}" destId="{D3B0721B-5900-4171-B4EE-2B159BABBBCE}" srcOrd="1" destOrd="0" parTransId="{1DBDF4B4-BA67-4681-B45A-D618CB35EE4C}" sibTransId="{A1F57D9D-9A03-43B0-AEE3-A28409546D21}"/>
    <dgm:cxn modelId="{758763E5-38ED-471E-886D-0AF2566D3ADA}" srcId="{E87661FE-6F9E-4AA5-B912-06727F8A24B3}" destId="{F398B02A-8695-4945-BC97-3A3C44F90A5A}" srcOrd="2" destOrd="0" parTransId="{3C5FDB42-3D08-4ED3-93FA-08E52C529FAB}" sibTransId="{4C1EFF70-B79B-411A-A453-1AC9C63FE1BE}"/>
    <dgm:cxn modelId="{9E813EE5-FE1B-47EF-9DFB-3CC1E8735284}" type="presParOf" srcId="{C1E5D862-E7AC-40BD-9ECA-3028F43DDC7F}" destId="{4BE4A436-018C-4DB9-ABAC-781D2A71A3D3}" srcOrd="0" destOrd="0" presId="urn:microsoft.com/office/officeart/2005/8/layout/chevron1"/>
    <dgm:cxn modelId="{34B17F84-F5F5-46A5-8311-1108A46CEC01}" type="presParOf" srcId="{C1E5D862-E7AC-40BD-9ECA-3028F43DDC7F}" destId="{8A78D1C0-5AC4-43AB-A81E-CFA44FBBD52B}" srcOrd="1" destOrd="0" presId="urn:microsoft.com/office/officeart/2005/8/layout/chevron1"/>
    <dgm:cxn modelId="{8DE8EEE2-FE8D-4983-A786-ABFD70C2B40B}" type="presParOf" srcId="{C1E5D862-E7AC-40BD-9ECA-3028F43DDC7F}" destId="{FEAE15F6-A75E-4CA1-9BA6-B7A028C00813}" srcOrd="2" destOrd="0" presId="urn:microsoft.com/office/officeart/2005/8/layout/chevron1"/>
    <dgm:cxn modelId="{031D4577-DDDA-4C47-B12F-7526B805D6A2}" type="presParOf" srcId="{C1E5D862-E7AC-40BD-9ECA-3028F43DDC7F}" destId="{1F06F0B3-F8E7-4EA1-BADE-8B0F4C4D51FA}" srcOrd="3" destOrd="0" presId="urn:microsoft.com/office/officeart/2005/8/layout/chevron1"/>
    <dgm:cxn modelId="{A35D074E-682D-44E1-AA4E-C254B406C3E4}" type="presParOf" srcId="{C1E5D862-E7AC-40BD-9ECA-3028F43DDC7F}" destId="{A54D8F24-93EB-4C4D-AF61-0E27437B7C37}" srcOrd="4" destOrd="0" presId="urn:microsoft.com/office/officeart/2005/8/layout/chevron1"/>
    <dgm:cxn modelId="{511AFDC3-B290-495F-9299-D7D53B0365AC}" type="presParOf" srcId="{C1E5D862-E7AC-40BD-9ECA-3028F43DDC7F}" destId="{9A5ADCA2-BB93-426D-A570-A480646BC9BC}" srcOrd="5" destOrd="0" presId="urn:microsoft.com/office/officeart/2005/8/layout/chevron1"/>
    <dgm:cxn modelId="{78AE918B-D5D0-4F7A-A8AF-98016CDA8334}" type="presParOf" srcId="{C1E5D862-E7AC-40BD-9ECA-3028F43DDC7F}" destId="{D4D70143-8162-4710-B853-30FD9C5D1EAC}" srcOrd="6" destOrd="0" presId="urn:microsoft.com/office/officeart/2005/8/layout/chevron1"/>
    <dgm:cxn modelId="{3CFD9569-8702-44C2-A8CE-5554A2862AD1}" type="presParOf" srcId="{C1E5D862-E7AC-40BD-9ECA-3028F43DDC7F}" destId="{4A8E9022-C349-41B2-8B92-6E969055E0FB}" srcOrd="7" destOrd="0" presId="urn:microsoft.com/office/officeart/2005/8/layout/chevron1"/>
    <dgm:cxn modelId="{49F74814-B3A8-4A41-8E0A-6781A32E9DDD}" type="presParOf" srcId="{C1E5D862-E7AC-40BD-9ECA-3028F43DDC7F}" destId="{EBD16BE5-D1A6-4F5A-8C27-6741B3251F84}" srcOrd="8" destOrd="0" presId="urn:microsoft.com/office/officeart/2005/8/layout/chevron1"/>
    <dgm:cxn modelId="{B1B2AEDC-300D-4A9B-A1B6-48CF5061B2DF}" type="presParOf" srcId="{C1E5D862-E7AC-40BD-9ECA-3028F43DDC7F}" destId="{1CD569B5-8703-44AC-A808-E6D7D5FA6478}" srcOrd="9" destOrd="0" presId="urn:microsoft.com/office/officeart/2005/8/layout/chevron1"/>
    <dgm:cxn modelId="{86A45E63-8419-49F3-A37E-2AFF9E44F9D9}" type="presParOf" srcId="{C1E5D862-E7AC-40BD-9ECA-3028F43DDC7F}" destId="{6E3F6714-9F46-4436-A05C-B7A69F005A4A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1A4256-3260-4E17-8C9C-B807F795B2F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33AFF9-CE0C-4C39-AAB5-E910B91F32D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Manual</a:t>
          </a:r>
        </a:p>
      </dgm:t>
    </dgm:pt>
    <dgm:pt modelId="{C169F4F0-A30B-47C2-80DC-55C2D1875238}" type="parTrans" cxnId="{ABDBAB33-B6E3-4062-847C-2D03A6C957AF}">
      <dgm:prSet/>
      <dgm:spPr/>
      <dgm:t>
        <a:bodyPr/>
        <a:lstStyle/>
        <a:p>
          <a:endParaRPr lang="en-US"/>
        </a:p>
      </dgm:t>
    </dgm:pt>
    <dgm:pt modelId="{60799468-8925-4EC3-AE24-6542A7455E4E}" type="sibTrans" cxnId="{ABDBAB33-B6E3-4062-847C-2D03A6C957AF}">
      <dgm:prSet/>
      <dgm:spPr/>
      <dgm:t>
        <a:bodyPr/>
        <a:lstStyle/>
        <a:p>
          <a:endParaRPr lang="en-US"/>
        </a:p>
      </dgm:t>
    </dgm:pt>
    <dgm:pt modelId="{AF2111AD-459A-4D38-9196-E60E35105B6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Semi</a:t>
          </a:r>
        </a:p>
        <a:p>
          <a:r>
            <a:rPr lang="en-US" dirty="0">
              <a:solidFill>
                <a:schemeClr val="tx1"/>
              </a:solidFill>
            </a:rPr>
            <a:t>Automatic</a:t>
          </a:r>
        </a:p>
      </dgm:t>
    </dgm:pt>
    <dgm:pt modelId="{9CEC3B8B-EE92-4823-B924-EBB44CE648EB}" type="parTrans" cxnId="{FF8A4C46-A99D-4233-AA94-FFFAB474F50A}">
      <dgm:prSet/>
      <dgm:spPr/>
      <dgm:t>
        <a:bodyPr/>
        <a:lstStyle/>
        <a:p>
          <a:endParaRPr lang="en-US"/>
        </a:p>
      </dgm:t>
    </dgm:pt>
    <dgm:pt modelId="{E82BAF53-AE6F-41C9-82B5-532F2FDB5F44}" type="sibTrans" cxnId="{FF8A4C46-A99D-4233-AA94-FFFAB474F50A}">
      <dgm:prSet/>
      <dgm:spPr/>
      <dgm:t>
        <a:bodyPr/>
        <a:lstStyle/>
        <a:p>
          <a:endParaRPr lang="en-US"/>
        </a:p>
      </dgm:t>
    </dgm:pt>
    <dgm:pt modelId="{2C66DF95-4009-450F-A5FE-67AB62632B9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Automatic</a:t>
          </a:r>
        </a:p>
      </dgm:t>
    </dgm:pt>
    <dgm:pt modelId="{7E6F5444-19F0-43FB-A883-06A131D491FE}" type="parTrans" cxnId="{A18D245C-56A5-4206-AC8E-2B8F37D8B28B}">
      <dgm:prSet/>
      <dgm:spPr/>
      <dgm:t>
        <a:bodyPr/>
        <a:lstStyle/>
        <a:p>
          <a:endParaRPr lang="en-US"/>
        </a:p>
      </dgm:t>
    </dgm:pt>
    <dgm:pt modelId="{249AC4A5-7312-4173-A226-E712051E2DB9}" type="sibTrans" cxnId="{A18D245C-56A5-4206-AC8E-2B8F37D8B28B}">
      <dgm:prSet/>
      <dgm:spPr/>
      <dgm:t>
        <a:bodyPr/>
        <a:lstStyle/>
        <a:p>
          <a:endParaRPr lang="en-US"/>
        </a:p>
      </dgm:t>
    </dgm:pt>
    <dgm:pt modelId="{5347B87E-D3AB-458C-9CC7-670DD514C3D0}" type="pres">
      <dgm:prSet presAssocID="{8D1A4256-3260-4E17-8C9C-B807F795B2F3}" presName="diagram" presStyleCnt="0">
        <dgm:presLayoutVars>
          <dgm:dir/>
          <dgm:resizeHandles val="exact"/>
        </dgm:presLayoutVars>
      </dgm:prSet>
      <dgm:spPr/>
    </dgm:pt>
    <dgm:pt modelId="{B742593E-7D47-4A6A-B947-4D44648AC05C}" type="pres">
      <dgm:prSet presAssocID="{BE33AFF9-CE0C-4C39-AAB5-E910B91F32DC}" presName="node" presStyleLbl="node1" presStyleIdx="0" presStyleCnt="3">
        <dgm:presLayoutVars>
          <dgm:bulletEnabled val="1"/>
        </dgm:presLayoutVars>
      </dgm:prSet>
      <dgm:spPr/>
    </dgm:pt>
    <dgm:pt modelId="{F83BBDF7-F3E2-4145-AD1A-FD5DEDADA85E}" type="pres">
      <dgm:prSet presAssocID="{60799468-8925-4EC3-AE24-6542A7455E4E}" presName="sibTrans" presStyleCnt="0"/>
      <dgm:spPr/>
    </dgm:pt>
    <dgm:pt modelId="{AE8A390B-AC70-4A6B-A736-C2F81E0A60D0}" type="pres">
      <dgm:prSet presAssocID="{AF2111AD-459A-4D38-9196-E60E35105B63}" presName="node" presStyleLbl="node1" presStyleIdx="1" presStyleCnt="3">
        <dgm:presLayoutVars>
          <dgm:bulletEnabled val="1"/>
        </dgm:presLayoutVars>
      </dgm:prSet>
      <dgm:spPr/>
    </dgm:pt>
    <dgm:pt modelId="{4BB5A516-464D-4637-86FB-5A7278222CBD}" type="pres">
      <dgm:prSet presAssocID="{E82BAF53-AE6F-41C9-82B5-532F2FDB5F44}" presName="sibTrans" presStyleCnt="0"/>
      <dgm:spPr/>
    </dgm:pt>
    <dgm:pt modelId="{1B409DE1-A8C7-4F7B-8A99-FC7A88CFEBCB}" type="pres">
      <dgm:prSet presAssocID="{2C66DF95-4009-450F-A5FE-67AB62632B99}" presName="node" presStyleLbl="node1" presStyleIdx="2" presStyleCnt="3">
        <dgm:presLayoutVars>
          <dgm:bulletEnabled val="1"/>
        </dgm:presLayoutVars>
      </dgm:prSet>
      <dgm:spPr/>
    </dgm:pt>
  </dgm:ptLst>
  <dgm:cxnLst>
    <dgm:cxn modelId="{75036E04-AB8F-4952-9898-A145ABCDF464}" type="presOf" srcId="{AF2111AD-459A-4D38-9196-E60E35105B63}" destId="{AE8A390B-AC70-4A6B-A736-C2F81E0A60D0}" srcOrd="0" destOrd="0" presId="urn:microsoft.com/office/officeart/2005/8/layout/default"/>
    <dgm:cxn modelId="{EF3DCB07-A29B-449A-B2D0-72DCBC24BEF9}" type="presOf" srcId="{8D1A4256-3260-4E17-8C9C-B807F795B2F3}" destId="{5347B87E-D3AB-458C-9CC7-670DD514C3D0}" srcOrd="0" destOrd="0" presId="urn:microsoft.com/office/officeart/2005/8/layout/default"/>
    <dgm:cxn modelId="{ABDBAB33-B6E3-4062-847C-2D03A6C957AF}" srcId="{8D1A4256-3260-4E17-8C9C-B807F795B2F3}" destId="{BE33AFF9-CE0C-4C39-AAB5-E910B91F32DC}" srcOrd="0" destOrd="0" parTransId="{C169F4F0-A30B-47C2-80DC-55C2D1875238}" sibTransId="{60799468-8925-4EC3-AE24-6542A7455E4E}"/>
    <dgm:cxn modelId="{A18D245C-56A5-4206-AC8E-2B8F37D8B28B}" srcId="{8D1A4256-3260-4E17-8C9C-B807F795B2F3}" destId="{2C66DF95-4009-450F-A5FE-67AB62632B99}" srcOrd="2" destOrd="0" parTransId="{7E6F5444-19F0-43FB-A883-06A131D491FE}" sibTransId="{249AC4A5-7312-4173-A226-E712051E2DB9}"/>
    <dgm:cxn modelId="{FF8A4C46-A99D-4233-AA94-FFFAB474F50A}" srcId="{8D1A4256-3260-4E17-8C9C-B807F795B2F3}" destId="{AF2111AD-459A-4D38-9196-E60E35105B63}" srcOrd="1" destOrd="0" parTransId="{9CEC3B8B-EE92-4823-B924-EBB44CE648EB}" sibTransId="{E82BAF53-AE6F-41C9-82B5-532F2FDB5F44}"/>
    <dgm:cxn modelId="{FFA00473-F9B2-451F-B08A-A079FDC50D84}" type="presOf" srcId="{2C66DF95-4009-450F-A5FE-67AB62632B99}" destId="{1B409DE1-A8C7-4F7B-8A99-FC7A88CFEBCB}" srcOrd="0" destOrd="0" presId="urn:microsoft.com/office/officeart/2005/8/layout/default"/>
    <dgm:cxn modelId="{823B7F98-AF55-4DCA-9D93-AC051F539BF7}" type="presOf" srcId="{BE33AFF9-CE0C-4C39-AAB5-E910B91F32DC}" destId="{B742593E-7D47-4A6A-B947-4D44648AC05C}" srcOrd="0" destOrd="0" presId="urn:microsoft.com/office/officeart/2005/8/layout/default"/>
    <dgm:cxn modelId="{D9C71141-0ED8-4CF4-8557-D8F42160B0A3}" type="presParOf" srcId="{5347B87E-D3AB-458C-9CC7-670DD514C3D0}" destId="{B742593E-7D47-4A6A-B947-4D44648AC05C}" srcOrd="0" destOrd="0" presId="urn:microsoft.com/office/officeart/2005/8/layout/default"/>
    <dgm:cxn modelId="{A3DB39AC-13BB-4120-A385-0892E22E811E}" type="presParOf" srcId="{5347B87E-D3AB-458C-9CC7-670DD514C3D0}" destId="{F83BBDF7-F3E2-4145-AD1A-FD5DEDADA85E}" srcOrd="1" destOrd="0" presId="urn:microsoft.com/office/officeart/2005/8/layout/default"/>
    <dgm:cxn modelId="{B86EAE06-F59C-48C5-B2BE-B99F3328D0DA}" type="presParOf" srcId="{5347B87E-D3AB-458C-9CC7-670DD514C3D0}" destId="{AE8A390B-AC70-4A6B-A736-C2F81E0A60D0}" srcOrd="2" destOrd="0" presId="urn:microsoft.com/office/officeart/2005/8/layout/default"/>
    <dgm:cxn modelId="{A658A1FE-FF22-422C-BD51-C85902E62BF9}" type="presParOf" srcId="{5347B87E-D3AB-458C-9CC7-670DD514C3D0}" destId="{4BB5A516-464D-4637-86FB-5A7278222CBD}" srcOrd="3" destOrd="0" presId="urn:microsoft.com/office/officeart/2005/8/layout/default"/>
    <dgm:cxn modelId="{7B46444D-9DAF-4647-89C6-43FFF88CB894}" type="presParOf" srcId="{5347B87E-D3AB-458C-9CC7-670DD514C3D0}" destId="{1B409DE1-A8C7-4F7B-8A99-FC7A88CFEBC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4A436-018C-4DB9-ABAC-781D2A71A3D3}">
      <dsp:nvSpPr>
        <dsp:cNvPr id="0" name=""/>
        <dsp:cNvSpPr/>
      </dsp:nvSpPr>
      <dsp:spPr>
        <a:xfrm>
          <a:off x="5051" y="1042295"/>
          <a:ext cx="1879308" cy="751723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Capture business specs</a:t>
          </a:r>
        </a:p>
      </dsp:txBody>
      <dsp:txXfrm>
        <a:off x="380913" y="1042295"/>
        <a:ext cx="1127585" cy="751723"/>
      </dsp:txXfrm>
    </dsp:sp>
    <dsp:sp modelId="{FEAE15F6-A75E-4CA1-9BA6-B7A028C00813}">
      <dsp:nvSpPr>
        <dsp:cNvPr id="0" name=""/>
        <dsp:cNvSpPr/>
      </dsp:nvSpPr>
      <dsp:spPr>
        <a:xfrm>
          <a:off x="1696429" y="1042295"/>
          <a:ext cx="1879308" cy="751723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Architect solution</a:t>
          </a:r>
        </a:p>
      </dsp:txBody>
      <dsp:txXfrm>
        <a:off x="2072291" y="1042295"/>
        <a:ext cx="1127585" cy="751723"/>
      </dsp:txXfrm>
    </dsp:sp>
    <dsp:sp modelId="{A54D8F24-93EB-4C4D-AF61-0E27437B7C37}">
      <dsp:nvSpPr>
        <dsp:cNvPr id="0" name=""/>
        <dsp:cNvSpPr/>
      </dsp:nvSpPr>
      <dsp:spPr>
        <a:xfrm>
          <a:off x="3387808" y="1042295"/>
          <a:ext cx="1879308" cy="751723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Code</a:t>
          </a:r>
        </a:p>
      </dsp:txBody>
      <dsp:txXfrm>
        <a:off x="3763670" y="1042295"/>
        <a:ext cx="1127585" cy="751723"/>
      </dsp:txXfrm>
    </dsp:sp>
    <dsp:sp modelId="{D4D70143-8162-4710-B853-30FD9C5D1EAC}">
      <dsp:nvSpPr>
        <dsp:cNvPr id="0" name=""/>
        <dsp:cNvSpPr/>
      </dsp:nvSpPr>
      <dsp:spPr>
        <a:xfrm>
          <a:off x="5079186" y="1042295"/>
          <a:ext cx="1879308" cy="751723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Build</a:t>
          </a:r>
        </a:p>
      </dsp:txBody>
      <dsp:txXfrm>
        <a:off x="5455048" y="1042295"/>
        <a:ext cx="1127585" cy="751723"/>
      </dsp:txXfrm>
    </dsp:sp>
    <dsp:sp modelId="{EBD16BE5-D1A6-4F5A-8C27-6741B3251F84}">
      <dsp:nvSpPr>
        <dsp:cNvPr id="0" name=""/>
        <dsp:cNvSpPr/>
      </dsp:nvSpPr>
      <dsp:spPr>
        <a:xfrm>
          <a:off x="6770564" y="1042295"/>
          <a:ext cx="1879308" cy="751723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Test</a:t>
          </a:r>
        </a:p>
      </dsp:txBody>
      <dsp:txXfrm>
        <a:off x="7146426" y="1042295"/>
        <a:ext cx="1127585" cy="751723"/>
      </dsp:txXfrm>
    </dsp:sp>
    <dsp:sp modelId="{6E3F6714-9F46-4436-A05C-B7A69F005A4A}">
      <dsp:nvSpPr>
        <dsp:cNvPr id="0" name=""/>
        <dsp:cNvSpPr/>
      </dsp:nvSpPr>
      <dsp:spPr>
        <a:xfrm>
          <a:off x="8461942" y="1042295"/>
          <a:ext cx="1879308" cy="751723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Deploy</a:t>
          </a:r>
        </a:p>
      </dsp:txBody>
      <dsp:txXfrm>
        <a:off x="8837804" y="1042295"/>
        <a:ext cx="1127585" cy="751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4A436-018C-4DB9-ABAC-781D2A71A3D3}">
      <dsp:nvSpPr>
        <dsp:cNvPr id="0" name=""/>
        <dsp:cNvSpPr/>
      </dsp:nvSpPr>
      <dsp:spPr>
        <a:xfrm>
          <a:off x="5051" y="1042295"/>
          <a:ext cx="1879308" cy="751723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Capture business specs</a:t>
          </a:r>
        </a:p>
      </dsp:txBody>
      <dsp:txXfrm>
        <a:off x="380913" y="1042295"/>
        <a:ext cx="1127585" cy="751723"/>
      </dsp:txXfrm>
    </dsp:sp>
    <dsp:sp modelId="{FEAE15F6-A75E-4CA1-9BA6-B7A028C00813}">
      <dsp:nvSpPr>
        <dsp:cNvPr id="0" name=""/>
        <dsp:cNvSpPr/>
      </dsp:nvSpPr>
      <dsp:spPr>
        <a:xfrm>
          <a:off x="1696429" y="1042295"/>
          <a:ext cx="1879308" cy="751723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Architect solution</a:t>
          </a:r>
        </a:p>
      </dsp:txBody>
      <dsp:txXfrm>
        <a:off x="2072291" y="1042295"/>
        <a:ext cx="1127585" cy="751723"/>
      </dsp:txXfrm>
    </dsp:sp>
    <dsp:sp modelId="{A54D8F24-93EB-4C4D-AF61-0E27437B7C37}">
      <dsp:nvSpPr>
        <dsp:cNvPr id="0" name=""/>
        <dsp:cNvSpPr/>
      </dsp:nvSpPr>
      <dsp:spPr>
        <a:xfrm>
          <a:off x="3387808" y="1042295"/>
          <a:ext cx="1879308" cy="751723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Code</a:t>
          </a:r>
        </a:p>
      </dsp:txBody>
      <dsp:txXfrm>
        <a:off x="3763670" y="1042295"/>
        <a:ext cx="1127585" cy="751723"/>
      </dsp:txXfrm>
    </dsp:sp>
    <dsp:sp modelId="{D4D70143-8162-4710-B853-30FD9C5D1EAC}">
      <dsp:nvSpPr>
        <dsp:cNvPr id="0" name=""/>
        <dsp:cNvSpPr/>
      </dsp:nvSpPr>
      <dsp:spPr>
        <a:xfrm>
          <a:off x="5079186" y="1042295"/>
          <a:ext cx="1879308" cy="751723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Build</a:t>
          </a:r>
        </a:p>
      </dsp:txBody>
      <dsp:txXfrm>
        <a:off x="5455048" y="1042295"/>
        <a:ext cx="1127585" cy="751723"/>
      </dsp:txXfrm>
    </dsp:sp>
    <dsp:sp modelId="{EBD16BE5-D1A6-4F5A-8C27-6741B3251F84}">
      <dsp:nvSpPr>
        <dsp:cNvPr id="0" name=""/>
        <dsp:cNvSpPr/>
      </dsp:nvSpPr>
      <dsp:spPr>
        <a:xfrm>
          <a:off x="6770564" y="1042295"/>
          <a:ext cx="1879308" cy="751723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Test</a:t>
          </a:r>
        </a:p>
      </dsp:txBody>
      <dsp:txXfrm>
        <a:off x="7146426" y="1042295"/>
        <a:ext cx="1127585" cy="751723"/>
      </dsp:txXfrm>
    </dsp:sp>
    <dsp:sp modelId="{6E3F6714-9F46-4436-A05C-B7A69F005A4A}">
      <dsp:nvSpPr>
        <dsp:cNvPr id="0" name=""/>
        <dsp:cNvSpPr/>
      </dsp:nvSpPr>
      <dsp:spPr>
        <a:xfrm>
          <a:off x="8461942" y="1042295"/>
          <a:ext cx="1879308" cy="751723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Deploy</a:t>
          </a:r>
        </a:p>
      </dsp:txBody>
      <dsp:txXfrm>
        <a:off x="8837804" y="1042295"/>
        <a:ext cx="1127585" cy="751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2593E-7D47-4A6A-B947-4D44648AC05C}">
      <dsp:nvSpPr>
        <dsp:cNvPr id="0" name=""/>
        <dsp:cNvSpPr/>
      </dsp:nvSpPr>
      <dsp:spPr>
        <a:xfrm>
          <a:off x="363857" y="1158"/>
          <a:ext cx="874823" cy="52489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Manual</a:t>
          </a:r>
        </a:p>
      </dsp:txBody>
      <dsp:txXfrm>
        <a:off x="363857" y="1158"/>
        <a:ext cx="874823" cy="524894"/>
      </dsp:txXfrm>
    </dsp:sp>
    <dsp:sp modelId="{AE8A390B-AC70-4A6B-A736-C2F81E0A60D0}">
      <dsp:nvSpPr>
        <dsp:cNvPr id="0" name=""/>
        <dsp:cNvSpPr/>
      </dsp:nvSpPr>
      <dsp:spPr>
        <a:xfrm>
          <a:off x="363857" y="613535"/>
          <a:ext cx="874823" cy="52489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Semi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Automatic</a:t>
          </a:r>
        </a:p>
      </dsp:txBody>
      <dsp:txXfrm>
        <a:off x="363857" y="613535"/>
        <a:ext cx="874823" cy="524894"/>
      </dsp:txXfrm>
    </dsp:sp>
    <dsp:sp modelId="{1B409DE1-A8C7-4F7B-8A99-FC7A88CFEBCB}">
      <dsp:nvSpPr>
        <dsp:cNvPr id="0" name=""/>
        <dsp:cNvSpPr/>
      </dsp:nvSpPr>
      <dsp:spPr>
        <a:xfrm>
          <a:off x="363857" y="1225911"/>
          <a:ext cx="874823" cy="524894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Automatic</a:t>
          </a:r>
        </a:p>
      </dsp:txBody>
      <dsp:txXfrm>
        <a:off x="363857" y="1225911"/>
        <a:ext cx="874823" cy="524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E3E27-2185-49CB-993A-5160F9EE255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6B2C3-ADEA-4F67-83A6-1139C314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2C3-ADEA-4F67-83A6-1139C3148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2C3-ADEA-4F67-83A6-1139C3148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2C3-ADEA-4F67-83A6-1139C3148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7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2C3-ADEA-4F67-83A6-1139C3148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2C3-ADEA-4F67-83A6-1139C3148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2C3-ADEA-4F67-83A6-1139C3148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B1E9-0C74-46A8-89BE-737B93D97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A7F94-CC99-435B-98CD-B5B3AC8C3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30BD9-1640-422B-878B-1CF46070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19992-3B55-42CA-9B35-B8F60D1C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E9E0-5436-4FC2-A6FD-4D4BB8DE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FB92-B3A1-4ED6-B674-943903AF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6289C-0F24-44AD-A696-8F3EA5C1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2CBD-66B6-40D6-9D0A-E0228BDB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6999-8497-4D5C-8F94-848649DC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5441-10A6-41A2-A390-ECEEFBBB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CE923-3DD6-44AB-81D4-1134CBAFA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C3081-A99F-48EB-97B2-58691B2C2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056F-A51A-4480-B559-628F62B5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F79A-E146-4197-8474-A051F6EB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E59B-E6A2-4237-B29B-3CE6A252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F5EB-05BC-42BE-9F15-50D2AC9E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FCB28-72FB-4900-A455-94A3BBA9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9515-3DB2-4658-9666-5F9AB73E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F94C-1220-4CE2-837F-241D75A1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EC49-8303-48B2-9C8D-767E2D34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1712-99F2-4C46-8190-EBF86EA1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D94EE-42D9-4D32-948B-4789AC3A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FFB4-EEDE-452A-9C89-0025C15E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6A69C-EFEF-4803-93AF-43D3BC01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3454-3E0C-4415-9223-B94F4BAB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66A5-0E93-48D1-8172-5DFE82B5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9D94-93BF-492B-9A38-0CAFF54C6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9CF09-3228-4C49-87F5-07A72C171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422CD-1A3E-48AA-990B-A513EC09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8134-5969-4CA9-9239-043FC67B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339A6-1C8D-45BF-83FD-E99A73F7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B79F-F971-4AAE-AAB2-2628CFA3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C0CF-0790-442A-8577-504931F21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5D45A-1E07-4DDE-B0EF-974E40A2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DF8DE-4667-452B-956B-B0187E78B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E27F4-90ED-4E86-9318-B69525D49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69F93-FE8D-48E1-9F9D-047F1F4B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DEEB5-FF73-4065-BABB-4EE6F3DB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383DD-25A3-474C-9FAB-80F9A6E4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8B27-CB8C-4674-825B-54E5F280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27826-79EB-40A6-9DF2-5E9D31C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177B6-2170-4728-8770-C29910AD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AAFF8-975C-4EE4-81CF-BBE32320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CB7ED-472C-4617-90E4-E49D8CE2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A8878-5DD2-454C-84D8-7ACD4B9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7F776-2A4B-4319-ABE8-D7375BFA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96AB-E1F0-490A-9331-B18E6004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70E8-1622-4B3C-9634-09DEE154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5ECF0-508F-4401-A50C-2FAC266B1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490F-05C2-477E-9F7D-F0CA5A42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FB8AB-DBBD-4A6F-8A81-CC610FCC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5C38A-7663-4003-940C-953091B2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6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1AC7-59FD-4A4F-AE38-2054076F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ACEA1-5320-4AF3-A4C5-F6E4B7067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5E577-F51C-4A7C-900B-2321DE609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5B26F-B8E4-4A5F-8B29-6D5D19A0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E71AC-B7D2-4D54-B367-B71EB960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185B5-F271-4CB1-B8B6-DB308680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5D301-2B44-4B15-82C4-4244842E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44EF-EB58-4D4A-A5DF-AF815A255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CEEF-1486-4799-A379-D74570703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D379-E10D-46D8-B7C0-9DB0D4CDCF7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A549-74D3-4904-8181-7BC678F61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9B7D4-BAB3-4EBC-A236-4D62C7785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gan-Stanley/morphir-jvm/tree/master/examples/app-model/BooksAndRecords/src/main/java/com/ms/booksandrecords" TargetMode="External"/><Relationship Id="rId2" Type="http://schemas.openxmlformats.org/officeDocument/2006/relationships/hyperlink" Target="https://github.com/Morgan-Stanley/morphir-dap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Morgan-Stanley/morphir-examples/blob/master/src/Company/Operations/BooksAndRecords.el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organ-Stanley/morphir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rgan-Stanley/morphir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EB39-4628-46C5-BD38-F2DF3EF48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9B72C-820E-4C5D-B997-0A635D909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Morphir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9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687FDE-A485-43CD-A103-0B4A69D5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services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41D2AD-012C-4CCB-A265-03F5A49C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enable automation</a:t>
            </a:r>
          </a:p>
          <a:p>
            <a:r>
              <a:rPr lang="en-US" dirty="0"/>
              <a:t>Modeling defines those patterns</a:t>
            </a:r>
          </a:p>
          <a:p>
            <a:r>
              <a:rPr lang="en-US" dirty="0"/>
              <a:t>Demo pattern = service</a:t>
            </a:r>
          </a:p>
          <a:p>
            <a:pPr lvl="1"/>
            <a:r>
              <a:rPr lang="en-US" dirty="0"/>
              <a:t>Take requests to perform some action</a:t>
            </a:r>
          </a:p>
          <a:p>
            <a:pPr lvl="1"/>
            <a:r>
              <a:rPr lang="en-US" dirty="0"/>
              <a:t>Produce a result</a:t>
            </a:r>
          </a:p>
          <a:p>
            <a:pPr lvl="1"/>
            <a:r>
              <a:rPr lang="en-US" dirty="0"/>
              <a:t>Manage some state</a:t>
            </a:r>
          </a:p>
          <a:p>
            <a:r>
              <a:rPr lang="en-US" dirty="0"/>
              <a:t>Simple Books &amp; Records service for managing deals</a:t>
            </a:r>
          </a:p>
        </p:txBody>
      </p:sp>
    </p:spTree>
    <p:extLst>
      <p:ext uri="{BB962C8B-B14F-4D97-AF65-F5344CB8AC3E}">
        <p14:creationId xmlns:p14="http://schemas.microsoft.com/office/powerpoint/2010/main" val="90565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AED553-9467-40BE-B7FE-1DC66505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46" y="640081"/>
            <a:ext cx="6274590" cy="935800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Books &amp; Records Service: </a:t>
            </a:r>
            <a:br>
              <a:rPr lang="en-US" sz="3600" dirty="0"/>
            </a:br>
            <a:r>
              <a:rPr lang="en-US" sz="3600" b="1" dirty="0"/>
              <a:t>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6520D4-7FA7-4458-A65C-5D40BF1176CF}"/>
              </a:ext>
            </a:extLst>
          </p:cNvPr>
          <p:cNvSpPr txBox="1"/>
          <p:nvPr/>
        </p:nvSpPr>
        <p:spPr>
          <a:xfrm>
            <a:off x="335952" y="1722735"/>
            <a:ext cx="6293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Specifications: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 client, I want to instruct to record a new deal for a quantity of a product at a specified price…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 client, I want to instruct to close an existing deal…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6245AC1-E182-49CA-9033-F69C9E7B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91" y="0"/>
            <a:ext cx="4864109" cy="6858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95C6AA1-3191-4190-B417-DA14651B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948" y="1459148"/>
            <a:ext cx="4846052" cy="5398851"/>
          </a:xfrm>
          <a:prstGeom prst="rect">
            <a:avLst/>
          </a:prstGeom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id="{39E85CA6-198B-4DBF-8783-94AFF7FF6A94}"/>
              </a:ext>
            </a:extLst>
          </p:cNvPr>
          <p:cNvSpPr/>
          <p:nvPr/>
        </p:nvSpPr>
        <p:spPr>
          <a:xfrm rot="17120101">
            <a:off x="5710457" y="2983972"/>
            <a:ext cx="3109463" cy="236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E0946C0-542F-4329-914F-260944CC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99" y="3947673"/>
            <a:ext cx="6293796" cy="1110709"/>
          </a:xfrm>
          <a:prstGeom prst="rect">
            <a:avLst/>
          </a:prstGeom>
        </p:spPr>
      </p:pic>
      <p:sp>
        <p:nvSpPr>
          <p:cNvPr id="50" name="Arrow: Down 49">
            <a:extLst>
              <a:ext uri="{FF2B5EF4-FFF2-40B4-BE49-F238E27FC236}">
                <a16:creationId xmlns:a16="http://schemas.microsoft.com/office/drawing/2014/main" id="{633F5689-0B25-477A-935F-8B01384F3AE0}"/>
              </a:ext>
            </a:extLst>
          </p:cNvPr>
          <p:cNvSpPr/>
          <p:nvPr/>
        </p:nvSpPr>
        <p:spPr>
          <a:xfrm>
            <a:off x="3558448" y="3294043"/>
            <a:ext cx="308472" cy="506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6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AED553-9467-40BE-B7FE-1DC66505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46" y="640081"/>
            <a:ext cx="6274590" cy="935800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Books &amp; Records Service: </a:t>
            </a:r>
            <a:br>
              <a:rPr lang="en-US" sz="3600" dirty="0"/>
            </a:br>
            <a:r>
              <a:rPr lang="en-US" sz="3600" b="1" dirty="0"/>
              <a:t>Result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6520D4-7FA7-4458-A65C-5D40BF1176CF}"/>
              </a:ext>
            </a:extLst>
          </p:cNvPr>
          <p:cNvSpPr txBox="1"/>
          <p:nvPr/>
        </p:nvSpPr>
        <p:spPr>
          <a:xfrm>
            <a:off x="614240" y="1974714"/>
            <a:ext cx="6293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Specifications: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 client, I want to know how my instructions were processed…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an interested party, I want to be notified of any deal activity…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 regulator, I want to ensure there’s a temporal system of record for all deal activity…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6245AC1-E182-49CA-9033-F69C9E7B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91" y="0"/>
            <a:ext cx="4864109" cy="6858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95C6AA1-3191-4190-B417-DA14651B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948" y="2339546"/>
            <a:ext cx="4846052" cy="4518453"/>
          </a:xfrm>
          <a:prstGeom prst="rect">
            <a:avLst/>
          </a:prstGeom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id="{39E85CA6-198B-4DBF-8783-94AFF7FF6A94}"/>
              </a:ext>
            </a:extLst>
          </p:cNvPr>
          <p:cNvSpPr/>
          <p:nvPr/>
        </p:nvSpPr>
        <p:spPr>
          <a:xfrm rot="17120101">
            <a:off x="5424304" y="3816580"/>
            <a:ext cx="3109463" cy="236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28C2B0-BE2F-445C-8EBB-A2A07EB81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54" y="4701399"/>
            <a:ext cx="5991225" cy="164782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72A6102E-1AEE-420B-A554-832663D36162}"/>
              </a:ext>
            </a:extLst>
          </p:cNvPr>
          <p:cNvSpPr/>
          <p:nvPr/>
        </p:nvSpPr>
        <p:spPr>
          <a:xfrm>
            <a:off x="3462269" y="4095470"/>
            <a:ext cx="308472" cy="506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AED553-9467-40BE-B7FE-1DC66505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46" y="640081"/>
            <a:ext cx="6274590" cy="935800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Books &amp; Records Service: </a:t>
            </a:r>
            <a:br>
              <a:rPr lang="en-US" sz="3600" dirty="0"/>
            </a:br>
            <a:r>
              <a:rPr lang="en-US" sz="3600" b="1" dirty="0"/>
              <a:t>State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6520D4-7FA7-4458-A65C-5D40BF1176CF}"/>
              </a:ext>
            </a:extLst>
          </p:cNvPr>
          <p:cNvSpPr txBox="1"/>
          <p:nvPr/>
        </p:nvSpPr>
        <p:spPr>
          <a:xfrm>
            <a:off x="614240" y="1974714"/>
            <a:ext cx="6293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Specifications: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 client, I want the state of all of my deals to be accessible at any time…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 system owner, I want to ensure that deal state is resilient to process restarts…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6245AC1-E182-49CA-9033-F69C9E7B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91" y="0"/>
            <a:ext cx="4864109" cy="6858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95C6AA1-3191-4190-B417-DA14651B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948" y="3171568"/>
            <a:ext cx="4846052" cy="3686431"/>
          </a:xfrm>
          <a:prstGeom prst="rect">
            <a:avLst/>
          </a:prstGeom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id="{39E85CA6-198B-4DBF-8783-94AFF7FF6A94}"/>
              </a:ext>
            </a:extLst>
          </p:cNvPr>
          <p:cNvSpPr/>
          <p:nvPr/>
        </p:nvSpPr>
        <p:spPr>
          <a:xfrm rot="18515439">
            <a:off x="5563233" y="4218173"/>
            <a:ext cx="3109463" cy="236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B6873-6B77-4562-B1DB-35D71DF4A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6" y="4336192"/>
            <a:ext cx="6343650" cy="14478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C40B251E-31BC-4327-8B29-166FEE7C9AFB}"/>
              </a:ext>
            </a:extLst>
          </p:cNvPr>
          <p:cNvSpPr/>
          <p:nvPr/>
        </p:nvSpPr>
        <p:spPr>
          <a:xfrm>
            <a:off x="3581975" y="3626570"/>
            <a:ext cx="308472" cy="506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AED553-9467-40BE-B7FE-1DC66505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46" y="114794"/>
            <a:ext cx="6274590" cy="935800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Books &amp; Records Service: </a:t>
            </a:r>
            <a:br>
              <a:rPr lang="en-US" dirty="0"/>
            </a:br>
            <a:r>
              <a:rPr lang="en-US" b="1" dirty="0"/>
              <a:t>Processing logic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6520D4-7FA7-4458-A65C-5D40BF1176CF}"/>
              </a:ext>
            </a:extLst>
          </p:cNvPr>
          <p:cNvSpPr txBox="1"/>
          <p:nvPr/>
        </p:nvSpPr>
        <p:spPr>
          <a:xfrm>
            <a:off x="614240" y="953299"/>
            <a:ext cx="62937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Specifications: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business owner, I want an open deal request to be accepted only if that deal doesn’t already exist, the price is free or more, and the quantity is 1 or more.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business owner, I want a close deal request to be accepted only if the deal is currently open.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endParaRPr lang="en-US" sz="16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6245AC1-E182-49CA-9033-F69C9E7B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91" y="0"/>
            <a:ext cx="4864109" cy="6858000"/>
          </a:xfrm>
          <a:prstGeom prst="rect">
            <a:avLst/>
          </a:prstGeom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id="{39E85CA6-198B-4DBF-8783-94AFF7FF6A94}"/>
              </a:ext>
            </a:extLst>
          </p:cNvPr>
          <p:cNvSpPr/>
          <p:nvPr/>
        </p:nvSpPr>
        <p:spPr>
          <a:xfrm rot="20587501">
            <a:off x="4813366" y="5006113"/>
            <a:ext cx="3109463" cy="236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83536-D19F-4F8A-8DBA-1D6349AE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6" y="2918299"/>
            <a:ext cx="6458017" cy="3824908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251A50E-D692-42F9-9FAA-C2AAA3C66FF5}"/>
              </a:ext>
            </a:extLst>
          </p:cNvPr>
          <p:cNvSpPr/>
          <p:nvPr/>
        </p:nvSpPr>
        <p:spPr>
          <a:xfrm>
            <a:off x="3462269" y="2359280"/>
            <a:ext cx="308472" cy="506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6245AC1-E182-49CA-9033-F69C9E7B8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68143-7083-4051-9343-1946C55B63AE}"/>
              </a:ext>
            </a:extLst>
          </p:cNvPr>
          <p:cNvSpPr txBox="1"/>
          <p:nvPr/>
        </p:nvSpPr>
        <p:spPr>
          <a:xfrm>
            <a:off x="5155658" y="1554689"/>
            <a:ext cx="22953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serialization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E1135-D29B-43C5-8485-1358837270D6}"/>
              </a:ext>
            </a:extLst>
          </p:cNvPr>
          <p:cNvSpPr/>
          <p:nvPr/>
        </p:nvSpPr>
        <p:spPr>
          <a:xfrm>
            <a:off x="164757" y="939114"/>
            <a:ext cx="3064475" cy="527221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02E7B1-36F2-4F7F-8E38-4218F9A95865}"/>
              </a:ext>
            </a:extLst>
          </p:cNvPr>
          <p:cNvSpPr/>
          <p:nvPr/>
        </p:nvSpPr>
        <p:spPr>
          <a:xfrm>
            <a:off x="164757" y="1606378"/>
            <a:ext cx="3064475" cy="691979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6B86D-43BA-4B76-B654-7AD40B2A1FCA}"/>
              </a:ext>
            </a:extLst>
          </p:cNvPr>
          <p:cNvSpPr/>
          <p:nvPr/>
        </p:nvSpPr>
        <p:spPr>
          <a:xfrm>
            <a:off x="164756" y="2438400"/>
            <a:ext cx="3064475" cy="691979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22A64-3EFA-4056-9111-4CEAAE97718C}"/>
              </a:ext>
            </a:extLst>
          </p:cNvPr>
          <p:cNvSpPr/>
          <p:nvPr/>
        </p:nvSpPr>
        <p:spPr>
          <a:xfrm>
            <a:off x="164756" y="3270422"/>
            <a:ext cx="3064475" cy="3048000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BDEBDD-647F-42D6-B69E-F882DE3A7A9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229232" y="1202725"/>
            <a:ext cx="1926426" cy="67513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508082-BE8A-4E77-9630-F5BB98C874D9}"/>
              </a:ext>
            </a:extLst>
          </p:cNvPr>
          <p:cNvSpPr txBox="1"/>
          <p:nvPr/>
        </p:nvSpPr>
        <p:spPr>
          <a:xfrm>
            <a:off x="5155659" y="2540676"/>
            <a:ext cx="22953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Kafka Publish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F7D458-2918-4427-ABB7-7FA070E035CA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229232" y="1952368"/>
            <a:ext cx="1926427" cy="10499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BEC61F-B918-44F5-85A8-9F9433E5CA73}"/>
              </a:ext>
            </a:extLst>
          </p:cNvPr>
          <p:cNvSpPr txBox="1"/>
          <p:nvPr/>
        </p:nvSpPr>
        <p:spPr>
          <a:xfrm>
            <a:off x="5155657" y="3735270"/>
            <a:ext cx="22953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Persistence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5C869B-1B2D-4E99-80C4-118CF4DCA05A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229231" y="2784390"/>
            <a:ext cx="1926426" cy="12740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FA1581-9B92-4F8F-9646-8E6F35A686B3}"/>
              </a:ext>
            </a:extLst>
          </p:cNvPr>
          <p:cNvSpPr txBox="1"/>
          <p:nvPr/>
        </p:nvSpPr>
        <p:spPr>
          <a:xfrm>
            <a:off x="5155657" y="5096045"/>
            <a:ext cx="22953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binding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1A75BE-104A-440B-9390-14C7C43DCC84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3229231" y="4794422"/>
            <a:ext cx="1926426" cy="6247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5">
            <a:extLst>
              <a:ext uri="{FF2B5EF4-FFF2-40B4-BE49-F238E27FC236}">
                <a16:creationId xmlns:a16="http://schemas.microsoft.com/office/drawing/2014/main" id="{868ED8B0-0A66-4C77-89C7-FB33137B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58" y="56619"/>
            <a:ext cx="6274590" cy="93580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What we automated</a:t>
            </a:r>
          </a:p>
        </p:txBody>
      </p:sp>
    </p:spTree>
    <p:extLst>
      <p:ext uri="{BB962C8B-B14F-4D97-AF65-F5344CB8AC3E}">
        <p14:creationId xmlns:p14="http://schemas.microsoft.com/office/powerpoint/2010/main" val="19058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6245AC1-E182-49CA-9033-F69C9E7B8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68143-7083-4051-9343-1946C55B63AE}"/>
              </a:ext>
            </a:extLst>
          </p:cNvPr>
          <p:cNvSpPr txBox="1"/>
          <p:nvPr/>
        </p:nvSpPr>
        <p:spPr>
          <a:xfrm>
            <a:off x="5155658" y="1554689"/>
            <a:ext cx="229534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JSON serialization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E1135-D29B-43C5-8485-1358837270D6}"/>
              </a:ext>
            </a:extLst>
          </p:cNvPr>
          <p:cNvSpPr/>
          <p:nvPr/>
        </p:nvSpPr>
        <p:spPr>
          <a:xfrm>
            <a:off x="164757" y="939114"/>
            <a:ext cx="3064475" cy="527221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02E7B1-36F2-4F7F-8E38-4218F9A95865}"/>
              </a:ext>
            </a:extLst>
          </p:cNvPr>
          <p:cNvSpPr/>
          <p:nvPr/>
        </p:nvSpPr>
        <p:spPr>
          <a:xfrm>
            <a:off x="164757" y="1606378"/>
            <a:ext cx="3064475" cy="691979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6B86D-43BA-4B76-B654-7AD40B2A1FCA}"/>
              </a:ext>
            </a:extLst>
          </p:cNvPr>
          <p:cNvSpPr/>
          <p:nvPr/>
        </p:nvSpPr>
        <p:spPr>
          <a:xfrm>
            <a:off x="164756" y="2438400"/>
            <a:ext cx="3064475" cy="691979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22A64-3EFA-4056-9111-4CEAAE97718C}"/>
              </a:ext>
            </a:extLst>
          </p:cNvPr>
          <p:cNvSpPr/>
          <p:nvPr/>
        </p:nvSpPr>
        <p:spPr>
          <a:xfrm>
            <a:off x="164756" y="3270422"/>
            <a:ext cx="3064475" cy="3048000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BDEBDD-647F-42D6-B69E-F882DE3A7A9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229232" y="1202725"/>
            <a:ext cx="1926426" cy="67513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508082-BE8A-4E77-9630-F5BB98C874D9}"/>
              </a:ext>
            </a:extLst>
          </p:cNvPr>
          <p:cNvSpPr txBox="1"/>
          <p:nvPr/>
        </p:nvSpPr>
        <p:spPr>
          <a:xfrm>
            <a:off x="5155659" y="2540676"/>
            <a:ext cx="2295341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JSON 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Kafka Publish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F7D458-2918-4427-ABB7-7FA070E035CA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229232" y="1952368"/>
            <a:ext cx="1926427" cy="10499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BEC61F-B918-44F5-85A8-9F9433E5CA73}"/>
              </a:ext>
            </a:extLst>
          </p:cNvPr>
          <p:cNvSpPr txBox="1"/>
          <p:nvPr/>
        </p:nvSpPr>
        <p:spPr>
          <a:xfrm>
            <a:off x="5155657" y="3735270"/>
            <a:ext cx="229534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Persistence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5C869B-1B2D-4E99-80C4-118CF4DCA05A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229231" y="2784390"/>
            <a:ext cx="1926426" cy="12740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FA1581-9B92-4F8F-9646-8E6F35A686B3}"/>
              </a:ext>
            </a:extLst>
          </p:cNvPr>
          <p:cNvSpPr txBox="1"/>
          <p:nvPr/>
        </p:nvSpPr>
        <p:spPr>
          <a:xfrm>
            <a:off x="5155657" y="5096045"/>
            <a:ext cx="229534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REST binding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1A75BE-104A-440B-9390-14C7C43DCC84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3229231" y="4794422"/>
            <a:ext cx="1926426" cy="6247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5">
            <a:extLst>
              <a:ext uri="{FF2B5EF4-FFF2-40B4-BE49-F238E27FC236}">
                <a16:creationId xmlns:a16="http://schemas.microsoft.com/office/drawing/2014/main" id="{868ED8B0-0A66-4C77-89C7-FB33137B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58" y="46109"/>
            <a:ext cx="6274590" cy="93580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What else could we automate?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30A64-5710-4D60-8825-61148597DD7D}"/>
              </a:ext>
            </a:extLst>
          </p:cNvPr>
          <p:cNvSpPr/>
          <p:nvPr/>
        </p:nvSpPr>
        <p:spPr>
          <a:xfrm>
            <a:off x="7776813" y="1466335"/>
            <a:ext cx="43456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Observability &amp; telemetry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Policy 2.0 Data dictionary &amp; lineage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Documentation &amp; audit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OpenAPI</a:t>
            </a:r>
            <a:r>
              <a:rPr lang="en-US" b="1" dirty="0"/>
              <a:t> /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GraphQL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Schema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Cloud &amp; security Blueprints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Contract-Driven Development full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Hygiene &amp; Vulnerability remediation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Firm-wide Performance optimizations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Cloud readiness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Future platforms…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0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312E-C21C-43D5-B629-7A19B134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Code(s)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09BAF-2B14-4787-9531-5DC39A085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1199" y="2306805"/>
            <a:ext cx="5157787" cy="3508458"/>
          </a:xfrm>
        </p:spPr>
        <p:txBody>
          <a:bodyPr anchor="t"/>
          <a:lstStyle/>
          <a:p>
            <a:r>
              <a:rPr lang="en-US" dirty="0"/>
              <a:t>Generated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err="1">
                <a:hlinkClick r:id="rId2"/>
              </a:rPr>
              <a:t>Dapr</a:t>
            </a:r>
            <a:endParaRPr lang="en-US" sz="1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hlinkClick r:id="rId3"/>
              </a:rPr>
              <a:t>Spring Boot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807A20D-FBA1-4C8E-BE45-2DA5B15336CA}"/>
              </a:ext>
            </a:extLst>
          </p:cNvPr>
          <p:cNvSpPr txBox="1">
            <a:spLocks/>
          </p:cNvSpPr>
          <p:nvPr/>
        </p:nvSpPr>
        <p:spPr>
          <a:xfrm>
            <a:off x="1296988" y="2306805"/>
            <a:ext cx="5157787" cy="35084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Morphir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hlinkClick r:id="rId4"/>
              </a:rPr>
              <a:t>Application Model</a:t>
            </a:r>
            <a:endParaRPr lang="en-US" sz="1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93659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868ED8B0-0A66-4C77-89C7-FB33137B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19" y="46109"/>
            <a:ext cx="11133530" cy="93580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Other patterns…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372376-DE2A-4616-8B4D-379D4A5AF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7" y="2307204"/>
            <a:ext cx="5703030" cy="2712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153A77-40FE-4D22-BC2A-B5CC9C8E8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79" y="1821429"/>
            <a:ext cx="4029075" cy="971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DE3827-8A62-4897-8F2A-120E51526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179" y="5019675"/>
            <a:ext cx="5680433" cy="971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76C2D1-01FB-486F-9236-679EC3871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48125"/>
            <a:ext cx="5680433" cy="971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01457A-01F5-48B3-9220-8043A5C97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358" y="5829300"/>
            <a:ext cx="5680433" cy="971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55FD8-2AA1-41A2-B06B-9463953C7380}"/>
              </a:ext>
            </a:extLst>
          </p:cNvPr>
          <p:cNvSpPr txBox="1"/>
          <p:nvPr/>
        </p:nvSpPr>
        <p:spPr>
          <a:xfrm>
            <a:off x="6354179" y="1456990"/>
            <a:ext cx="12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138F7-9168-4D08-8C8E-879BF1453022}"/>
              </a:ext>
            </a:extLst>
          </p:cNvPr>
          <p:cNvSpPr txBox="1"/>
          <p:nvPr/>
        </p:nvSpPr>
        <p:spPr>
          <a:xfrm>
            <a:off x="6192254" y="363734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Spark, Kafka Streams, Jet, </a:t>
            </a:r>
            <a:r>
              <a:rPr lang="en-US" dirty="0" err="1"/>
              <a:t>Flink</a:t>
            </a:r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8EB97B-95F6-44FB-B796-DD93024DF9D9}"/>
              </a:ext>
            </a:extLst>
          </p:cNvPr>
          <p:cNvSpPr txBox="1"/>
          <p:nvPr/>
        </p:nvSpPr>
        <p:spPr>
          <a:xfrm>
            <a:off x="296718" y="1819644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Morphir</a:t>
            </a:r>
            <a:r>
              <a:rPr lang="en-US" dirty="0"/>
              <a:t>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8427A-15F1-4F89-AFA5-F387D62994CD}"/>
              </a:ext>
            </a:extLst>
          </p:cNvPr>
          <p:cNvSpPr txBox="1"/>
          <p:nvPr/>
        </p:nvSpPr>
        <p:spPr>
          <a:xfrm>
            <a:off x="296718" y="1026692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Query &amp; Aggregation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917524-BDAC-4D44-8DD8-AA2875EF6EB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5842097" y="2307204"/>
            <a:ext cx="512082" cy="135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ACD9C4-B8B4-49FE-9158-562DCC34311F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5842097" y="3663323"/>
            <a:ext cx="253903" cy="87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281466-23E6-464B-A333-0A33E02E39D5}"/>
              </a:ext>
            </a:extLst>
          </p:cNvPr>
          <p:cNvCxnSpPr>
            <a:stCxn id="2" idx="3"/>
          </p:cNvCxnSpPr>
          <p:nvPr/>
        </p:nvCxnSpPr>
        <p:spPr>
          <a:xfrm>
            <a:off x="5842097" y="3663323"/>
            <a:ext cx="443093" cy="203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78E385-51AD-4270-927A-AE6D1E3DF06B}"/>
              </a:ext>
            </a:extLst>
          </p:cNvPr>
          <p:cNvCxnSpPr>
            <a:stCxn id="2" idx="3"/>
            <a:endCxn id="23" idx="1"/>
          </p:cNvCxnSpPr>
          <p:nvPr/>
        </p:nvCxnSpPr>
        <p:spPr>
          <a:xfrm>
            <a:off x="5842097" y="3663323"/>
            <a:ext cx="770261" cy="265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64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05BE-A093-48B8-AB75-4308F1FE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8790-292C-4A83-B12D-7E191F4E3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5835" y="4342248"/>
            <a:ext cx="4663964" cy="2150628"/>
          </a:xfrm>
        </p:spPr>
        <p:txBody>
          <a:bodyPr numCol="1"/>
          <a:lstStyle/>
          <a:p>
            <a:pPr marL="0" indent="0">
              <a:buNone/>
            </a:pPr>
            <a:r>
              <a:rPr lang="en-US" b="1" dirty="0"/>
              <a:t>Community</a:t>
            </a:r>
          </a:p>
          <a:p>
            <a:r>
              <a:rPr lang="en-US" dirty="0"/>
              <a:t>By developers for developers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4706DF-CD7F-4DA2-9643-C75DE7E18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2330" y="4342248"/>
            <a:ext cx="4921469" cy="2150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Open-source</a:t>
            </a:r>
            <a:endParaRPr lang="en-US" dirty="0"/>
          </a:p>
          <a:p>
            <a:r>
              <a:rPr lang="en-US" dirty="0" err="1">
                <a:hlinkClick r:id="rId2"/>
              </a:rPr>
              <a:t>Morphir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C1BC7-7C93-4603-BE1A-5D421EC63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" t="26982" r="359" b="53906"/>
          <a:stretch/>
        </p:blipFill>
        <p:spPr>
          <a:xfrm>
            <a:off x="1355835" y="2974426"/>
            <a:ext cx="9448800" cy="12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4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697B-5EAD-4427-A531-FB463D83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3" y="292936"/>
            <a:ext cx="10515600" cy="9422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AF751C-AF78-4E73-9688-B50C75C0857E}"/>
              </a:ext>
            </a:extLst>
          </p:cNvPr>
          <p:cNvSpPr/>
          <p:nvPr/>
        </p:nvSpPr>
        <p:spPr>
          <a:xfrm>
            <a:off x="797353" y="1447033"/>
            <a:ext cx="10289220" cy="1100831"/>
          </a:xfrm>
          <a:prstGeom prst="roundRect">
            <a:avLst/>
          </a:prstGeom>
          <a:solidFill>
            <a:srgbClr val="CBE1F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	Open-sourced by Morgan Stanley:				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5663B8-780D-4503-9FA8-F90FF0999436}"/>
              </a:ext>
            </a:extLst>
          </p:cNvPr>
          <p:cNvSpPr/>
          <p:nvPr/>
        </p:nvSpPr>
        <p:spPr>
          <a:xfrm>
            <a:off x="797353" y="2801161"/>
            <a:ext cx="10289220" cy="1100831"/>
          </a:xfrm>
          <a:prstGeom prst="roundRect">
            <a:avLst/>
          </a:prstGeom>
          <a:solidFill>
            <a:srgbClr val="CBE1F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/>
              <a:t>	Goals:							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7A5294-69F7-4579-9991-CB2188CEA51A}"/>
              </a:ext>
            </a:extLst>
          </p:cNvPr>
          <p:cNvSpPr/>
          <p:nvPr/>
        </p:nvSpPr>
        <p:spPr>
          <a:xfrm>
            <a:off x="797353" y="4155289"/>
            <a:ext cx="10289220" cy="1100831"/>
          </a:xfrm>
          <a:prstGeom prst="roundRect">
            <a:avLst/>
          </a:prstGeom>
          <a:solidFill>
            <a:srgbClr val="CBE1F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/>
              <a:t>	Stakes:							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F41969-2E5D-4826-89C5-597BD694ACF8}"/>
              </a:ext>
            </a:extLst>
          </p:cNvPr>
          <p:cNvSpPr/>
          <p:nvPr/>
        </p:nvSpPr>
        <p:spPr>
          <a:xfrm>
            <a:off x="797353" y="5509416"/>
            <a:ext cx="10289220" cy="1100831"/>
          </a:xfrm>
          <a:prstGeom prst="roundRect">
            <a:avLst/>
          </a:prstGeom>
          <a:solidFill>
            <a:srgbClr val="CBE1F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/>
              <a:t>	Desired Outcome:					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C7E69-AF91-4A05-9BD5-9F679DDA4556}"/>
              </a:ext>
            </a:extLst>
          </p:cNvPr>
          <p:cNvSpPr txBox="1"/>
          <p:nvPr/>
        </p:nvSpPr>
        <p:spPr>
          <a:xfrm>
            <a:off x="8207215" y="2895146"/>
            <a:ext cx="2381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Productivity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Risk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5638B-E592-4F40-A56C-5196BA263F83}"/>
              </a:ext>
            </a:extLst>
          </p:cNvPr>
          <p:cNvSpPr txBox="1"/>
          <p:nvPr/>
        </p:nvSpPr>
        <p:spPr>
          <a:xfrm>
            <a:off x="8207215" y="4244039"/>
            <a:ext cx="2381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Costs</a:t>
            </a:r>
          </a:p>
          <a:p>
            <a:r>
              <a:rPr lang="en-US" dirty="0"/>
              <a:t>Reputation</a:t>
            </a:r>
          </a:p>
          <a:p>
            <a:r>
              <a:rPr lang="en-US" dirty="0"/>
              <a:t>Competitivity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F366D-775D-4617-BFF6-6A568EA819EE}"/>
              </a:ext>
            </a:extLst>
          </p:cNvPr>
          <p:cNvSpPr txBox="1"/>
          <p:nvPr/>
        </p:nvSpPr>
        <p:spPr>
          <a:xfrm>
            <a:off x="8207215" y="5736665"/>
            <a:ext cx="2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ways to develop</a:t>
            </a:r>
          </a:p>
          <a:p>
            <a:r>
              <a:rPr lang="en-US" dirty="0"/>
              <a:t>Community participation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584D9-F674-4D68-B17D-1B352A8403DC}"/>
              </a:ext>
            </a:extLst>
          </p:cNvPr>
          <p:cNvSpPr txBox="1"/>
          <p:nvPr/>
        </p:nvSpPr>
        <p:spPr>
          <a:xfrm>
            <a:off x="8207215" y="1812782"/>
            <a:ext cx="238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Morphir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590BD7-80DE-4891-A5D4-EABD3478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38" y="1871795"/>
            <a:ext cx="371475" cy="400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FD4D3E-8EF5-4AB4-AAD4-D57EBD1E7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62" y="3142026"/>
            <a:ext cx="504825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13B639-A60B-4F82-9809-603605351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37" y="4519966"/>
            <a:ext cx="514350" cy="371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D557FA-337D-49CD-8B14-8462045EB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562" y="5874092"/>
            <a:ext cx="5715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697B-5EAD-4427-A531-FB463D83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3" y="292936"/>
            <a:ext cx="10515600" cy="942235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Morphir</a:t>
            </a:r>
            <a:r>
              <a:rPr lang="en-US" dirty="0"/>
              <a:t>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5663B8-780D-4503-9FA8-F90FF0999436}"/>
              </a:ext>
            </a:extLst>
          </p:cNvPr>
          <p:cNvSpPr/>
          <p:nvPr/>
        </p:nvSpPr>
        <p:spPr>
          <a:xfrm>
            <a:off x="797353" y="1724526"/>
            <a:ext cx="10289220" cy="1100831"/>
          </a:xfrm>
          <a:prstGeom prst="roundRect">
            <a:avLst/>
          </a:prstGeom>
          <a:solidFill>
            <a:srgbClr val="CBE1F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/>
              <a:t>	Value:							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7A5294-69F7-4579-9991-CB2188CEA51A}"/>
              </a:ext>
            </a:extLst>
          </p:cNvPr>
          <p:cNvSpPr/>
          <p:nvPr/>
        </p:nvSpPr>
        <p:spPr>
          <a:xfrm>
            <a:off x="797353" y="3078654"/>
            <a:ext cx="10289220" cy="1100831"/>
          </a:xfrm>
          <a:prstGeom prst="roundRect">
            <a:avLst/>
          </a:prstGeom>
          <a:solidFill>
            <a:srgbClr val="CBE1F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/>
              <a:t>	Who:							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F41969-2E5D-4826-89C5-597BD694ACF8}"/>
              </a:ext>
            </a:extLst>
          </p:cNvPr>
          <p:cNvSpPr/>
          <p:nvPr/>
        </p:nvSpPr>
        <p:spPr>
          <a:xfrm>
            <a:off x="797353" y="4425407"/>
            <a:ext cx="10289220" cy="1100831"/>
          </a:xfrm>
          <a:prstGeom prst="roundRect">
            <a:avLst/>
          </a:prstGeom>
          <a:solidFill>
            <a:srgbClr val="CBE1F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/>
              <a:t>	Learn More:					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C7E69-AF91-4A05-9BD5-9F679DDA4556}"/>
              </a:ext>
            </a:extLst>
          </p:cNvPr>
          <p:cNvSpPr txBox="1"/>
          <p:nvPr/>
        </p:nvSpPr>
        <p:spPr>
          <a:xfrm>
            <a:off x="5043949" y="1818511"/>
            <a:ext cx="554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Effortless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Bug free guarantees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5638B-E592-4F40-A56C-5196BA263F83}"/>
              </a:ext>
            </a:extLst>
          </p:cNvPr>
          <p:cNvSpPr txBox="1"/>
          <p:nvPr/>
        </p:nvSpPr>
        <p:spPr>
          <a:xfrm>
            <a:off x="5043949" y="3167404"/>
            <a:ext cx="604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Infrastructure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users &amp; analysts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FD4D3E-8EF5-4AB4-AAD4-D57EBD1E7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62" y="2065391"/>
            <a:ext cx="504825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13B639-A60B-4F82-9809-603605351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37" y="3443331"/>
            <a:ext cx="514350" cy="371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D557FA-337D-49CD-8B14-8462045EB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562" y="4797457"/>
            <a:ext cx="571500" cy="37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600763-670D-484A-B958-199DC9E2D6E6}"/>
              </a:ext>
            </a:extLst>
          </p:cNvPr>
          <p:cNvSpPr txBox="1"/>
          <p:nvPr/>
        </p:nvSpPr>
        <p:spPr>
          <a:xfrm>
            <a:off x="5043949" y="4795702"/>
            <a:ext cx="5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Morphir</a:t>
            </a:r>
            <a:r>
              <a:rPr lang="en-US">
                <a:hlinkClick r:id="rId6"/>
              </a:rPr>
              <a:t> open-source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6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C5D6-C4C6-48FF-BF47-2BC6F1F8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Impediments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1701-E6D9-41BE-A7B8-210BFA9F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  <a:p>
            <a:pPr lvl="1"/>
            <a:r>
              <a:rPr lang="en-US" dirty="0"/>
              <a:t>Most development effort on non-business code.</a:t>
            </a:r>
          </a:p>
          <a:p>
            <a:pPr lvl="1"/>
            <a:r>
              <a:rPr lang="en-US" dirty="0"/>
              <a:t>Keeping up-to-date is a costly burden.</a:t>
            </a:r>
          </a:p>
          <a:p>
            <a:r>
              <a:rPr lang="en-US" dirty="0"/>
              <a:t>Infrastructure engineers</a:t>
            </a:r>
          </a:p>
          <a:p>
            <a:pPr lvl="1"/>
            <a:r>
              <a:rPr lang="en-US" dirty="0"/>
              <a:t>Lack of consistency prevents holistic optimization &amp; automation</a:t>
            </a:r>
          </a:p>
          <a:p>
            <a:r>
              <a:rPr lang="en-US" dirty="0"/>
              <a:t>Business users</a:t>
            </a:r>
          </a:p>
          <a:p>
            <a:pPr lvl="1"/>
            <a:r>
              <a:rPr lang="en-US" dirty="0"/>
              <a:t>Disconnect between business and technology</a:t>
            </a:r>
          </a:p>
          <a:p>
            <a:pPr lvl="1"/>
            <a:r>
              <a:rPr lang="en-US" dirty="0"/>
              <a:t>Lack of transparency</a:t>
            </a:r>
          </a:p>
        </p:txBody>
      </p:sp>
    </p:spTree>
    <p:extLst>
      <p:ext uri="{BB962C8B-B14F-4D97-AF65-F5344CB8AC3E}">
        <p14:creationId xmlns:p14="http://schemas.microsoft.com/office/powerpoint/2010/main" val="166210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A73-627A-44D0-B7FA-F6C7A3B6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Developer Effort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D30B7-F61F-47DA-85D5-B9C9EE520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The most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3AD3-89B8-4C24-89BB-1BD3C6C6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6255"/>
            <a:ext cx="5157787" cy="4366620"/>
          </a:xfrm>
        </p:spPr>
        <p:txBody>
          <a:bodyPr>
            <a:normAutofit/>
          </a:bodyPr>
          <a:lstStyle/>
          <a:p>
            <a:r>
              <a:rPr lang="en-US" sz="1600" dirty="0"/>
              <a:t>Turn business concepts into computer concepts</a:t>
            </a:r>
          </a:p>
          <a:p>
            <a:r>
              <a:rPr lang="en-US" sz="1600" dirty="0"/>
              <a:t>Make it run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62FDC3-0DAD-495A-A299-4BD2FB7B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The most effort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EBE473-AE90-4158-891B-27510A65F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126255"/>
            <a:ext cx="5615849" cy="4572000"/>
          </a:xfrm>
        </p:spPr>
        <p:txBody>
          <a:bodyPr>
            <a:normAutofit/>
          </a:bodyPr>
          <a:lstStyle/>
          <a:p>
            <a:r>
              <a:rPr lang="en-US" sz="1400" dirty="0"/>
              <a:t>Code to frameworks &amp; libraries</a:t>
            </a:r>
          </a:p>
          <a:p>
            <a:r>
              <a:rPr lang="en-US" sz="1400" dirty="0"/>
              <a:t>Conform to regulations (i.e., Policy 2.0)</a:t>
            </a:r>
          </a:p>
          <a:p>
            <a:r>
              <a:rPr lang="en-US" sz="1400" dirty="0"/>
              <a:t>Ensure the code does what it’s supposed to</a:t>
            </a:r>
          </a:p>
          <a:p>
            <a:r>
              <a:rPr lang="en-US" sz="1400" dirty="0"/>
              <a:t>Keep documents up-to-date</a:t>
            </a:r>
          </a:p>
          <a:p>
            <a:r>
              <a:rPr lang="en-US" sz="1400" dirty="0"/>
              <a:t>Hygiene &amp; keeping tech up-to-date</a:t>
            </a:r>
          </a:p>
          <a:p>
            <a:r>
              <a:rPr lang="en-US" sz="1400" dirty="0"/>
              <a:t>Follow blueprints and best practices</a:t>
            </a:r>
          </a:p>
          <a:p>
            <a:r>
              <a:rPr lang="en-US" sz="1400" dirty="0"/>
              <a:t>Monitoring</a:t>
            </a:r>
          </a:p>
          <a:p>
            <a:r>
              <a:rPr lang="en-US" sz="1400" dirty="0"/>
              <a:t>Security &amp; vulnerability remediation</a:t>
            </a:r>
          </a:p>
          <a:p>
            <a:r>
              <a:rPr lang="en-US" sz="1400" dirty="0"/>
              <a:t>Supportability</a:t>
            </a:r>
          </a:p>
          <a:p>
            <a:r>
              <a:rPr lang="en-US" sz="1400" dirty="0"/>
              <a:t>Testing</a:t>
            </a:r>
          </a:p>
          <a:p>
            <a:r>
              <a:rPr lang="en-US" sz="1400" dirty="0"/>
              <a:t>Audit</a:t>
            </a:r>
          </a:p>
          <a:p>
            <a:r>
              <a:rPr lang="en-US" sz="1400" dirty="0"/>
              <a:t>Plug into firm infrastructure (i.e., API Gateway)</a:t>
            </a:r>
          </a:p>
          <a:p>
            <a:r>
              <a:rPr lang="en-US" sz="1400" dirty="0"/>
              <a:t>Evolution &amp; future readiness (i.e., cloud)</a:t>
            </a:r>
          </a:p>
          <a:p>
            <a:r>
              <a:rPr lang="en-US" sz="1400" dirty="0"/>
              <a:t>Telemetry, metrics, and observability (i.e., </a:t>
            </a:r>
            <a:r>
              <a:rPr lang="en-US" sz="1400" dirty="0" err="1"/>
              <a:t>Backtrace</a:t>
            </a:r>
            <a:r>
              <a:rPr lang="en-US" sz="1400" dirty="0"/>
              <a:t>)</a:t>
            </a:r>
          </a:p>
          <a:p>
            <a:pPr lvl="1"/>
            <a:endParaRPr lang="en-US" sz="12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588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A73-627A-44D0-B7FA-F6C7A3B6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D30B7-F61F-47DA-85D5-B9C9EE520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 developers focus on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3AD3-89B8-4C24-89BB-1BD3C6C6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6255"/>
            <a:ext cx="5157787" cy="4366620"/>
          </a:xfrm>
        </p:spPr>
        <p:txBody>
          <a:bodyPr>
            <a:normAutofit/>
          </a:bodyPr>
          <a:lstStyle/>
          <a:p>
            <a:r>
              <a:rPr lang="en-US" sz="1600" b="1" dirty="0"/>
              <a:t>Turn business concepts into computer concepts</a:t>
            </a:r>
          </a:p>
          <a:p>
            <a:r>
              <a:rPr lang="en-US" sz="1600" b="1" dirty="0"/>
              <a:t>Make it run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62FDC3-0DAD-495A-A299-4BD2FB7B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 this: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EBE473-AE90-4158-891B-27510A65F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126255"/>
            <a:ext cx="5615849" cy="457200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Code to frameworks &amp; libraries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Conform to regulations (i.e., Policy 2.0)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Ensure the code does what it’s supposed to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Keep documents up-to-date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Hygiene &amp; keeping tech up-to-date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Follow blueprints and best practices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Monitoring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Security &amp; vulnerability remediation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Supportability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Testing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Audit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Plug into firm infrastructure (i.e., API Gateway)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Evolution &amp; future readiness (i.e., cloud)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Telemetry, metrics, and observability (i.e.,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Backtrace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2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EB39-4628-46C5-BD38-F2DF3EF48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9B72C-820E-4C5D-B997-0A635D909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Morphir</a:t>
            </a:r>
            <a:r>
              <a:rPr lang="en-US" dirty="0"/>
              <a:t> + </a:t>
            </a:r>
            <a:r>
              <a:rPr lang="en-US" dirty="0" err="1"/>
              <a:t>Dapr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7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6BCF-72CD-4FFD-91B1-705C4ABB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the Development Pipeline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48E9914-D786-45E8-A893-ED9A5B715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836483"/>
              </p:ext>
            </p:extLst>
          </p:nvPr>
        </p:nvGraphicFramePr>
        <p:xfrm>
          <a:off x="1007497" y="1867437"/>
          <a:ext cx="10346303" cy="2836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6DA2882-BC8E-4A1A-A39C-AEE5860BC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760651"/>
              </p:ext>
            </p:extLst>
          </p:nvPr>
        </p:nvGraphicFramePr>
        <p:xfrm>
          <a:off x="1007497" y="4121052"/>
          <a:ext cx="10346303" cy="2836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5CCB940-2B50-4690-BA7A-164D35A626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415752"/>
              </p:ext>
            </p:extLst>
          </p:nvPr>
        </p:nvGraphicFramePr>
        <p:xfrm>
          <a:off x="10663706" y="115472"/>
          <a:ext cx="1602539" cy="1751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625B2DA5-E93D-4482-A225-EF31129444ED}"/>
              </a:ext>
            </a:extLst>
          </p:cNvPr>
          <p:cNvSpPr/>
          <p:nvPr/>
        </p:nvSpPr>
        <p:spPr>
          <a:xfrm>
            <a:off x="5780467" y="3888827"/>
            <a:ext cx="631065" cy="99167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8F7E1-4DDB-4FBD-9F54-8E37D930301B}"/>
              </a:ext>
            </a:extLst>
          </p:cNvPr>
          <p:cNvSpPr txBox="1"/>
          <p:nvPr/>
        </p:nvSpPr>
        <p:spPr>
          <a:xfrm>
            <a:off x="1007497" y="2397071"/>
            <a:ext cx="254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2E97B-3215-4AE3-9E48-82B0628A2FBB}"/>
              </a:ext>
            </a:extLst>
          </p:cNvPr>
          <p:cNvSpPr txBox="1"/>
          <p:nvPr/>
        </p:nvSpPr>
        <p:spPr>
          <a:xfrm>
            <a:off x="1007495" y="4654476"/>
            <a:ext cx="38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with </a:t>
            </a:r>
            <a:r>
              <a:rPr lang="en-US" dirty="0" err="1"/>
              <a:t>Morphir</a:t>
            </a:r>
            <a:r>
              <a:rPr lang="en-US" dirty="0"/>
              <a:t> + </a:t>
            </a:r>
            <a:r>
              <a:rPr lang="en-US" dirty="0" err="1"/>
              <a:t>Dapr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D917E-D4B5-4421-978F-902C1743F343}"/>
              </a:ext>
            </a:extLst>
          </p:cNvPr>
          <p:cNvSpPr txBox="1"/>
          <p:nvPr/>
        </p:nvSpPr>
        <p:spPr>
          <a:xfrm>
            <a:off x="6270172" y="4121052"/>
            <a:ext cx="3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developer automation</a:t>
            </a:r>
          </a:p>
        </p:txBody>
      </p:sp>
    </p:spTree>
    <p:extLst>
      <p:ext uri="{BB962C8B-B14F-4D97-AF65-F5344CB8AC3E}">
        <p14:creationId xmlns:p14="http://schemas.microsoft.com/office/powerpoint/2010/main" val="29908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312E-C21C-43D5-B629-7A19B134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09BAF-2B14-4787-9531-5DC39A085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Dapr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C3D2FD-0324-47B8-9763-EEEC52533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Framework:</a:t>
            </a:r>
          </a:p>
          <a:p>
            <a:pPr lvl="1"/>
            <a:r>
              <a:rPr lang="en-US" dirty="0"/>
              <a:t>Infrastructure abstraction</a:t>
            </a:r>
          </a:p>
          <a:p>
            <a:pPr lvl="1"/>
            <a:r>
              <a:rPr lang="en-US" dirty="0"/>
              <a:t>Cloud and on-prem</a:t>
            </a:r>
          </a:p>
          <a:p>
            <a:pPr lvl="1"/>
            <a:r>
              <a:rPr lang="en-US" dirty="0"/>
              <a:t>Out-of-the box features</a:t>
            </a:r>
          </a:p>
          <a:p>
            <a:r>
              <a:rPr lang="en-US" dirty="0"/>
              <a:t>Open-sourced by Microsoft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E6574-60F2-4497-93DD-195DD9E9D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Morphir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88130E-EF4F-4348-84C6-CA1081C6A9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Application modeling</a:t>
            </a:r>
          </a:p>
          <a:p>
            <a:r>
              <a:rPr lang="en-US" dirty="0"/>
              <a:t>Development automation</a:t>
            </a:r>
          </a:p>
          <a:p>
            <a:r>
              <a:rPr lang="en-US" dirty="0"/>
              <a:t>Knowledge tools</a:t>
            </a:r>
          </a:p>
          <a:p>
            <a:r>
              <a:rPr lang="en-US" dirty="0"/>
              <a:t>Correctness</a:t>
            </a:r>
          </a:p>
          <a:p>
            <a:r>
              <a:rPr lang="en-US" dirty="0"/>
              <a:t>Open-sourced by Morgan Stanley</a:t>
            </a:r>
          </a:p>
        </p:txBody>
      </p:sp>
    </p:spTree>
    <p:extLst>
      <p:ext uri="{BB962C8B-B14F-4D97-AF65-F5344CB8AC3E}">
        <p14:creationId xmlns:p14="http://schemas.microsoft.com/office/powerpoint/2010/main" val="299253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0AAE06F735514CB46A41CE8ADFA435" ma:contentTypeVersion="11" ma:contentTypeDescription="Create a new document." ma:contentTypeScope="" ma:versionID="1b4a173b1b65a0f82a510e644577141e">
  <xsd:schema xmlns:xsd="http://www.w3.org/2001/XMLSchema" xmlns:xs="http://www.w3.org/2001/XMLSchema" xmlns:p="http://schemas.microsoft.com/office/2006/metadata/properties" xmlns:ns3="e9fc2125-a7f7-4431-85fd-0f957044ad12" xmlns:ns4="2d619ba7-d3a6-495c-b7b6-276e8e12f36b" targetNamespace="http://schemas.microsoft.com/office/2006/metadata/properties" ma:root="true" ma:fieldsID="14d95aa398c8cf4c22a19647e16a5b3e" ns3:_="" ns4:_="">
    <xsd:import namespace="e9fc2125-a7f7-4431-85fd-0f957044ad12"/>
    <xsd:import namespace="2d619ba7-d3a6-495c-b7b6-276e8e12f36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c2125-a7f7-4431-85fd-0f957044ad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19ba7-d3a6-495c-b7b6-276e8e12f3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05105E-04E2-4F12-92B6-316FB0A469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35CB6D-3F83-421A-850A-C96B45F9D4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fc2125-a7f7-4431-85fd-0f957044ad12"/>
    <ds:schemaRef ds:uri="2d619ba7-d3a6-495c-b7b6-276e8e12f3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9B255-DD83-45C0-A138-7247D960E4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4957</TotalTime>
  <Words>794</Words>
  <Application>Microsoft Office PowerPoint</Application>
  <PresentationFormat>Widescreen</PresentationFormat>
  <Paragraphs>192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Application Modeling</vt:lpstr>
      <vt:lpstr>Introduction</vt:lpstr>
      <vt:lpstr>Why Morphir?</vt:lpstr>
      <vt:lpstr>Common Impediments</vt:lpstr>
      <vt:lpstr>Example: Developer Effort</vt:lpstr>
      <vt:lpstr>What if…</vt:lpstr>
      <vt:lpstr>Demo</vt:lpstr>
      <vt:lpstr>Optimize the Development Pipeline</vt:lpstr>
      <vt:lpstr>The Tools</vt:lpstr>
      <vt:lpstr>Modeling services</vt:lpstr>
      <vt:lpstr>Books &amp; Records Service:  Request</vt:lpstr>
      <vt:lpstr>Books &amp; Records Service:  Result</vt:lpstr>
      <vt:lpstr>Books &amp; Records Service:  State</vt:lpstr>
      <vt:lpstr>Books &amp; Records Service:  Processing logic</vt:lpstr>
      <vt:lpstr>What we automated</vt:lpstr>
      <vt:lpstr>What else could we automate?</vt:lpstr>
      <vt:lpstr>The Code(s)</vt:lpstr>
      <vt:lpstr>Other patterns…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Modeling</dc:title>
  <dc:creator>Goldbaum, Stephen (CFT)</dc:creator>
  <cp:lastModifiedBy>Goldbaum, Stephen (IST)</cp:lastModifiedBy>
  <cp:revision>2</cp:revision>
  <dcterms:created xsi:type="dcterms:W3CDTF">2020-06-18T19:45:14Z</dcterms:created>
  <dcterms:modified xsi:type="dcterms:W3CDTF">2021-06-11T12:38:19Z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f119e6-c6cd-44b0-a5ee-ac1aff68c56e_Enabled">
    <vt:lpwstr>true</vt:lpwstr>
  </property>
  <property fmtid="{D5CDD505-2E9C-101B-9397-08002B2CF9AE}" pid="3" name="MSIP_Label_07f119e6-c6cd-44b0-a5ee-ac1aff68c56e_SetDate">
    <vt:lpwstr>2021-06-11T12:38:09Z</vt:lpwstr>
  </property>
  <property fmtid="{D5CDD505-2E9C-101B-9397-08002B2CF9AE}" pid="4" name="MSIP_Label_07f119e6-c6cd-44b0-a5ee-ac1aff68c56e_Method">
    <vt:lpwstr>Standard</vt:lpwstr>
  </property>
  <property fmtid="{D5CDD505-2E9C-101B-9397-08002B2CF9AE}" pid="5" name="MSIP_Label_07f119e6-c6cd-44b0-a5ee-ac1aff68c56e_Name">
    <vt:lpwstr>Confidential v1</vt:lpwstr>
  </property>
  <property fmtid="{D5CDD505-2E9C-101B-9397-08002B2CF9AE}" pid="6" name="MSIP_Label_07f119e6-c6cd-44b0-a5ee-ac1aff68c56e_SiteId">
    <vt:lpwstr>e29b8111-49f8-418d-ac2a-935335a52614</vt:lpwstr>
  </property>
  <property fmtid="{D5CDD505-2E9C-101B-9397-08002B2CF9AE}" pid="7" name="MSIP_Label_07f119e6-c6cd-44b0-a5ee-ac1aff68c56e_ActionId">
    <vt:lpwstr>5b14e0b8-873a-4d62-b1c5-89419f4f6cb9</vt:lpwstr>
  </property>
  <property fmtid="{D5CDD505-2E9C-101B-9397-08002B2CF9AE}" pid="8" name="MSIP_Label_07f119e6-c6cd-44b0-a5ee-ac1aff68c56e_ContentBits">
    <vt:lpwstr>0</vt:lpwstr>
  </property>
</Properties>
</file>