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CD362-120B-4757-907E-F2E726F070DB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D3A1-0831-4E7F-8EE6-46533FDE0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0D3A1-0831-4E7F-8EE6-46533FDE0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4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EC0C24-E08A-45BE-BC97-03996264C26A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38BCF3-B8BA-482A-AF9B-7E26B0C83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difference in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Thuy</a:t>
            </a:r>
            <a:r>
              <a:rPr lang="en-US" dirty="0" smtClean="0"/>
              <a:t> Nguyen,  </a:t>
            </a:r>
            <a:r>
              <a:rPr lang="en-US" dirty="0" err="1" smtClean="0"/>
              <a:t>Abdulaziz</a:t>
            </a:r>
            <a:r>
              <a:rPr lang="en-US" dirty="0" smtClean="0"/>
              <a:t> Ismail, </a:t>
            </a:r>
            <a:r>
              <a:rPr lang="en-US" dirty="0" err="1" smtClean="0"/>
              <a:t>Ronalds</a:t>
            </a:r>
            <a:r>
              <a:rPr lang="en-US" dirty="0" smtClean="0"/>
              <a:t> </a:t>
            </a:r>
            <a:r>
              <a:rPr lang="en-US" dirty="0" err="1" smtClean="0"/>
              <a:t>Upenieks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806217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Objective: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detect difference between 2 given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5" y="2950426"/>
            <a:ext cx="4446732" cy="372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0426"/>
            <a:ext cx="4446732" cy="37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Flash</a:t>
            </a:r>
          </a:p>
          <a:p>
            <a:r>
              <a:rPr lang="en-US" sz="2800" dirty="0" smtClean="0"/>
              <a:t>Different angle / perspective</a:t>
            </a:r>
          </a:p>
          <a:p>
            <a:r>
              <a:rPr lang="en-US" sz="2800" dirty="0" smtClean="0"/>
              <a:t>Background: mix of differently </a:t>
            </a:r>
            <a:r>
              <a:rPr lang="en-US" sz="2800" dirty="0" err="1" smtClean="0"/>
              <a:t>coloured</a:t>
            </a:r>
            <a:r>
              <a:rPr lang="en-US" sz="2800" dirty="0" smtClean="0"/>
              <a:t> </a:t>
            </a:r>
            <a:r>
              <a:rPr lang="en-US" sz="2800" dirty="0" smtClean="0"/>
              <a:t>pixels</a:t>
            </a:r>
          </a:p>
          <a:p>
            <a:r>
              <a:rPr lang="en-US" sz="2800" dirty="0" smtClean="0"/>
              <a:t>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404883"/>
          </a:xfrm>
        </p:spPr>
        <p:txBody>
          <a:bodyPr/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background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Background </a:t>
            </a:r>
            <a:r>
              <a:rPr lang="en-US" sz="2800" dirty="0"/>
              <a:t>extraction: Manual </a:t>
            </a:r>
            <a:r>
              <a:rPr lang="en-US" sz="2800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YUV extraction, crop based on 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Dilate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Median blur, normalize and apply </a:t>
            </a:r>
            <a:r>
              <a:rPr lang="en-US" sz="2800" dirty="0" err="1" smtClean="0"/>
              <a:t>clahe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Difference Spotting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Spotting the difference: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smtClean="0"/>
              <a:t>Regions of image compared in grayscale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    Sum of pixel values averaged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    Regions exceeding threshold marked as different </a:t>
            </a:r>
          </a:p>
        </p:txBody>
      </p:sp>
    </p:spTree>
    <p:extLst>
      <p:ext uri="{BB962C8B-B14F-4D97-AF65-F5344CB8AC3E}">
        <p14:creationId xmlns:p14="http://schemas.microsoft.com/office/powerpoint/2010/main" val="24653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** </a:t>
            </a:r>
            <a:r>
              <a:rPr lang="en-US" smtClean="0"/>
              <a:t>insert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972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146</TotalTime>
  <Words>47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Finding difference in images</vt:lpstr>
      <vt:lpstr>Objective:  detect difference between 2 given images</vt:lpstr>
      <vt:lpstr>Challenges faced</vt:lpstr>
      <vt:lpstr>PowerPoint Presentation</vt:lpstr>
      <vt:lpstr>Solution:  background extraction</vt:lpstr>
      <vt:lpstr>Solution: Difference Spotting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</dc:creator>
  <cp:lastModifiedBy>Ronald</cp:lastModifiedBy>
  <cp:revision>14</cp:revision>
  <dcterms:created xsi:type="dcterms:W3CDTF">2018-11-22T09:39:13Z</dcterms:created>
  <dcterms:modified xsi:type="dcterms:W3CDTF">2018-11-28T18:28:11Z</dcterms:modified>
</cp:coreProperties>
</file>