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D362-120B-4757-907E-F2E726F070D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D3A1-0831-4E7F-8EE6-46533FDE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Flash, different angles, different</a:t>
            </a:r>
            <a:r>
              <a:rPr lang="en-US" baseline="0" dirty="0" smtClean="0"/>
              <a:t> perspective makes direct pixel comparison impossible.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pixel comparison possible given the fact that images have the same orientation, perspective and size. This is not the case with our project source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EC0C24-E08A-45BE-BC97-03996264C26A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difference in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Thuy</a:t>
            </a:r>
            <a:r>
              <a:rPr lang="en-US" dirty="0" smtClean="0"/>
              <a:t> Nguyen,  </a:t>
            </a:r>
            <a:r>
              <a:rPr lang="en-US" dirty="0" err="1" smtClean="0"/>
              <a:t>Abdulaziz</a:t>
            </a:r>
            <a:r>
              <a:rPr lang="en-US" dirty="0" smtClean="0"/>
              <a:t> Ismail, </a:t>
            </a:r>
            <a:r>
              <a:rPr lang="en-US" dirty="0" err="1" smtClean="0"/>
              <a:t>Ronalds</a:t>
            </a:r>
            <a:r>
              <a:rPr lang="en-US" dirty="0" smtClean="0"/>
              <a:t> </a:t>
            </a:r>
            <a:r>
              <a:rPr lang="en-US" dirty="0" err="1" smtClean="0"/>
              <a:t>Upenieks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Difference Spotting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Spotting the difference: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Regions of image compared in grayscale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    Sum of pixel values averaged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    Regions exceeding threshold marked as different </a:t>
            </a:r>
          </a:p>
        </p:txBody>
      </p:sp>
    </p:spTree>
    <p:extLst>
      <p:ext uri="{BB962C8B-B14F-4D97-AF65-F5344CB8AC3E}">
        <p14:creationId xmlns:p14="http://schemas.microsoft.com/office/powerpoint/2010/main" val="24653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806217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detect difference between 2 given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" y="2950426"/>
            <a:ext cx="4446732" cy="372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0426"/>
            <a:ext cx="4446732" cy="37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Flash</a:t>
            </a:r>
          </a:p>
          <a:p>
            <a:r>
              <a:rPr lang="en-US" sz="2800" dirty="0" smtClean="0"/>
              <a:t>Different angle / perspective</a:t>
            </a:r>
          </a:p>
          <a:p>
            <a:r>
              <a:rPr lang="en-US" sz="2800" dirty="0" smtClean="0"/>
              <a:t>Background: mix of differently </a:t>
            </a:r>
            <a:r>
              <a:rPr lang="en-US" sz="2800" dirty="0" err="1" smtClean="0"/>
              <a:t>coloured</a:t>
            </a:r>
            <a:r>
              <a:rPr lang="en-US" sz="2800" dirty="0" smtClean="0"/>
              <a:t>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Direct pixel comparison</a:t>
            </a:r>
          </a:p>
          <a:p>
            <a:r>
              <a:rPr lang="en-US" sz="2800" dirty="0" smtClean="0"/>
              <a:t>Impossible given challenges mentioned</a:t>
            </a:r>
          </a:p>
          <a:p>
            <a:r>
              <a:rPr lang="en-US" sz="2800" dirty="0" smtClean="0"/>
              <a:t>Possible on more simple images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7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5" y="2352097"/>
            <a:ext cx="5097750" cy="4100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3" y="2352097"/>
            <a:ext cx="5403272" cy="41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27208"/>
            <a:ext cx="7729728" cy="3101983"/>
          </a:xfrm>
        </p:spPr>
        <p:txBody>
          <a:bodyPr/>
          <a:lstStyle/>
          <a:p>
            <a:r>
              <a:rPr lang="en-US" sz="2800" dirty="0" smtClean="0"/>
              <a:t>SSIM – Structural Similarity Index </a:t>
            </a:r>
            <a:r>
              <a:rPr lang="en-US" sz="2800" dirty="0" smtClean="0"/>
              <a:t>(Difference detection)</a:t>
            </a:r>
            <a:endParaRPr lang="en-US" sz="2800" dirty="0" smtClean="0"/>
          </a:p>
          <a:p>
            <a:r>
              <a:rPr lang="en-US" sz="2800" dirty="0" err="1" smtClean="0"/>
              <a:t>OpenCV</a:t>
            </a:r>
            <a:r>
              <a:rPr lang="en-US" sz="2800" dirty="0" smtClean="0"/>
              <a:t> Grab Cut (ROI Extraction)</a:t>
            </a:r>
          </a:p>
          <a:p>
            <a:r>
              <a:rPr lang="en-US" sz="2800" dirty="0" smtClean="0"/>
              <a:t>Self made algorithms  (ROI </a:t>
            </a:r>
            <a:r>
              <a:rPr lang="en-US" sz="2800" dirty="0" smtClean="0"/>
              <a:t>Extraction, difference detection)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765" y="364328"/>
            <a:ext cx="7729728" cy="1188720"/>
          </a:xfrm>
        </p:spPr>
        <p:txBody>
          <a:bodyPr/>
          <a:lstStyle/>
          <a:p>
            <a:r>
              <a:rPr lang="en-US" dirty="0" smtClean="0"/>
              <a:t>SSIM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imgur.com/7HjWast.p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1662544"/>
            <a:ext cx="9293513" cy="46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Grab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.imgur.com/8GWII8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7" y="2412624"/>
            <a:ext cx="6046066" cy="40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404883"/>
          </a:xfrm>
        </p:spPr>
        <p:txBody>
          <a:bodyPr/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background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 </a:t>
            </a:r>
            <a:r>
              <a:rPr lang="en-US" sz="2800" dirty="0"/>
              <a:t>extraction: Manual </a:t>
            </a:r>
            <a:r>
              <a:rPr lang="en-US" sz="2800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YUV extraction, crop based on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Dilate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Median blur, normalize and apply </a:t>
            </a:r>
            <a:r>
              <a:rPr lang="en-US" sz="2800" dirty="0" err="1" smtClean="0"/>
              <a:t>clahe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118</TotalTime>
  <Words>134</Words>
  <Application>Microsoft Office PowerPoint</Application>
  <PresentationFormat>Widescreen</PresentationFormat>
  <Paragraphs>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Finding difference in images</vt:lpstr>
      <vt:lpstr>Objective:  detect difference between 2 given images</vt:lpstr>
      <vt:lpstr>Challenges faced</vt:lpstr>
      <vt:lpstr>Naive approach</vt:lpstr>
      <vt:lpstr>Naive approach</vt:lpstr>
      <vt:lpstr>Research involved</vt:lpstr>
      <vt:lpstr>SSIM</vt:lpstr>
      <vt:lpstr>Opencv Grab cut</vt:lpstr>
      <vt:lpstr>Solution:  background extraction</vt:lpstr>
      <vt:lpstr>Solution: Difference Spotting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</dc:creator>
  <cp:lastModifiedBy>Ronald</cp:lastModifiedBy>
  <cp:revision>12</cp:revision>
  <dcterms:created xsi:type="dcterms:W3CDTF">2018-11-22T09:39:13Z</dcterms:created>
  <dcterms:modified xsi:type="dcterms:W3CDTF">2018-11-22T11:38:10Z</dcterms:modified>
</cp:coreProperties>
</file>