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8427-CE60-F1BB-7959-2952C88D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E365D-32A0-03FD-B3F8-07C1EAD2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7DCB-45B4-ACF8-0B25-57565FAA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1DCB-31FD-47C3-9BF7-EF301818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D851-DC7A-C45C-7850-DC857C3C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CFA-AEE7-6657-30ED-98205C6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CA9A-8BBA-5108-818A-E2853685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176D-9CEB-EE0A-64E4-F58EBB6B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1325-4B24-18FF-F39A-EC909A0E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DCDD-BF0D-4EAD-530A-12EB4A2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D5424-1E77-F5DF-A7EF-787E8FAF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65DE0-5E19-BF33-AD63-B5CA8E40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5A69-948B-B3C4-1529-2C762C15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CE47-F5B8-9ED9-FA72-67216F2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8994-DB2F-0D9D-FB8E-44B08936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37B-0901-C7DD-C90D-C893F8C5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735B-1738-07E7-FD22-3DD2B321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2C90-235E-A32B-66B3-B0510E5F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48C1-9CAE-8F2F-CF92-1CF1FB6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D1E6-654A-627C-47B6-2FE78CF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6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1D9F-B44D-3750-C6C7-DD85A883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0A3C-00C0-E9B7-2A93-B992DE6C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117CC-6148-C1B2-978A-64B1F14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B9D1-CCBA-2261-6CB1-A81B16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AE17-B155-034F-8E5F-0AEA46B5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861E-25C9-FB7F-9D75-5E97E0D2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4A57-52E0-0163-0646-7054C8DB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DC94-B3CA-3846-E885-826DFD42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03BB-FE85-E872-8140-57042596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C69A-FEAE-D7D2-CA65-F67104F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1E8D-DA57-3518-22D2-1526B516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0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C7E-FA69-8708-C011-D746F7B2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ADAEF-64B6-D8A9-4B5E-A2564662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FECE-8DDF-4B59-A88F-37333BFE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511B6-DCCC-8B41-14C2-9F8829901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4B9F4-4A34-2239-73F2-6209204B3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1CE55-8783-3FF0-5529-97999F00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D02A-D930-05BD-B6C3-FAEE32C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6BE70-FF26-E277-E2A6-1CB6CE72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2365-5DCF-0040-6E74-837A3796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1F310-E254-A146-63EF-411E829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F519B-5A3F-9456-25C0-2985CADF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00B59-2BF5-A0CA-8854-73737ED7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3B89-8D7D-6B48-E4E0-CF5DC09A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F0C7-85A1-8031-D355-08D1CB8A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0A6C1-7E9B-352C-3A2B-89DF264D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6151-267D-58A5-F084-A0794122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ABFD-2BC5-6A58-E788-00EBA5A9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78C47-5CF5-D90F-917D-E020B2A2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861A-D54B-38AE-BE50-2CE7E0E1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FEB1D-4866-CE1A-5F9A-6FD67E15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3351-1DD8-04D4-A6FB-ED8E69E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3008-B952-179F-07FE-CB33583B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1C1E-10BE-5F56-7C85-9F45AEC3C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E8484-ACC1-B022-6C1C-5302BDE3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4B00-8931-209C-5EFF-A52863F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BD0C-6BDA-1694-A29C-DDA245E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8CD3-893F-3C93-0D2A-814EF22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15192-0F66-760C-C1D8-2C44003F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6915C-3629-EEF4-0859-06375BD7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2E00-3508-D8F7-3F4F-96814CA8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2D11-06CE-4178-82BC-15BACC1040F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28C8-4616-2198-A712-B2FD2DAA0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6210-E123-4563-E47A-CE7C84E05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7C36-3467-4E81-8D5A-6FAEC3887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0137EB-B0A0-391C-2C7A-B53663F8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2" y="1443036"/>
            <a:ext cx="4071251" cy="2487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EA7C4-AA77-E51E-A2CC-403D7331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82" y="1674088"/>
            <a:ext cx="4071251" cy="24879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485FAB-8627-B9F7-E8CF-5445881A449A}"/>
              </a:ext>
            </a:extLst>
          </p:cNvPr>
          <p:cNvSpPr txBox="1"/>
          <p:nvPr/>
        </p:nvSpPr>
        <p:spPr>
          <a:xfrm>
            <a:off x="6096000" y="1111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>
                <a:solidFill>
                  <a:srgbClr val="F46D1F"/>
                </a:solidFill>
                <a:effectLst/>
                <a:latin typeface="Arial" panose="020B0604020202020204" pitchFamily="34" charset="0"/>
              </a:rPr>
              <a:t>Mounted on Inlet hose</a:t>
            </a:r>
            <a:endParaRPr lang="en-IN" b="0">
              <a:effectLst/>
            </a:endParaRPr>
          </a:p>
          <a:p>
            <a:br>
              <a:rPr lang="en-IN"/>
            </a:b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8F18F-7DBF-A4A4-244D-C7C521AB82FF}"/>
              </a:ext>
            </a:extLst>
          </p:cNvPr>
          <p:cNvSpPr txBox="1"/>
          <p:nvPr/>
        </p:nvSpPr>
        <p:spPr>
          <a:xfrm>
            <a:off x="1362635" y="1111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>
                <a:solidFill>
                  <a:srgbClr val="F46D1F"/>
                </a:solidFill>
                <a:effectLst/>
                <a:latin typeface="Arial" panose="020B0604020202020204" pitchFamily="34" charset="0"/>
              </a:rPr>
              <a:t>Mounted in piping</a:t>
            </a:r>
            <a:endParaRPr lang="en-IN" b="0">
              <a:effectLst/>
            </a:endParaRPr>
          </a:p>
          <a:p>
            <a:br>
              <a:rPr lang="en-IN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8360D-9F42-8D85-DF39-84AB82ABFE0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3AFCF9-7D0E-68CE-6750-A7ED947BEF47}"/>
              </a:ext>
            </a:extLst>
          </p:cNvPr>
          <p:cNvSpPr/>
          <p:nvPr/>
        </p:nvSpPr>
        <p:spPr>
          <a:xfrm>
            <a:off x="3118964" y="1777253"/>
            <a:ext cx="1664788" cy="1651747"/>
          </a:xfrm>
          <a:prstGeom prst="ellipse">
            <a:avLst/>
          </a:prstGeom>
          <a:noFill/>
          <a:ln w="984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805F37-3B6C-0C12-756F-AF912D48FA5D}"/>
              </a:ext>
            </a:extLst>
          </p:cNvPr>
          <p:cNvSpPr/>
          <p:nvPr/>
        </p:nvSpPr>
        <p:spPr>
          <a:xfrm>
            <a:off x="7960276" y="1832994"/>
            <a:ext cx="1338158" cy="1315163"/>
          </a:xfrm>
          <a:prstGeom prst="ellipse">
            <a:avLst/>
          </a:prstGeom>
          <a:noFill/>
          <a:ln w="984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D402305-55F9-633C-0B73-57228EF4C411}"/>
              </a:ext>
            </a:extLst>
          </p:cNvPr>
          <p:cNvSpPr/>
          <p:nvPr/>
        </p:nvSpPr>
        <p:spPr>
          <a:xfrm rot="18963626">
            <a:off x="4295070" y="3748328"/>
            <a:ext cx="231131" cy="1308565"/>
          </a:xfrm>
          <a:prstGeom prst="downArrow">
            <a:avLst>
              <a:gd name="adj1" fmla="val 50000"/>
              <a:gd name="adj2" fmla="val 5005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97472F3-44F0-4FE0-3DCF-77982D5DEEDA}"/>
              </a:ext>
            </a:extLst>
          </p:cNvPr>
          <p:cNvSpPr/>
          <p:nvPr/>
        </p:nvSpPr>
        <p:spPr>
          <a:xfrm rot="2960985">
            <a:off x="6607731" y="2958660"/>
            <a:ext cx="279774" cy="2406827"/>
          </a:xfrm>
          <a:prstGeom prst="downArrow">
            <a:avLst>
              <a:gd name="adj1" fmla="val 50000"/>
              <a:gd name="adj2" fmla="val 5005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19C920-CDD1-6760-77A3-1CBDA1FAF88B}"/>
              </a:ext>
            </a:extLst>
          </p:cNvPr>
          <p:cNvSpPr txBox="1"/>
          <p:nvPr/>
        </p:nvSpPr>
        <p:spPr>
          <a:xfrm>
            <a:off x="2266950" y="49539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46D1F"/>
                </a:solidFill>
                <a:effectLst/>
                <a:latin typeface="Arial" panose="020B0604020202020204" pitchFamily="34" charset="0"/>
              </a:rPr>
              <a:t>2 Types of “ILCV”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46D1F"/>
                </a:solidFill>
                <a:effectLst/>
                <a:latin typeface="Arial" panose="020B0604020202020204" pitchFamily="34" charset="0"/>
              </a:rPr>
              <a:t>Pressure Controller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7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</dc:creator>
  <cp:lastModifiedBy>Harshitha</cp:lastModifiedBy>
  <cp:revision>1</cp:revision>
  <dcterms:created xsi:type="dcterms:W3CDTF">2023-04-30T14:11:40Z</dcterms:created>
  <dcterms:modified xsi:type="dcterms:W3CDTF">2023-04-30T14:28:39Z</dcterms:modified>
</cp:coreProperties>
</file>