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4038600" y="-1725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1022125" y="2129200"/>
            <a:ext cx="10250700" cy="12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 			</a:t>
            </a:r>
            <a:r>
              <a:rPr b="1" lang="en-GB"/>
              <a:t>BRITISH AIRWAYS (BA)</a:t>
            </a:r>
            <a:endParaRPr b="1"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1806975" y="3772325"/>
            <a:ext cx="9144000" cy="1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GB" sz="230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-GB" sz="2800">
                <a:latin typeface="Arial"/>
                <a:ea typeface="Arial"/>
                <a:cs typeface="Arial"/>
                <a:sym typeface="Arial"/>
              </a:rPr>
              <a:t>WEB SCRAPING TO GAIN COMPANY INSIGHTS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241350"/>
            <a:ext cx="105156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2800"/>
              <a:t>FINDING MEANINGFUL INSIGHT FROM CUSTOMER REVIEWS</a:t>
            </a:r>
            <a:endParaRPr sz="28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76325" y="13552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050" y="806850"/>
            <a:ext cx="4803451" cy="30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74650"/>
            <a:ext cx="5384642" cy="27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9325" y="61900"/>
            <a:ext cx="4436876" cy="226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0850" y="2797681"/>
            <a:ext cx="4601150" cy="41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5038275" y="1584525"/>
            <a:ext cx="72540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50">
                <a:solidFill>
                  <a:srgbClr val="21212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Fetching 100 Pages Data and get 3494 Clean Reviews Given by the Customers</a:t>
            </a:r>
            <a:endParaRPr b="1" sz="1850">
              <a:solidFill>
                <a:srgbClr val="21212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50">
                <a:solidFill>
                  <a:srgbClr val="21212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Positive Reviews : 2058</a:t>
            </a:r>
            <a:endParaRPr b="1" sz="2050">
              <a:solidFill>
                <a:srgbClr val="21212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50">
                <a:solidFill>
                  <a:srgbClr val="21212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Negative Reviews : 1055</a:t>
            </a:r>
            <a:endParaRPr b="1" sz="2050">
              <a:solidFill>
                <a:srgbClr val="21212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50">
                <a:solidFill>
                  <a:srgbClr val="21212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Neutral Reviews  : 381</a:t>
            </a:r>
            <a:endParaRPr b="1" sz="2050">
              <a:solidFill>
                <a:srgbClr val="21212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