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038600" y="-1725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576500" y="2116850"/>
            <a:ext cx="102507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 			</a:t>
            </a:r>
            <a:r>
              <a:rPr b="1" lang="en-GB"/>
              <a:t>BRITISH AIRWAYS (BA)</a:t>
            </a:r>
            <a:endParaRPr b="1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806975" y="3772325"/>
            <a:ext cx="91440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11200">
                <a:latin typeface="Arial"/>
                <a:ea typeface="Arial"/>
                <a:cs typeface="Arial"/>
                <a:sym typeface="Arial"/>
              </a:rPr>
              <a:t>PREDICTING CUSTOMER BUYING BEHAVIOUR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241350"/>
            <a:ext cx="105156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2800"/>
              <a:t>PREDICTING </a:t>
            </a:r>
            <a:r>
              <a:rPr lang="en-GB" sz="2800"/>
              <a:t>CUSTOMER BUYING BEHAVIOUR</a:t>
            </a:r>
            <a:endParaRPr sz="28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76325" y="1355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850" y="-210450"/>
            <a:ext cx="4436876" cy="226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6053350" y="1355225"/>
            <a:ext cx="62391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50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Given by customer_booking Dataset and trained with Multiple Machine Learning Model and Find Best </a:t>
            </a:r>
            <a:r>
              <a:rPr b="1" lang="en-GB" sz="1850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Accuracy </a:t>
            </a:r>
            <a:r>
              <a:rPr b="1" lang="en-GB" sz="1850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with </a:t>
            </a:r>
            <a:r>
              <a:rPr b="1" lang="en-GB" sz="1850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XGBClassifier</a:t>
            </a:r>
            <a:r>
              <a:rPr b="1" lang="en-GB" sz="1850">
                <a:solidFill>
                  <a:srgbClr val="21212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Model </a:t>
            </a:r>
            <a:r>
              <a:rPr b="1" lang="en-GB" sz="1850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with all features</a:t>
            </a:r>
            <a:endParaRPr b="1" sz="1850">
              <a:solidFill>
                <a:srgbClr val="2121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2121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50">
                <a:solidFill>
                  <a:srgbClr val="21212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Accuracy </a:t>
            </a:r>
            <a:r>
              <a:rPr b="1" lang="en-GB" sz="2050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b="1" lang="en-GB" sz="1850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84.85</a:t>
            </a:r>
            <a:endParaRPr b="1" sz="1850">
              <a:solidFill>
                <a:srgbClr val="2121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50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AOC Score : </a:t>
            </a:r>
            <a:r>
              <a:rPr b="1" lang="en-GB" sz="1850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0.53</a:t>
            </a:r>
            <a:endParaRPr b="1" sz="1850">
              <a:solidFill>
                <a:srgbClr val="2121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79875"/>
            <a:ext cx="6053350" cy="581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1822" y="2933297"/>
            <a:ext cx="5340174" cy="392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