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0337abf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0337abf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0337abf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0337abf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0337abf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0337abf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0337abf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0337abf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0337abf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0337abf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0337abf3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c0337abf3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24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2700" y="56125"/>
            <a:ext cx="24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Component Tree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52600" y="1480825"/>
            <a:ext cx="995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App.js</a:t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603000" y="2101525"/>
            <a:ext cx="995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Login</a:t>
            </a:r>
            <a:endParaRPr sz="1200"/>
          </a:p>
        </p:txBody>
      </p:sp>
      <p:sp>
        <p:nvSpPr>
          <p:cNvPr id="57" name="Google Shape;57;p13"/>
          <p:cNvSpPr/>
          <p:nvPr/>
        </p:nvSpPr>
        <p:spPr>
          <a:xfrm>
            <a:off x="3152725" y="2101525"/>
            <a:ext cx="995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Dashboard</a:t>
            </a:r>
            <a:endParaRPr sz="1200"/>
          </a:p>
        </p:txBody>
      </p:sp>
      <p:cxnSp>
        <p:nvCxnSpPr>
          <p:cNvPr id="58" name="Google Shape;58;p13"/>
          <p:cNvCxnSpPr>
            <a:endCxn id="56" idx="0"/>
          </p:cNvCxnSpPr>
          <p:nvPr/>
        </p:nvCxnSpPr>
        <p:spPr>
          <a:xfrm flipH="1">
            <a:off x="1100700" y="1817425"/>
            <a:ext cx="757200" cy="2841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>
            <a:endCxn id="57" idx="0"/>
          </p:cNvCxnSpPr>
          <p:nvPr/>
        </p:nvCxnSpPr>
        <p:spPr>
          <a:xfrm>
            <a:off x="2864125" y="1795825"/>
            <a:ext cx="786300" cy="3057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/>
          <p:nvPr/>
        </p:nvSpPr>
        <p:spPr>
          <a:xfrm>
            <a:off x="1877863" y="2874625"/>
            <a:ext cx="995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Profile</a:t>
            </a:r>
            <a:endParaRPr sz="1200"/>
          </a:p>
        </p:txBody>
      </p:sp>
      <p:sp>
        <p:nvSpPr>
          <p:cNvPr id="61" name="Google Shape;61;p13"/>
          <p:cNvSpPr/>
          <p:nvPr/>
        </p:nvSpPr>
        <p:spPr>
          <a:xfrm>
            <a:off x="4427588" y="2874625"/>
            <a:ext cx="995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Topics</a:t>
            </a:r>
            <a:endParaRPr sz="1200"/>
          </a:p>
        </p:txBody>
      </p:sp>
      <p:cxnSp>
        <p:nvCxnSpPr>
          <p:cNvPr id="62" name="Google Shape;62;p13"/>
          <p:cNvCxnSpPr>
            <a:stCxn id="57" idx="1"/>
            <a:endCxn id="60" idx="0"/>
          </p:cNvCxnSpPr>
          <p:nvPr/>
        </p:nvCxnSpPr>
        <p:spPr>
          <a:xfrm flipH="1">
            <a:off x="2375425" y="2411875"/>
            <a:ext cx="777300" cy="4629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stCxn id="57" idx="3"/>
            <a:endCxn id="61" idx="0"/>
          </p:cNvCxnSpPr>
          <p:nvPr/>
        </p:nvCxnSpPr>
        <p:spPr>
          <a:xfrm>
            <a:off x="4148125" y="2411875"/>
            <a:ext cx="777300" cy="4629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3660788" y="3876325"/>
            <a:ext cx="995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Maths</a:t>
            </a:r>
            <a:endParaRPr sz="1200"/>
          </a:p>
        </p:txBody>
      </p:sp>
      <p:sp>
        <p:nvSpPr>
          <p:cNvPr id="65" name="Google Shape;65;p13"/>
          <p:cNvSpPr/>
          <p:nvPr/>
        </p:nvSpPr>
        <p:spPr>
          <a:xfrm>
            <a:off x="5194388" y="3876325"/>
            <a:ext cx="995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Science</a:t>
            </a:r>
            <a:endParaRPr sz="1200"/>
          </a:p>
        </p:txBody>
      </p:sp>
      <p:sp>
        <p:nvSpPr>
          <p:cNvPr id="66" name="Google Shape;66;p13"/>
          <p:cNvSpPr/>
          <p:nvPr/>
        </p:nvSpPr>
        <p:spPr>
          <a:xfrm>
            <a:off x="2127188" y="3876325"/>
            <a:ext cx="995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Science</a:t>
            </a:r>
            <a:endParaRPr sz="1200"/>
          </a:p>
        </p:txBody>
      </p:sp>
      <p:sp>
        <p:nvSpPr>
          <p:cNvPr id="67" name="Google Shape;67;p13"/>
          <p:cNvSpPr/>
          <p:nvPr/>
        </p:nvSpPr>
        <p:spPr>
          <a:xfrm>
            <a:off x="6727988" y="3876325"/>
            <a:ext cx="995400" cy="6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Sports</a:t>
            </a:r>
            <a:endParaRPr sz="1200"/>
          </a:p>
        </p:txBody>
      </p:sp>
      <p:cxnSp>
        <p:nvCxnSpPr>
          <p:cNvPr id="68" name="Google Shape;68;p13"/>
          <p:cNvCxnSpPr>
            <a:stCxn id="61" idx="1"/>
            <a:endCxn id="66" idx="3"/>
          </p:cNvCxnSpPr>
          <p:nvPr/>
        </p:nvCxnSpPr>
        <p:spPr>
          <a:xfrm flipH="1">
            <a:off x="3122588" y="3184975"/>
            <a:ext cx="1305000" cy="1001700"/>
          </a:xfrm>
          <a:prstGeom prst="bentConnector3">
            <a:avLst>
              <a:gd fmla="val 7411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61" idx="1"/>
            <a:endCxn id="64" idx="0"/>
          </p:cNvCxnSpPr>
          <p:nvPr/>
        </p:nvCxnSpPr>
        <p:spPr>
          <a:xfrm flipH="1">
            <a:off x="4158488" y="3184975"/>
            <a:ext cx="269100" cy="6915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61" idx="3"/>
            <a:endCxn id="67" idx="0"/>
          </p:cNvCxnSpPr>
          <p:nvPr/>
        </p:nvCxnSpPr>
        <p:spPr>
          <a:xfrm>
            <a:off x="5422988" y="3184975"/>
            <a:ext cx="1802700" cy="6915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61" idx="3"/>
            <a:endCxn id="65" idx="0"/>
          </p:cNvCxnSpPr>
          <p:nvPr/>
        </p:nvCxnSpPr>
        <p:spPr>
          <a:xfrm>
            <a:off x="5422988" y="3184975"/>
            <a:ext cx="269100" cy="6915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 txBox="1"/>
          <p:nvPr/>
        </p:nvSpPr>
        <p:spPr>
          <a:xfrm>
            <a:off x="8191500" y="56125"/>
            <a:ext cx="95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State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Props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Functions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907200" y="1049725"/>
            <a:ext cx="8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Login Details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FF"/>
                </a:solidFill>
              </a:rPr>
              <a:t>authChecker()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877863" y="2517025"/>
            <a:ext cx="9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User</a:t>
            </a:r>
            <a:r>
              <a:rPr b="1" lang="en" sz="800">
                <a:solidFill>
                  <a:srgbClr val="00FF00"/>
                </a:solidFill>
              </a:rPr>
              <a:t> Details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FF"/>
                </a:solidFill>
              </a:rPr>
              <a:t>details Update()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841075" y="1557600"/>
            <a:ext cx="99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authChecker()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2864125" y="1557600"/>
            <a:ext cx="88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Login Details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2288975" y="2185813"/>
            <a:ext cx="88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Login Details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27575" y="2271025"/>
            <a:ext cx="99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Topics Data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Quiz Data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FF"/>
                </a:solidFill>
              </a:rPr>
              <a:t>TopicsHandler()</a:t>
            </a:r>
            <a:endParaRPr b="1" sz="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00FF"/>
                </a:solidFill>
              </a:rPr>
              <a:t>QuizHandler</a:t>
            </a:r>
            <a:r>
              <a:rPr b="1" lang="en" sz="800">
                <a:solidFill>
                  <a:srgbClr val="0000FF"/>
                </a:solidFill>
              </a:rPr>
              <a:t>()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432175" y="2828875"/>
            <a:ext cx="9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Quiz Data</a:t>
            </a:r>
            <a:endParaRPr b="1"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QuizHandler()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501050" y="2828875"/>
            <a:ext cx="9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Quiz Data</a:t>
            </a:r>
            <a:endParaRPr b="1"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QuizHandler()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/>
        </p:nvSpPr>
        <p:spPr>
          <a:xfrm>
            <a:off x="212700" y="56125"/>
            <a:ext cx="147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Login Page</a:t>
            </a:r>
            <a:endParaRPr b="1" sz="1700"/>
          </a:p>
        </p:txBody>
      </p:sp>
      <p:sp>
        <p:nvSpPr>
          <p:cNvPr id="86" name="Google Shape;86;p14"/>
          <p:cNvSpPr/>
          <p:nvPr/>
        </p:nvSpPr>
        <p:spPr>
          <a:xfrm>
            <a:off x="288475" y="715800"/>
            <a:ext cx="5886000" cy="37119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6513700" y="599100"/>
            <a:ext cx="2464500" cy="39453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 flipH="1" rot="10800000">
            <a:off x="6524300" y="1117900"/>
            <a:ext cx="241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flipH="1" rot="10800000">
            <a:off x="6524300" y="4199250"/>
            <a:ext cx="241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/>
          <p:nvPr/>
        </p:nvSpPr>
        <p:spPr>
          <a:xfrm>
            <a:off x="6524300" y="1117900"/>
            <a:ext cx="2464500" cy="30816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 flipH="1" rot="10800000">
            <a:off x="277850" y="1266475"/>
            <a:ext cx="5896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277850" y="3959975"/>
            <a:ext cx="58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 flipH="1">
            <a:off x="1221825" y="1287475"/>
            <a:ext cx="42300" cy="26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/>
          <p:nvPr/>
        </p:nvSpPr>
        <p:spPr>
          <a:xfrm>
            <a:off x="288475" y="1282075"/>
            <a:ext cx="5886000" cy="26673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27875" y="793875"/>
            <a:ext cx="13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CiC Quiz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27875" y="4035150"/>
            <a:ext cx="543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This project is created as a partial fulfillment for CiC Full-Stack Web Development bootcamp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750975" y="666700"/>
            <a:ext cx="13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CiC Quiz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524300" y="4199250"/>
            <a:ext cx="24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This project is created as a partial fulfillment for CiC Full-Stack Web Development bootcamp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091350" y="1449225"/>
            <a:ext cx="2237700" cy="23490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2345850" y="1497575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Username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345850" y="2078925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E-mail *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345850" y="2690675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Password *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451900" y="1773375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Username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436050" y="2368350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E-mail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457325" y="2963325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Password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727650" y="3344675"/>
            <a:ext cx="965100" cy="254400"/>
          </a:xfrm>
          <a:prstGeom prst="roundRect">
            <a:avLst>
              <a:gd fmla="val 16667" name="adj"/>
            </a:avLst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1FCE9"/>
                </a:solidFill>
              </a:rPr>
              <a:t>Login</a:t>
            </a:r>
            <a:endParaRPr sz="1500">
              <a:solidFill>
                <a:srgbClr val="D1FCE9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750975" y="1433275"/>
            <a:ext cx="2000400" cy="23490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6903413" y="1460675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Username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903413" y="2042025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E-mail *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903413" y="2653775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Password *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009463" y="1736475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Username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993613" y="2331450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E-mail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014888" y="2926425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Password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7285213" y="3307775"/>
            <a:ext cx="965100" cy="254400"/>
          </a:xfrm>
          <a:prstGeom prst="roundRect">
            <a:avLst>
              <a:gd fmla="val 16667" name="adj"/>
            </a:avLst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1FCE9"/>
                </a:solidFill>
              </a:rPr>
              <a:t>Login</a:t>
            </a:r>
            <a:endParaRPr sz="1500">
              <a:solidFill>
                <a:srgbClr val="D1FCE9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2529925" y="3558300"/>
            <a:ext cx="147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14246"/>
                </a:solidFill>
              </a:rPr>
              <a:t>Don’t have account yet ? SignUp</a:t>
            </a:r>
            <a:endParaRPr sz="600">
              <a:solidFill>
                <a:srgbClr val="014246"/>
              </a:solidFill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7087500" y="3551588"/>
            <a:ext cx="147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14246"/>
                </a:solidFill>
              </a:rPr>
              <a:t>Don’t have account yet ? SignUp</a:t>
            </a:r>
            <a:endParaRPr sz="600">
              <a:solidFill>
                <a:srgbClr val="01424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212700" y="56125"/>
            <a:ext cx="173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Landing</a:t>
            </a:r>
            <a:r>
              <a:rPr b="1" lang="en" sz="1700"/>
              <a:t> Page</a:t>
            </a:r>
            <a:endParaRPr b="1" sz="1700"/>
          </a:p>
        </p:txBody>
      </p:sp>
      <p:sp>
        <p:nvSpPr>
          <p:cNvPr id="122" name="Google Shape;122;p15"/>
          <p:cNvSpPr/>
          <p:nvPr/>
        </p:nvSpPr>
        <p:spPr>
          <a:xfrm>
            <a:off x="288475" y="715800"/>
            <a:ext cx="5886000" cy="37119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6513700" y="599100"/>
            <a:ext cx="2464500" cy="39453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 flipH="1" rot="10800000">
            <a:off x="6524300" y="1117900"/>
            <a:ext cx="241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/>
          <p:nvPr/>
        </p:nvCxnSpPr>
        <p:spPr>
          <a:xfrm flipH="1" rot="10800000">
            <a:off x="6524300" y="4199250"/>
            <a:ext cx="241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/>
          <p:nvPr/>
        </p:nvSpPr>
        <p:spPr>
          <a:xfrm>
            <a:off x="6524300" y="1117900"/>
            <a:ext cx="2464500" cy="30816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 flipH="1" rot="10800000">
            <a:off x="277850" y="1266475"/>
            <a:ext cx="5896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/>
          <p:nvPr/>
        </p:nvCxnSpPr>
        <p:spPr>
          <a:xfrm flipH="1">
            <a:off x="1221825" y="1287475"/>
            <a:ext cx="42300" cy="26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5"/>
          <p:cNvSpPr/>
          <p:nvPr/>
        </p:nvSpPr>
        <p:spPr>
          <a:xfrm>
            <a:off x="1221650" y="1282075"/>
            <a:ext cx="4952700" cy="26673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627875" y="793875"/>
            <a:ext cx="13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CiC Quiz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627875" y="4035150"/>
            <a:ext cx="543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This project is created as a partial fulfillment for CiC Full-Stack Web Development bootcamp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6750975" y="666700"/>
            <a:ext cx="13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CiC Quiz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6524300" y="4199250"/>
            <a:ext cx="24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This project is created as a partial fulfillment for CiC Full-Stack Web Development bootcamp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612250" y="913425"/>
            <a:ext cx="222600" cy="2226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5706900" y="845450"/>
            <a:ext cx="33300" cy="1680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8649375" y="786250"/>
            <a:ext cx="222600" cy="2226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8744025" y="715800"/>
            <a:ext cx="33300" cy="1680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>
            <a:off x="319950" y="3949200"/>
            <a:ext cx="5822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5"/>
          <p:cNvSpPr/>
          <p:nvPr/>
        </p:nvSpPr>
        <p:spPr>
          <a:xfrm>
            <a:off x="449500" y="1416975"/>
            <a:ext cx="642000" cy="6315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1FCE9"/>
                </a:solidFill>
              </a:rPr>
              <a:t>Image</a:t>
            </a:r>
            <a:endParaRPr sz="700">
              <a:solidFill>
                <a:srgbClr val="D1FCE9"/>
              </a:solidFill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373750" y="2051425"/>
            <a:ext cx="7935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14246"/>
                </a:solidFill>
              </a:rPr>
              <a:t>Username</a:t>
            </a:r>
            <a:endParaRPr sz="1000">
              <a:solidFill>
                <a:srgbClr val="014246"/>
              </a:solidFill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288475" y="2717525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4246"/>
                </a:solidFill>
              </a:rPr>
              <a:t>Dashboard</a:t>
            </a:r>
            <a:endParaRPr b="1" sz="1000">
              <a:solidFill>
                <a:srgbClr val="014246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288475" y="3043288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4246"/>
                </a:solidFill>
              </a:rPr>
              <a:t>Topics</a:t>
            </a:r>
            <a:endParaRPr b="1" sz="1000">
              <a:solidFill>
                <a:srgbClr val="014246"/>
              </a:solidFill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5080075" y="1369950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1FCE9"/>
                </a:solidFill>
              </a:rPr>
              <a:t>Score: 0</a:t>
            </a:r>
            <a:endParaRPr b="1" sz="1000">
              <a:solidFill>
                <a:srgbClr val="D1FCE9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8129475" y="1117900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1FCE9"/>
                </a:solidFill>
              </a:rPr>
              <a:t>Score: 0</a:t>
            </a:r>
            <a:endParaRPr b="1" sz="1000">
              <a:solidFill>
                <a:srgbClr val="D1FCE9"/>
              </a:solidFill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2029713" y="1875800"/>
            <a:ext cx="1145100" cy="12843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4113025" y="1875788"/>
            <a:ext cx="1145100" cy="12843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60750" y="1343263"/>
            <a:ext cx="1145100" cy="12843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84000" y="2842438"/>
            <a:ext cx="1145100" cy="12843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212700" y="56125"/>
            <a:ext cx="205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User Profile </a:t>
            </a:r>
            <a:r>
              <a:rPr b="1" lang="en" sz="1700"/>
              <a:t>Page</a:t>
            </a:r>
            <a:endParaRPr b="1" sz="1700"/>
          </a:p>
        </p:txBody>
      </p:sp>
      <p:sp>
        <p:nvSpPr>
          <p:cNvPr id="154" name="Google Shape;154;p16"/>
          <p:cNvSpPr/>
          <p:nvPr/>
        </p:nvSpPr>
        <p:spPr>
          <a:xfrm>
            <a:off x="288475" y="715800"/>
            <a:ext cx="5886000" cy="37119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513700" y="599100"/>
            <a:ext cx="2464500" cy="39453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6"/>
          <p:cNvCxnSpPr/>
          <p:nvPr/>
        </p:nvCxnSpPr>
        <p:spPr>
          <a:xfrm flipH="1" rot="10800000">
            <a:off x="6524300" y="1117900"/>
            <a:ext cx="241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/>
          <p:nvPr/>
        </p:nvCxnSpPr>
        <p:spPr>
          <a:xfrm flipH="1" rot="10800000">
            <a:off x="6524300" y="4199250"/>
            <a:ext cx="241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6"/>
          <p:cNvSpPr/>
          <p:nvPr/>
        </p:nvSpPr>
        <p:spPr>
          <a:xfrm>
            <a:off x="6524300" y="1117900"/>
            <a:ext cx="2464500" cy="30816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16"/>
          <p:cNvCxnSpPr/>
          <p:nvPr/>
        </p:nvCxnSpPr>
        <p:spPr>
          <a:xfrm flipH="1" rot="10800000">
            <a:off x="277850" y="1266475"/>
            <a:ext cx="5896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6"/>
          <p:cNvCxnSpPr/>
          <p:nvPr/>
        </p:nvCxnSpPr>
        <p:spPr>
          <a:xfrm flipH="1">
            <a:off x="1221825" y="1287475"/>
            <a:ext cx="42300" cy="26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6"/>
          <p:cNvSpPr/>
          <p:nvPr/>
        </p:nvSpPr>
        <p:spPr>
          <a:xfrm>
            <a:off x="1221650" y="1282075"/>
            <a:ext cx="4952700" cy="26673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627875" y="793875"/>
            <a:ext cx="13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CiC Quiz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627875" y="4035150"/>
            <a:ext cx="543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This project is created as a partial fulfillment for CiC Full-Stack Web Development bootcamp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6750975" y="666700"/>
            <a:ext cx="13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CiC Quiz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524300" y="4199250"/>
            <a:ext cx="24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This project is created as a partial fulfillment for CiC Full-Stack Web Development bootcamp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612250" y="913425"/>
            <a:ext cx="222600" cy="2226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06900" y="845450"/>
            <a:ext cx="33300" cy="1680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8649375" y="786250"/>
            <a:ext cx="222600" cy="2226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8744025" y="715800"/>
            <a:ext cx="33300" cy="1680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6"/>
          <p:cNvCxnSpPr/>
          <p:nvPr/>
        </p:nvCxnSpPr>
        <p:spPr>
          <a:xfrm>
            <a:off x="319950" y="3949200"/>
            <a:ext cx="5822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6"/>
          <p:cNvSpPr/>
          <p:nvPr/>
        </p:nvSpPr>
        <p:spPr>
          <a:xfrm>
            <a:off x="449500" y="1416975"/>
            <a:ext cx="642000" cy="6315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1FCE9"/>
                </a:solidFill>
              </a:rPr>
              <a:t>Image</a:t>
            </a:r>
            <a:endParaRPr sz="700">
              <a:solidFill>
                <a:srgbClr val="D1FCE9"/>
              </a:solidFill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373750" y="2051425"/>
            <a:ext cx="7935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14246"/>
                </a:solidFill>
              </a:rPr>
              <a:t>Username</a:t>
            </a:r>
            <a:endParaRPr sz="1000">
              <a:solidFill>
                <a:srgbClr val="014246"/>
              </a:solidFill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288475" y="2717525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4246"/>
                </a:solidFill>
              </a:rPr>
              <a:t>Dashboard</a:t>
            </a:r>
            <a:endParaRPr b="1" sz="1000">
              <a:solidFill>
                <a:srgbClr val="014246"/>
              </a:solidFill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288475" y="3043288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4246"/>
                </a:solidFill>
              </a:rPr>
              <a:t>Topics</a:t>
            </a:r>
            <a:endParaRPr b="1" sz="1000">
              <a:solidFill>
                <a:srgbClr val="014246"/>
              </a:solidFill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1393425" y="1877175"/>
            <a:ext cx="4612800" cy="19479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1553875" y="2051425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Username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1659925" y="2327225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Username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1609975" y="2590275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Qualification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1688400" y="2863925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Qualification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1609975" y="3108475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Major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688400" y="3411438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Major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3757925" y="2051425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Name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3863975" y="2327225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Name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3814025" y="2590275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Education Level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3892450" y="2863925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level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3814025" y="3108475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Designation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3892450" y="3411438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Designation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2846800" y="1351475"/>
            <a:ext cx="147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FCE9"/>
                </a:solidFill>
              </a:rPr>
              <a:t>User Profile</a:t>
            </a:r>
            <a:endParaRPr sz="1800">
              <a:solidFill>
                <a:srgbClr val="D1FCE9"/>
              </a:solidFill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5212725" y="1455125"/>
            <a:ext cx="793500" cy="254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4246"/>
                </a:solidFill>
              </a:rPr>
              <a:t>Submit</a:t>
            </a:r>
            <a:endParaRPr>
              <a:solidFill>
                <a:srgbClr val="014246"/>
              </a:solidFill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6995450" y="1182825"/>
            <a:ext cx="11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1FCE9"/>
                </a:solidFill>
              </a:rPr>
              <a:t>User Profile</a:t>
            </a:r>
            <a:endParaRPr>
              <a:solidFill>
                <a:srgbClr val="D1FCE9"/>
              </a:solidFill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8229975" y="1298925"/>
            <a:ext cx="642000" cy="1680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14246"/>
                </a:solidFill>
              </a:rPr>
              <a:t>Submit</a:t>
            </a:r>
            <a:endParaRPr sz="1100">
              <a:solidFill>
                <a:srgbClr val="014246"/>
              </a:solidFill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6680900" y="1637450"/>
            <a:ext cx="2151300" cy="25359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6891875" y="1713650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Username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6997925" y="1989450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Username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947975" y="2252500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Name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7026400" y="2526150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Name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6947975" y="2770700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Qualification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7026400" y="3073663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Qualification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6947975" y="3304100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Education Level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7026400" y="3607063"/>
            <a:ext cx="1548300" cy="2544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1FCE9"/>
                </a:solidFill>
              </a:rPr>
              <a:t>Enter Level</a:t>
            </a:r>
            <a:endParaRPr sz="1000">
              <a:solidFill>
                <a:srgbClr val="D1FCE9"/>
              </a:solidFill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6947975" y="3837500"/>
            <a:ext cx="154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Major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/>
        </p:nvSpPr>
        <p:spPr>
          <a:xfrm>
            <a:off x="212700" y="56125"/>
            <a:ext cx="171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Topics </a:t>
            </a:r>
            <a:r>
              <a:rPr b="1" lang="en" sz="1700"/>
              <a:t>Page</a:t>
            </a:r>
            <a:endParaRPr b="1" sz="1700"/>
          </a:p>
        </p:txBody>
      </p:sp>
      <p:sp>
        <p:nvSpPr>
          <p:cNvPr id="207" name="Google Shape;207;p17"/>
          <p:cNvSpPr/>
          <p:nvPr/>
        </p:nvSpPr>
        <p:spPr>
          <a:xfrm>
            <a:off x="288475" y="715800"/>
            <a:ext cx="5886000" cy="37119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6513700" y="599100"/>
            <a:ext cx="2464500" cy="39453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17"/>
          <p:cNvCxnSpPr/>
          <p:nvPr/>
        </p:nvCxnSpPr>
        <p:spPr>
          <a:xfrm flipH="1" rot="10800000">
            <a:off x="6524300" y="1117900"/>
            <a:ext cx="241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7"/>
          <p:cNvCxnSpPr/>
          <p:nvPr/>
        </p:nvCxnSpPr>
        <p:spPr>
          <a:xfrm flipH="1" rot="10800000">
            <a:off x="6524300" y="4199250"/>
            <a:ext cx="241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7"/>
          <p:cNvSpPr/>
          <p:nvPr/>
        </p:nvSpPr>
        <p:spPr>
          <a:xfrm>
            <a:off x="6524300" y="1117900"/>
            <a:ext cx="2464500" cy="30816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17"/>
          <p:cNvCxnSpPr/>
          <p:nvPr/>
        </p:nvCxnSpPr>
        <p:spPr>
          <a:xfrm flipH="1" rot="10800000">
            <a:off x="277850" y="1266475"/>
            <a:ext cx="5896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7"/>
          <p:cNvCxnSpPr/>
          <p:nvPr/>
        </p:nvCxnSpPr>
        <p:spPr>
          <a:xfrm>
            <a:off x="319950" y="3949200"/>
            <a:ext cx="5822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7"/>
          <p:cNvCxnSpPr/>
          <p:nvPr/>
        </p:nvCxnSpPr>
        <p:spPr>
          <a:xfrm flipH="1">
            <a:off x="1221825" y="1287475"/>
            <a:ext cx="42300" cy="26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17"/>
          <p:cNvSpPr/>
          <p:nvPr/>
        </p:nvSpPr>
        <p:spPr>
          <a:xfrm>
            <a:off x="1221650" y="1282075"/>
            <a:ext cx="4952700" cy="26673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627875" y="793875"/>
            <a:ext cx="13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CiC Quiz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627875" y="4035150"/>
            <a:ext cx="543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This project is created as a partial fulfillment for CiC Full-Stack Web Development bootcamp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6750975" y="666700"/>
            <a:ext cx="13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CiC Quiz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6524300" y="4199250"/>
            <a:ext cx="24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This project is created as a partial fulfillment for CiC Full-Stack Web Development bootcamp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5612250" y="913425"/>
            <a:ext cx="222600" cy="2226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5706900" y="845450"/>
            <a:ext cx="33300" cy="1680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8649375" y="786250"/>
            <a:ext cx="222600" cy="2226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8744025" y="715800"/>
            <a:ext cx="33300" cy="1680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449500" y="1416975"/>
            <a:ext cx="642000" cy="6315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1FCE9"/>
                </a:solidFill>
              </a:rPr>
              <a:t>Image</a:t>
            </a:r>
            <a:endParaRPr sz="700">
              <a:solidFill>
                <a:srgbClr val="D1FCE9"/>
              </a:solidFill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373750" y="2051425"/>
            <a:ext cx="7935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14246"/>
                </a:solidFill>
              </a:rPr>
              <a:t>Username</a:t>
            </a:r>
            <a:endParaRPr sz="1000">
              <a:solidFill>
                <a:srgbClr val="014246"/>
              </a:solidFill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-149825" y="62500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288475" y="2717525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4246"/>
                </a:solidFill>
              </a:rPr>
              <a:t>Dashboard</a:t>
            </a:r>
            <a:endParaRPr b="1" sz="1000">
              <a:solidFill>
                <a:srgbClr val="014246"/>
              </a:solidFill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288475" y="3043288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4246"/>
                </a:solidFill>
              </a:rPr>
              <a:t>Topics</a:t>
            </a:r>
            <a:endParaRPr b="1" sz="1000">
              <a:solidFill>
                <a:srgbClr val="014246"/>
              </a:solidFill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2191100" y="1467250"/>
            <a:ext cx="1145100" cy="1160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Computer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Science</a:t>
            </a:r>
            <a:endParaRPr sz="1100"/>
          </a:p>
        </p:txBody>
      </p:sp>
      <p:sp>
        <p:nvSpPr>
          <p:cNvPr id="230" name="Google Shape;230;p17"/>
          <p:cNvSpPr txBox="1"/>
          <p:nvPr/>
        </p:nvSpPr>
        <p:spPr>
          <a:xfrm>
            <a:off x="5080075" y="1369950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1FCE9"/>
                </a:solidFill>
              </a:rPr>
              <a:t>Score: 0</a:t>
            </a:r>
            <a:endParaRPr b="1" sz="1000">
              <a:solidFill>
                <a:srgbClr val="D1FCE9"/>
              </a:solidFill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8129475" y="1117900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1FCE9"/>
                </a:solidFill>
              </a:rPr>
              <a:t>Score: 0</a:t>
            </a:r>
            <a:endParaRPr b="1" sz="1000">
              <a:solidFill>
                <a:srgbClr val="D1FCE9"/>
              </a:solidFill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2191100" y="2751200"/>
            <a:ext cx="1145100" cy="1160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Science</a:t>
            </a:r>
            <a:endParaRPr sz="1100"/>
          </a:p>
        </p:txBody>
      </p:sp>
      <p:sp>
        <p:nvSpPr>
          <p:cNvPr id="233" name="Google Shape;233;p17"/>
          <p:cNvSpPr/>
          <p:nvPr/>
        </p:nvSpPr>
        <p:spPr>
          <a:xfrm>
            <a:off x="4007463" y="2744363"/>
            <a:ext cx="1145100" cy="1160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Sports</a:t>
            </a:r>
            <a:endParaRPr sz="1100"/>
          </a:p>
        </p:txBody>
      </p:sp>
      <p:sp>
        <p:nvSpPr>
          <p:cNvPr id="234" name="Google Shape;234;p17"/>
          <p:cNvSpPr/>
          <p:nvPr/>
        </p:nvSpPr>
        <p:spPr>
          <a:xfrm>
            <a:off x="4007463" y="1453563"/>
            <a:ext cx="1145100" cy="1160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Mathematics</a:t>
            </a:r>
            <a:endParaRPr sz="1100"/>
          </a:p>
        </p:txBody>
      </p:sp>
      <p:sp>
        <p:nvSpPr>
          <p:cNvPr id="235" name="Google Shape;235;p17"/>
          <p:cNvSpPr/>
          <p:nvPr/>
        </p:nvSpPr>
        <p:spPr>
          <a:xfrm>
            <a:off x="7160750" y="1152525"/>
            <a:ext cx="1145100" cy="1160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Computer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Science</a:t>
            </a:r>
            <a:endParaRPr sz="1100"/>
          </a:p>
        </p:txBody>
      </p:sp>
      <p:sp>
        <p:nvSpPr>
          <p:cNvPr id="236" name="Google Shape;236;p17"/>
          <p:cNvSpPr/>
          <p:nvPr/>
        </p:nvSpPr>
        <p:spPr>
          <a:xfrm>
            <a:off x="7160738" y="2414688"/>
            <a:ext cx="1145100" cy="1160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Mathematics</a:t>
            </a:r>
            <a:endParaRPr sz="1100"/>
          </a:p>
        </p:txBody>
      </p:sp>
      <p:pic>
        <p:nvPicPr>
          <p:cNvPr id="237" name="Google Shape;2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050" y="3676875"/>
            <a:ext cx="13785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/>
          <p:nvPr/>
        </p:nvSpPr>
        <p:spPr>
          <a:xfrm>
            <a:off x="5657850" y="3481375"/>
            <a:ext cx="345300" cy="3690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sp>
        <p:nvSpPr>
          <p:cNvPr id="239" name="Google Shape;239;p17"/>
          <p:cNvSpPr/>
          <p:nvPr/>
        </p:nvSpPr>
        <p:spPr>
          <a:xfrm>
            <a:off x="8588025" y="3770100"/>
            <a:ext cx="345300" cy="3690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+</a:t>
            </a:r>
            <a:endParaRPr sz="2000"/>
          </a:p>
        </p:txBody>
      </p:sp>
      <p:sp>
        <p:nvSpPr>
          <p:cNvPr id="240" name="Google Shape;240;p17"/>
          <p:cNvSpPr/>
          <p:nvPr/>
        </p:nvSpPr>
        <p:spPr>
          <a:xfrm>
            <a:off x="3080650" y="1516850"/>
            <a:ext cx="163388" cy="168000"/>
          </a:xfrm>
          <a:prstGeom prst="flowChartManualOperation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8095825" y="3803175"/>
            <a:ext cx="163388" cy="168000"/>
          </a:xfrm>
          <a:prstGeom prst="flowChartManualOperation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8064000" y="2487750"/>
            <a:ext cx="163388" cy="168000"/>
          </a:xfrm>
          <a:prstGeom prst="flowChartManualOperation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8064000" y="1192975"/>
            <a:ext cx="163388" cy="168000"/>
          </a:xfrm>
          <a:prstGeom prst="flowChartManualOperation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4916675" y="2809225"/>
            <a:ext cx="163388" cy="168000"/>
          </a:xfrm>
          <a:prstGeom prst="flowChartManualOperation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3080650" y="2809225"/>
            <a:ext cx="163388" cy="168000"/>
          </a:xfrm>
          <a:prstGeom prst="flowChartManualOperation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4916675" y="1516850"/>
            <a:ext cx="163388" cy="168000"/>
          </a:xfrm>
          <a:prstGeom prst="flowChartManualOperation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2251100" y="1539650"/>
            <a:ext cx="122400" cy="122400"/>
          </a:xfrm>
          <a:prstGeom prst="plaque">
            <a:avLst>
              <a:gd fmla="val 16667" name="adj"/>
            </a:avLst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7234388" y="3825975"/>
            <a:ext cx="122400" cy="122400"/>
          </a:xfrm>
          <a:prstGeom prst="plaque">
            <a:avLst>
              <a:gd fmla="val 16667" name="adj"/>
            </a:avLst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7233550" y="1215775"/>
            <a:ext cx="122400" cy="122400"/>
          </a:xfrm>
          <a:prstGeom prst="plaque">
            <a:avLst>
              <a:gd fmla="val 16667" name="adj"/>
            </a:avLst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7233550" y="2510550"/>
            <a:ext cx="122400" cy="122400"/>
          </a:xfrm>
          <a:prstGeom prst="plaque">
            <a:avLst>
              <a:gd fmla="val 16667" name="adj"/>
            </a:avLst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2251100" y="2832025"/>
            <a:ext cx="122400" cy="122400"/>
          </a:xfrm>
          <a:prstGeom prst="plaque">
            <a:avLst>
              <a:gd fmla="val 16667" name="adj"/>
            </a:avLst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4065238" y="2832025"/>
            <a:ext cx="122400" cy="122400"/>
          </a:xfrm>
          <a:prstGeom prst="plaque">
            <a:avLst>
              <a:gd fmla="val 16667" name="adj"/>
            </a:avLst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4065238" y="1539650"/>
            <a:ext cx="122400" cy="122400"/>
          </a:xfrm>
          <a:prstGeom prst="plaque">
            <a:avLst>
              <a:gd fmla="val 16667" name="adj"/>
            </a:avLst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/>
        </p:nvSpPr>
        <p:spPr>
          <a:xfrm>
            <a:off x="212700" y="56125"/>
            <a:ext cx="147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Quiz </a:t>
            </a:r>
            <a:r>
              <a:rPr b="1" lang="en" sz="1700"/>
              <a:t>Page</a:t>
            </a:r>
            <a:endParaRPr b="1" sz="1700"/>
          </a:p>
        </p:txBody>
      </p:sp>
      <p:sp>
        <p:nvSpPr>
          <p:cNvPr id="259" name="Google Shape;259;p18"/>
          <p:cNvSpPr/>
          <p:nvPr/>
        </p:nvSpPr>
        <p:spPr>
          <a:xfrm>
            <a:off x="288475" y="715800"/>
            <a:ext cx="5886000" cy="37119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6513700" y="599100"/>
            <a:ext cx="2464500" cy="39453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18"/>
          <p:cNvCxnSpPr/>
          <p:nvPr/>
        </p:nvCxnSpPr>
        <p:spPr>
          <a:xfrm flipH="1" rot="10800000">
            <a:off x="6524300" y="1117900"/>
            <a:ext cx="241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8"/>
          <p:cNvCxnSpPr/>
          <p:nvPr/>
        </p:nvCxnSpPr>
        <p:spPr>
          <a:xfrm flipH="1" rot="10800000">
            <a:off x="6524300" y="4199250"/>
            <a:ext cx="241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8"/>
          <p:cNvSpPr/>
          <p:nvPr/>
        </p:nvSpPr>
        <p:spPr>
          <a:xfrm>
            <a:off x="6524300" y="1117900"/>
            <a:ext cx="2464500" cy="30816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18"/>
          <p:cNvCxnSpPr/>
          <p:nvPr/>
        </p:nvCxnSpPr>
        <p:spPr>
          <a:xfrm flipH="1" rot="10800000">
            <a:off x="277850" y="1266475"/>
            <a:ext cx="5896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8"/>
          <p:cNvCxnSpPr/>
          <p:nvPr/>
        </p:nvCxnSpPr>
        <p:spPr>
          <a:xfrm flipH="1">
            <a:off x="1221825" y="1287475"/>
            <a:ext cx="42300" cy="26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18"/>
          <p:cNvSpPr/>
          <p:nvPr/>
        </p:nvSpPr>
        <p:spPr>
          <a:xfrm>
            <a:off x="1221650" y="1282075"/>
            <a:ext cx="4952700" cy="26673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627875" y="793875"/>
            <a:ext cx="13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CiC Quiz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627875" y="4035150"/>
            <a:ext cx="543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This project is created as a partial fulfillment for CiC Full-Stack Web Development bootcamp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6750975" y="666700"/>
            <a:ext cx="13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CiC Quiz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6524300" y="4199250"/>
            <a:ext cx="24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This project is created as a partial fulfillment for CiC Full-Stack Web Development bootcamp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5612250" y="913425"/>
            <a:ext cx="222600" cy="2226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5706900" y="845450"/>
            <a:ext cx="33300" cy="1680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8649375" y="786250"/>
            <a:ext cx="222600" cy="2226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8744025" y="715800"/>
            <a:ext cx="33300" cy="1680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18"/>
          <p:cNvCxnSpPr/>
          <p:nvPr/>
        </p:nvCxnSpPr>
        <p:spPr>
          <a:xfrm>
            <a:off x="319950" y="3949200"/>
            <a:ext cx="5822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18"/>
          <p:cNvSpPr/>
          <p:nvPr/>
        </p:nvSpPr>
        <p:spPr>
          <a:xfrm>
            <a:off x="449500" y="1416975"/>
            <a:ext cx="642000" cy="6315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1FCE9"/>
                </a:solidFill>
              </a:rPr>
              <a:t>Image</a:t>
            </a:r>
            <a:endParaRPr sz="700">
              <a:solidFill>
                <a:srgbClr val="D1FCE9"/>
              </a:solidFill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373750" y="2051425"/>
            <a:ext cx="7935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14246"/>
                </a:solidFill>
              </a:rPr>
              <a:t>Username</a:t>
            </a:r>
            <a:endParaRPr sz="1000">
              <a:solidFill>
                <a:srgbClr val="014246"/>
              </a:solidFill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288475" y="2717525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4246"/>
                </a:solidFill>
              </a:rPr>
              <a:t>Dashboard</a:t>
            </a:r>
            <a:endParaRPr b="1" sz="1000">
              <a:solidFill>
                <a:srgbClr val="014246"/>
              </a:solidFill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288475" y="3043288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4246"/>
                </a:solidFill>
              </a:rPr>
              <a:t>Topics</a:t>
            </a:r>
            <a:endParaRPr b="1" sz="1000">
              <a:solidFill>
                <a:srgbClr val="014246"/>
              </a:solidFill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1393425" y="1877175"/>
            <a:ext cx="3739800" cy="19479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2985125" y="1351475"/>
            <a:ext cx="7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FCE9"/>
                </a:solidFill>
              </a:rPr>
              <a:t>Quiz</a:t>
            </a:r>
            <a:endParaRPr sz="1800">
              <a:solidFill>
                <a:srgbClr val="D1FCE9"/>
              </a:solidFill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7435550" y="1182825"/>
            <a:ext cx="6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1FCE9"/>
                </a:solidFill>
              </a:rPr>
              <a:t>Quiz</a:t>
            </a:r>
            <a:endParaRPr>
              <a:solidFill>
                <a:srgbClr val="D1FCE9"/>
              </a:solidFill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6680900" y="1637450"/>
            <a:ext cx="2151300" cy="19479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5262525" y="3510375"/>
            <a:ext cx="793500" cy="254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14246"/>
                </a:solidFill>
              </a:rPr>
              <a:t>Answer</a:t>
            </a:r>
            <a:endParaRPr sz="900">
              <a:solidFill>
                <a:srgbClr val="014246"/>
              </a:solidFill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5262525" y="3071550"/>
            <a:ext cx="793500" cy="254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14246"/>
                </a:solidFill>
              </a:rPr>
              <a:t>Play Again</a:t>
            </a:r>
            <a:endParaRPr sz="900">
              <a:solidFill>
                <a:srgbClr val="014246"/>
              </a:solidFill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5262525" y="2632725"/>
            <a:ext cx="793500" cy="254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14246"/>
                </a:solidFill>
              </a:rPr>
              <a:t>Submit</a:t>
            </a:r>
            <a:endParaRPr sz="900">
              <a:solidFill>
                <a:srgbClr val="014246"/>
              </a:solidFill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5262525" y="1976600"/>
            <a:ext cx="349800" cy="254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14246"/>
                </a:solidFill>
              </a:rPr>
              <a:t>&lt;</a:t>
            </a:r>
            <a:endParaRPr sz="900">
              <a:solidFill>
                <a:srgbClr val="014246"/>
              </a:solidFill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5653863" y="1976588"/>
            <a:ext cx="349800" cy="254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14246"/>
                </a:solidFill>
              </a:rPr>
              <a:t>&gt;</a:t>
            </a:r>
            <a:endParaRPr sz="900">
              <a:solidFill>
                <a:srgbClr val="014246"/>
              </a:solidFill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80900" y="3912238"/>
            <a:ext cx="349800" cy="254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14246"/>
                </a:solidFill>
              </a:rPr>
              <a:t>&lt;</a:t>
            </a:r>
            <a:endParaRPr sz="900">
              <a:solidFill>
                <a:srgbClr val="014246"/>
              </a:solidFill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7124588" y="3912238"/>
            <a:ext cx="349800" cy="254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14246"/>
                </a:solidFill>
              </a:rPr>
              <a:t>&gt;</a:t>
            </a:r>
            <a:endParaRPr sz="900">
              <a:solidFill>
                <a:srgbClr val="014246"/>
              </a:solidFill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538350" y="1934450"/>
            <a:ext cx="29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Q1. What is 7 * 8 ..?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1903450" y="2303750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78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1903450" y="2575275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56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1903450" y="2843638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70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1903450" y="3125963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80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1811675" y="2423300"/>
            <a:ext cx="133800" cy="1302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1811675" y="2693250"/>
            <a:ext cx="133800" cy="13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1811675" y="2950725"/>
            <a:ext cx="133800" cy="1302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811675" y="3246025"/>
            <a:ext cx="133800" cy="1302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6680900" y="3625238"/>
            <a:ext cx="793500" cy="254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14246"/>
                </a:solidFill>
              </a:rPr>
              <a:t>Submit</a:t>
            </a:r>
            <a:endParaRPr sz="900">
              <a:solidFill>
                <a:srgbClr val="014246"/>
              </a:solidFill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8038700" y="3639775"/>
            <a:ext cx="793500" cy="254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14246"/>
                </a:solidFill>
              </a:rPr>
              <a:t>Play Again</a:t>
            </a:r>
            <a:endParaRPr sz="900">
              <a:solidFill>
                <a:srgbClr val="014246"/>
              </a:solidFill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8038700" y="3919513"/>
            <a:ext cx="793500" cy="254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14246"/>
                </a:solidFill>
              </a:rPr>
              <a:t>Answer</a:t>
            </a:r>
            <a:endParaRPr sz="900">
              <a:solidFill>
                <a:srgbClr val="014246"/>
              </a:solidFill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6680900" y="1823725"/>
            <a:ext cx="20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Q1. What is 7 * 8 ..?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04" name="Google Shape;304;p18"/>
          <p:cNvSpPr txBox="1"/>
          <p:nvPr/>
        </p:nvSpPr>
        <p:spPr>
          <a:xfrm>
            <a:off x="7046000" y="2193025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78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7046000" y="2464550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56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7046000" y="2732913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70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7046000" y="3015238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80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6954225" y="2312575"/>
            <a:ext cx="133800" cy="1302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6954225" y="2582525"/>
            <a:ext cx="133800" cy="13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6954225" y="2840000"/>
            <a:ext cx="133800" cy="1302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/>
          <p:nvPr/>
        </p:nvSpPr>
        <p:spPr>
          <a:xfrm>
            <a:off x="6954225" y="3135300"/>
            <a:ext cx="133800" cy="1302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 txBox="1"/>
          <p:nvPr/>
        </p:nvSpPr>
        <p:spPr>
          <a:xfrm>
            <a:off x="5080075" y="1369950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1FCE9"/>
                </a:solidFill>
              </a:rPr>
              <a:t>Highest</a:t>
            </a:r>
            <a:r>
              <a:rPr b="1" lang="en" sz="1000">
                <a:solidFill>
                  <a:srgbClr val="D1FCE9"/>
                </a:solidFill>
              </a:rPr>
              <a:t>: 0</a:t>
            </a:r>
            <a:endParaRPr b="1" sz="1000">
              <a:solidFill>
                <a:srgbClr val="D1FCE9"/>
              </a:solidFill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8129475" y="1117900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1FCE9"/>
                </a:solidFill>
              </a:rPr>
              <a:t>Highest</a:t>
            </a:r>
            <a:r>
              <a:rPr b="1" lang="en" sz="1000">
                <a:solidFill>
                  <a:srgbClr val="D1FCE9"/>
                </a:solidFill>
              </a:rPr>
              <a:t>: 0</a:t>
            </a:r>
            <a:endParaRPr b="1" sz="1000">
              <a:solidFill>
                <a:srgbClr val="D1FCE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/>
        </p:nvSpPr>
        <p:spPr>
          <a:xfrm>
            <a:off x="212700" y="56125"/>
            <a:ext cx="386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Quiz Modification &amp; Addition Page</a:t>
            </a:r>
            <a:endParaRPr b="1" sz="1700"/>
          </a:p>
        </p:txBody>
      </p:sp>
      <p:sp>
        <p:nvSpPr>
          <p:cNvPr id="319" name="Google Shape;319;p19"/>
          <p:cNvSpPr/>
          <p:nvPr/>
        </p:nvSpPr>
        <p:spPr>
          <a:xfrm>
            <a:off x="288475" y="715800"/>
            <a:ext cx="5886000" cy="37119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6513700" y="599100"/>
            <a:ext cx="2464500" cy="39453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19"/>
          <p:cNvCxnSpPr/>
          <p:nvPr/>
        </p:nvCxnSpPr>
        <p:spPr>
          <a:xfrm flipH="1" rot="10800000">
            <a:off x="6524300" y="1117900"/>
            <a:ext cx="241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9"/>
          <p:cNvCxnSpPr/>
          <p:nvPr/>
        </p:nvCxnSpPr>
        <p:spPr>
          <a:xfrm flipH="1" rot="10800000">
            <a:off x="6524300" y="4199250"/>
            <a:ext cx="2418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19"/>
          <p:cNvSpPr/>
          <p:nvPr/>
        </p:nvSpPr>
        <p:spPr>
          <a:xfrm>
            <a:off x="6524300" y="1117900"/>
            <a:ext cx="2464500" cy="30816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19"/>
          <p:cNvCxnSpPr/>
          <p:nvPr/>
        </p:nvCxnSpPr>
        <p:spPr>
          <a:xfrm flipH="1" rot="10800000">
            <a:off x="277850" y="1266475"/>
            <a:ext cx="58965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9"/>
          <p:cNvCxnSpPr/>
          <p:nvPr/>
        </p:nvCxnSpPr>
        <p:spPr>
          <a:xfrm flipH="1">
            <a:off x="1221825" y="1287475"/>
            <a:ext cx="42300" cy="26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19"/>
          <p:cNvSpPr/>
          <p:nvPr/>
        </p:nvSpPr>
        <p:spPr>
          <a:xfrm>
            <a:off x="1221650" y="1282075"/>
            <a:ext cx="4952700" cy="26673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 txBox="1"/>
          <p:nvPr/>
        </p:nvSpPr>
        <p:spPr>
          <a:xfrm>
            <a:off x="627875" y="793875"/>
            <a:ext cx="13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CiC Quiz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627875" y="4035150"/>
            <a:ext cx="543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This project is created as a partial fulfillment for CiC Full-Stack Web Development bootcamp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6750975" y="666700"/>
            <a:ext cx="13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CiC Quiz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6524300" y="4199250"/>
            <a:ext cx="24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This project is created as a partial fulfillment for CiC Full-Stack Web Development bootcamp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612250" y="913425"/>
            <a:ext cx="222600" cy="2226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5706900" y="845450"/>
            <a:ext cx="33300" cy="1680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8649375" y="786250"/>
            <a:ext cx="222600" cy="2226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8744025" y="715800"/>
            <a:ext cx="33300" cy="168000"/>
          </a:xfrm>
          <a:prstGeom prst="rec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19"/>
          <p:cNvCxnSpPr/>
          <p:nvPr/>
        </p:nvCxnSpPr>
        <p:spPr>
          <a:xfrm>
            <a:off x="319950" y="3949200"/>
            <a:ext cx="5822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19"/>
          <p:cNvSpPr/>
          <p:nvPr/>
        </p:nvSpPr>
        <p:spPr>
          <a:xfrm>
            <a:off x="449500" y="1416975"/>
            <a:ext cx="642000" cy="6315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D1FCE9"/>
                </a:solidFill>
              </a:rPr>
              <a:t>Image</a:t>
            </a:r>
            <a:endParaRPr sz="700">
              <a:solidFill>
                <a:srgbClr val="D1FCE9"/>
              </a:solidFill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373750" y="2051425"/>
            <a:ext cx="7935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14246"/>
                </a:solidFill>
              </a:rPr>
              <a:t>Username</a:t>
            </a:r>
            <a:endParaRPr sz="1000">
              <a:solidFill>
                <a:srgbClr val="014246"/>
              </a:solidFill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288475" y="2717525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4246"/>
                </a:solidFill>
              </a:rPr>
              <a:t>Dashboard</a:t>
            </a:r>
            <a:endParaRPr b="1" sz="1000">
              <a:solidFill>
                <a:srgbClr val="014246"/>
              </a:solidFill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288475" y="3043288"/>
            <a:ext cx="8787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4246"/>
                </a:solidFill>
              </a:rPr>
              <a:t>Topics</a:t>
            </a:r>
            <a:endParaRPr b="1" sz="1000">
              <a:solidFill>
                <a:srgbClr val="014246"/>
              </a:solidFill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846800" y="1351475"/>
            <a:ext cx="147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1FCE9"/>
                </a:solidFill>
              </a:rPr>
              <a:t>Quiz Name</a:t>
            </a:r>
            <a:endParaRPr sz="1800">
              <a:solidFill>
                <a:srgbClr val="D1FCE9"/>
              </a:solidFill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5212725" y="1455125"/>
            <a:ext cx="793500" cy="2544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4246"/>
                </a:solidFill>
              </a:rPr>
              <a:t>Submit</a:t>
            </a:r>
            <a:endParaRPr>
              <a:solidFill>
                <a:srgbClr val="014246"/>
              </a:solidFill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6995450" y="1182825"/>
            <a:ext cx="11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1FCE9"/>
                </a:solidFill>
              </a:rPr>
              <a:t>Quiz Name</a:t>
            </a:r>
            <a:endParaRPr>
              <a:solidFill>
                <a:srgbClr val="D1FCE9"/>
              </a:solidFill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8229975" y="1298925"/>
            <a:ext cx="642000" cy="1680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14246"/>
                </a:solidFill>
              </a:rPr>
              <a:t>Submit</a:t>
            </a:r>
            <a:endParaRPr sz="1100">
              <a:solidFill>
                <a:srgbClr val="014246"/>
              </a:solidFill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1393425" y="1877175"/>
            <a:ext cx="3739800" cy="19479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6680900" y="1637450"/>
            <a:ext cx="2151300" cy="1947900"/>
          </a:xfrm>
          <a:prstGeom prst="roundRect">
            <a:avLst>
              <a:gd fmla="val 16667" name="adj"/>
            </a:avLst>
          </a:prstGeom>
          <a:solidFill>
            <a:srgbClr val="D1FC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 txBox="1"/>
          <p:nvPr/>
        </p:nvSpPr>
        <p:spPr>
          <a:xfrm>
            <a:off x="1538350" y="1934450"/>
            <a:ext cx="29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Q1. What is 7 * 8 ..?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1903450" y="2303750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78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2453950" y="2303750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56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3004450" y="2305463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70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3554950" y="2305463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80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1811675" y="2423300"/>
            <a:ext cx="133800" cy="1302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2320150" y="2423288"/>
            <a:ext cx="133800" cy="13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2870650" y="2425025"/>
            <a:ext cx="133800" cy="1302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3421150" y="2425025"/>
            <a:ext cx="133800" cy="1302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 txBox="1"/>
          <p:nvPr/>
        </p:nvSpPr>
        <p:spPr>
          <a:xfrm>
            <a:off x="6680900" y="1823725"/>
            <a:ext cx="209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Q1. What is 7 * 8 ..?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6812775" y="2114475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78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7232950" y="2114475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56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7602800" y="2114938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70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8019500" y="2114463"/>
            <a:ext cx="4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80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6750975" y="2234500"/>
            <a:ext cx="133800" cy="1302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>
            <a:off x="7149075" y="2234038"/>
            <a:ext cx="133800" cy="130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>
            <a:off x="7547175" y="2234500"/>
            <a:ext cx="133800" cy="1302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>
            <a:off x="7945275" y="2234025"/>
            <a:ext cx="133800" cy="130200"/>
          </a:xfrm>
          <a:prstGeom prst="ellipse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4784675" y="2035100"/>
            <a:ext cx="163388" cy="168000"/>
          </a:xfrm>
          <a:prstGeom prst="flowChartManualOperation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8613900" y="1924375"/>
            <a:ext cx="163388" cy="168000"/>
          </a:xfrm>
          <a:prstGeom prst="flowChartManualOperation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"/>
          <p:cNvSpPr/>
          <p:nvPr/>
        </p:nvSpPr>
        <p:spPr>
          <a:xfrm>
            <a:off x="4527175" y="2049425"/>
            <a:ext cx="163404" cy="167994"/>
          </a:xfrm>
          <a:prstGeom prst="lightningBol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8392825" y="1934450"/>
            <a:ext cx="163404" cy="167994"/>
          </a:xfrm>
          <a:prstGeom prst="lightningBolt">
            <a:avLst/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4693725" y="3371900"/>
            <a:ext cx="345300" cy="369000"/>
          </a:xfrm>
          <a:prstGeom prst="roundRect">
            <a:avLst>
              <a:gd fmla="val 16667" name="adj"/>
            </a:avLst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FCE9"/>
                </a:solidFill>
              </a:rPr>
              <a:t>+</a:t>
            </a:r>
            <a:endParaRPr sz="2000">
              <a:solidFill>
                <a:srgbClr val="D1FCE9"/>
              </a:solidFill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8378325" y="3157013"/>
            <a:ext cx="345300" cy="369000"/>
          </a:xfrm>
          <a:prstGeom prst="roundRect">
            <a:avLst>
              <a:gd fmla="val 16667" name="adj"/>
            </a:avLst>
          </a:prstGeom>
          <a:solidFill>
            <a:srgbClr val="0142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1FCE9"/>
                </a:solidFill>
              </a:rPr>
              <a:t>+</a:t>
            </a:r>
            <a:endParaRPr sz="2000">
              <a:solidFill>
                <a:srgbClr val="D1FCE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