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70" r:id="rId5"/>
    <p:sldId id="271" r:id="rId6"/>
    <p:sldId id="258" r:id="rId7"/>
    <p:sldId id="261" r:id="rId8"/>
    <p:sldId id="274" r:id="rId9"/>
    <p:sldId id="275" r:id="rId10"/>
    <p:sldId id="27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a Marasovic" initials="KM" lastIdx="0" clrIdx="0">
    <p:extLst>
      <p:ext uri="{19B8F6BF-5375-455C-9EA6-DF929625EA0E}">
        <p15:presenceInfo xmlns:p15="http://schemas.microsoft.com/office/powerpoint/2012/main" userId="Kristina Maras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159" d="100"/>
          <a:sy n="159" d="100"/>
        </p:scale>
        <p:origin x="439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20000"/>
              <a:defRPr sz="2400"/>
            </a:lvl1pPr>
            <a:lvl2pPr marL="822960" indent="-285750">
              <a:buSzPct val="9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36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B860-D755-4C2F-A9D8-B55C2486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How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A34B-EA18-4DEF-AD40-949EEA86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presentation lasts 1</a:t>
            </a:r>
            <a:r>
              <a:rPr lang="hr-HR" dirty="0"/>
              <a:t>5</a:t>
            </a:r>
            <a:r>
              <a:rPr lang="en-US" dirty="0"/>
              <a:t> minutes. Last 5 minutes is QA session.</a:t>
            </a:r>
          </a:p>
          <a:p>
            <a:pPr lvl="1"/>
            <a:r>
              <a:rPr lang="en-US" dirty="0"/>
              <a:t>To receive the</a:t>
            </a:r>
            <a:r>
              <a:rPr lang="hr-HR" dirty="0"/>
              <a:t> credit for the</a:t>
            </a:r>
            <a:r>
              <a:rPr lang="en-US" dirty="0"/>
              <a:t> presentation, the student needs to be present for all presentations during the presentation week AND</a:t>
            </a:r>
          </a:p>
          <a:p>
            <a:pPr lvl="1"/>
            <a:r>
              <a:rPr lang="en-US" dirty="0"/>
              <a:t>The student needs to present at least one part of the project AND</a:t>
            </a:r>
          </a:p>
          <a:p>
            <a:pPr lvl="1"/>
            <a:r>
              <a:rPr lang="en-US" dirty="0"/>
              <a:t>Regardless of the assigned tasks, the student needs to know how the whole project works and be able to answer the questions.</a:t>
            </a:r>
          </a:p>
          <a:p>
            <a:r>
              <a:rPr lang="en-US" dirty="0"/>
              <a:t>You start </a:t>
            </a:r>
            <a:r>
              <a:rPr lang="hr-HR" dirty="0"/>
              <a:t>the</a:t>
            </a:r>
            <a:r>
              <a:rPr lang="en-US" dirty="0"/>
              <a:t> presentation by demoing how </a:t>
            </a:r>
            <a:r>
              <a:rPr lang="hr-HR" dirty="0"/>
              <a:t>the</a:t>
            </a:r>
            <a:r>
              <a:rPr lang="en-US" dirty="0"/>
              <a:t> application is used.</a:t>
            </a:r>
          </a:p>
          <a:p>
            <a:r>
              <a:rPr lang="en-US" dirty="0"/>
              <a:t>Then, you explain how </a:t>
            </a:r>
            <a:r>
              <a:rPr lang="hr-HR" dirty="0"/>
              <a:t>the</a:t>
            </a:r>
            <a:r>
              <a:rPr lang="en-US" dirty="0"/>
              <a:t> application is implemented by showing and explaining class and sequence diagrams.</a:t>
            </a:r>
          </a:p>
          <a:p>
            <a:pPr lvl="1"/>
            <a:r>
              <a:rPr lang="en-US" dirty="0"/>
              <a:t>There should be one legible diagram per A4 page</a:t>
            </a:r>
            <a:r>
              <a:rPr lang="hr-HR" dirty="0"/>
              <a:t>.</a:t>
            </a:r>
            <a:r>
              <a:rPr lang="en-US" dirty="0"/>
              <a:t>The diagram needs to be </a:t>
            </a:r>
            <a:r>
              <a:rPr lang="en-US" b="1" dirty="0"/>
              <a:t>legible</a:t>
            </a:r>
            <a:r>
              <a:rPr lang="en-US" dirty="0"/>
              <a:t>. If you have many classes, omit the details (attributes and methods). </a:t>
            </a:r>
          </a:p>
          <a:p>
            <a:pPr lvl="1"/>
            <a:r>
              <a:rPr lang="en-US" dirty="0"/>
              <a:t>To simplify the visual, think about having a simplified main diagram supported with several sub-diagrams.</a:t>
            </a:r>
            <a:endParaRPr lang="hr-HR" dirty="0"/>
          </a:p>
          <a:p>
            <a:pPr lvl="1"/>
            <a:r>
              <a:rPr lang="hr-HR" dirty="0"/>
              <a:t>You may use Lucidchart to show your diagrams in more details.</a:t>
            </a:r>
          </a:p>
          <a:p>
            <a:pPr marL="64008" indent="0">
              <a:buNone/>
            </a:pPr>
            <a:r>
              <a:rPr lang="hr-HR" dirty="0"/>
              <a:t>What follows are the slide templates for your presentation.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91AA8-703D-4507-886E-3316F1DD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50BE7-6050-4A27-8F0F-26A6E63D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0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Final Notes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8BE-00F0-424D-8B4B-6D8E9BA1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DD74-D3A6-41EF-8FED-08A9BA12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Solution We Are Most Proud of</a:t>
            </a:r>
          </a:p>
          <a:p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45AD-2314-4E65-9C5C-E588833E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43A86-4353-49D3-8B79-73AD428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Diet Manager</a:t>
            </a:r>
            <a:br>
              <a:rPr lang="en-US" dirty="0"/>
            </a:br>
            <a:r>
              <a:rPr lang="en-US" b="0" dirty="0"/>
              <a:t>Project </a:t>
            </a:r>
            <a:r>
              <a:rPr lang="hr-HR" b="0" dirty="0"/>
              <a:t>Presentation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79712" y="3849666"/>
            <a:ext cx="6623744" cy="1234575"/>
          </a:xfrm>
        </p:spPr>
        <p:txBody>
          <a:bodyPr/>
          <a:lstStyle/>
          <a:p>
            <a:pPr algn="r"/>
            <a:r>
              <a:rPr lang="en-US" dirty="0"/>
              <a:t>GROUP G0</a:t>
            </a:r>
          </a:p>
          <a:p>
            <a:pPr algn="r"/>
            <a:r>
              <a:rPr lang="en-US" dirty="0"/>
              <a:t>Jane Doe, John Doe, 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F668-7824-9D47-AB16-7A9CC8E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A365-AE09-2C40-9C44-12BCB6C8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Diet Manager in Action</a:t>
            </a:r>
          </a:p>
          <a:p>
            <a:r>
              <a:rPr lang="hr-HR" dirty="0"/>
              <a:t>Diet Manager Explained </a:t>
            </a:r>
          </a:p>
          <a:p>
            <a:r>
              <a:rPr lang="hr-HR" dirty="0"/>
              <a:t>Final Notes</a:t>
            </a:r>
          </a:p>
          <a:p>
            <a:pPr lvl="1"/>
            <a:r>
              <a:rPr lang="en-US" dirty="0"/>
              <a:t>Part of the Solution We Are Most Proud of</a:t>
            </a:r>
          </a:p>
          <a:p>
            <a:pPr lvl="1"/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DD8BC-BD6C-2449-A5C7-A1C6CA2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87F0-F46A-1045-A093-4053C7EE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in 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Explained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C</a:t>
            </a:r>
            <a:r>
              <a:rPr lang="hr-HR" dirty="0"/>
              <a:t>lass </a:t>
            </a:r>
            <a:r>
              <a:rPr lang="en-US" dirty="0"/>
              <a:t>D</a:t>
            </a:r>
            <a:r>
              <a:rPr lang="hr-HR" dirty="0"/>
              <a:t>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91A1-3586-564A-AC18-2374C28C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different colorings to highlight classes that belong to different patterns or packages</a:t>
            </a:r>
          </a:p>
          <a:p>
            <a:r>
              <a:rPr lang="en-US" dirty="0"/>
              <a:t>If the content cannot fit into a legible A4 sheet, use additional diagrams to show more complex subsystems.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7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Loading data for 1 basic food (Pizza Slice) and 1 recipe (PB+J Sandwich)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hr-HR" dirty="0"/>
              <a:t>ing</a:t>
            </a:r>
            <a:r>
              <a:rPr lang="en-US" dirty="0"/>
              <a:t> 1 serving of the </a:t>
            </a:r>
            <a:r>
              <a:rPr lang="en-US" i="1" dirty="0"/>
              <a:t>Pizza Slice</a:t>
            </a:r>
            <a:r>
              <a:rPr lang="en-US" dirty="0"/>
              <a:t> &amp; 2 servings of the </a:t>
            </a:r>
            <a:r>
              <a:rPr lang="en-US" i="1" dirty="0"/>
              <a:t>PB+J Sandwich</a:t>
            </a:r>
            <a:r>
              <a:rPr lang="en-US" dirty="0"/>
              <a:t> to the log entry for the current date.</a:t>
            </a:r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4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D73-81EB-4356-82CB-DE56ADCF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Sequence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Computing the total number of calories for the current date.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3FF4-E7CB-4662-AC24-68969E4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42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</TotalTime>
  <Words>359</Words>
  <Application>Microsoft Office PowerPoint</Application>
  <PresentationFormat>On-screen Show (4:3)</PresentationFormat>
  <Paragraphs>49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</vt:lpstr>
      <vt:lpstr>Wingdings 2</vt:lpstr>
      <vt:lpstr>Verve</vt:lpstr>
      <vt:lpstr>How To</vt:lpstr>
      <vt:lpstr>Diet Manager Project Presentation</vt:lpstr>
      <vt:lpstr>OUTLINE</vt:lpstr>
      <vt:lpstr>Diet Manager in Action</vt:lpstr>
      <vt:lpstr>Diet Manager Explained</vt:lpstr>
      <vt:lpstr>System Overview Class Diagram</vt:lpstr>
      <vt:lpstr>Sequence Diagram</vt:lpstr>
      <vt:lpstr>Sequence Diagram</vt:lpstr>
      <vt:lpstr>Sequence Diagram</vt:lpstr>
      <vt:lpstr>Final Notes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Microsoft Office User</dc:creator>
  <cp:lastModifiedBy>Mlikota, Emanuel</cp:lastModifiedBy>
  <cp:revision>73</cp:revision>
  <dcterms:created xsi:type="dcterms:W3CDTF">2018-12-05T08:19:50Z</dcterms:created>
  <dcterms:modified xsi:type="dcterms:W3CDTF">2024-04-03T21:15:28Z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2ff711-767d-49e4-8de8-6dc66c541869_Enabled">
    <vt:lpwstr>true</vt:lpwstr>
  </property>
  <property fmtid="{D5CDD505-2E9C-101B-9397-08002B2CF9AE}" pid="3" name="MSIP_Label_3f2ff711-767d-49e4-8de8-6dc66c541869_SetDate">
    <vt:lpwstr>2024-04-03T21:15:21Z</vt:lpwstr>
  </property>
  <property fmtid="{D5CDD505-2E9C-101B-9397-08002B2CF9AE}" pid="4" name="MSIP_Label_3f2ff711-767d-49e4-8de8-6dc66c541869_Method">
    <vt:lpwstr>Standard</vt:lpwstr>
  </property>
  <property fmtid="{D5CDD505-2E9C-101B-9397-08002B2CF9AE}" pid="5" name="MSIP_Label_3f2ff711-767d-49e4-8de8-6dc66c541869_Name">
    <vt:lpwstr>defa4170-0d19-0005-0004-bc88714345d2</vt:lpwstr>
  </property>
  <property fmtid="{D5CDD505-2E9C-101B-9397-08002B2CF9AE}" pid="6" name="MSIP_Label_3f2ff711-767d-49e4-8de8-6dc66c541869_SiteId">
    <vt:lpwstr>9a21e1ab-b7a7-4f82-8fd0-170bb7e09f92</vt:lpwstr>
  </property>
  <property fmtid="{D5CDD505-2E9C-101B-9397-08002B2CF9AE}" pid="7" name="MSIP_Label_3f2ff711-767d-49e4-8de8-6dc66c541869_ActionId">
    <vt:lpwstr>83124c7d-9777-4318-a4de-fab41523b7ba</vt:lpwstr>
  </property>
  <property fmtid="{D5CDD505-2E9C-101B-9397-08002B2CF9AE}" pid="8" name="MSIP_Label_3f2ff711-767d-49e4-8de8-6dc66c541869_ContentBits">
    <vt:lpwstr>0</vt:lpwstr>
  </property>
</Properties>
</file>