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Hotel Reservation Analysis Using SQL and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2"/>
                </a:solidFill>
              </a:rPr>
              <a:t>Insights into Guest Preferences and Booking Trends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2"/>
                </a:solidFill>
              </a:rPr>
              <a:t>Author: Abdul Mannan</a:t>
            </a:r>
          </a:p>
          <a:p>
            <a:pPr algn="l">
              <a:lnSpc>
                <a:spcPct val="90000"/>
              </a:lnSpc>
            </a:pPr>
            <a:r>
              <a:rPr lang="en-US" sz="1200">
                <a:solidFill>
                  <a:schemeClr val="tx2"/>
                </a:solidFill>
              </a:rPr>
              <a:t>Batch: MIP-DA-10</a:t>
            </a:r>
          </a:p>
          <a:p>
            <a:pPr algn="l">
              <a:lnSpc>
                <a:spcPct val="90000"/>
              </a:lnSpc>
            </a:pPr>
            <a:endParaRPr lang="en-US" sz="12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phic 21" descr="Building">
            <a:extLst>
              <a:ext uri="{FF2B5EF4-FFF2-40B4-BE49-F238E27FC236}">
                <a16:creationId xmlns:a16="http://schemas.microsoft.com/office/drawing/2014/main" id="{E7E1C3BD-010A-A5E0-BB07-197C3255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Summary of key insights:</a:t>
            </a:r>
          </a:p>
          <a:p>
            <a:r>
              <a:rPr lang="en-US" sz="1600">
                <a:solidFill>
                  <a:schemeClr val="tx2"/>
                </a:solidFill>
              </a:rPr>
              <a:t>- Most popular meal plan: Meal Plan 1</a:t>
            </a:r>
          </a:p>
          <a:p>
            <a:r>
              <a:rPr lang="en-US" sz="1600">
                <a:solidFill>
                  <a:schemeClr val="tx2"/>
                </a:solidFill>
              </a:rPr>
              <a:t>- Commonly booked room type: Room_Type 1</a:t>
            </a:r>
          </a:p>
          <a:p>
            <a:r>
              <a:rPr lang="en-US" sz="1600">
                <a:solidFill>
                  <a:schemeClr val="tx2"/>
                </a:solidFill>
              </a:rPr>
              <a:t>- Highest lead time: 158 days</a:t>
            </a:r>
          </a:p>
          <a:p>
            <a:r>
              <a:rPr lang="en-US" sz="1600">
                <a:solidFill>
                  <a:schemeClr val="tx2"/>
                </a:solidFill>
              </a:rPr>
              <a:t>- Monthly reservations analysis</a:t>
            </a:r>
          </a:p>
          <a:p>
            <a:r>
              <a:rPr lang="en-US" sz="1600">
                <a:solidFill>
                  <a:schemeClr val="tx2"/>
                </a:solidFill>
              </a:rPr>
              <a:t>Future steps for further analysis or implementation.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Objective: Analyze hotel reservation data to gain insights.</a:t>
            </a:r>
          </a:p>
          <a:p>
            <a:r>
              <a:rPr lang="en-US" sz="1600">
                <a:solidFill>
                  <a:schemeClr val="tx2"/>
                </a:solidFill>
              </a:rPr>
              <a:t>Tools Used: SQL, Python, Pandas.</a:t>
            </a:r>
          </a:p>
          <a:p>
            <a:r>
              <a:rPr lang="en-US" sz="1600">
                <a:solidFill>
                  <a:schemeClr val="tx2"/>
                </a:solidFill>
              </a:rPr>
              <a:t>Dataset: Contains information on bookings, guest details, and reservation specifics.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Columns:</a:t>
            </a:r>
          </a:p>
          <a:p>
            <a:r>
              <a:rPr lang="en-US" sz="1600">
                <a:solidFill>
                  <a:schemeClr val="tx2"/>
                </a:solidFill>
              </a:rPr>
              <a:t>- Booking_ID</a:t>
            </a:r>
          </a:p>
          <a:p>
            <a:r>
              <a:rPr lang="en-US" sz="1600">
                <a:solidFill>
                  <a:schemeClr val="tx2"/>
                </a:solidFill>
              </a:rPr>
              <a:t>- no_of_adults</a:t>
            </a:r>
          </a:p>
          <a:p>
            <a:r>
              <a:rPr lang="en-US" sz="1600">
                <a:solidFill>
                  <a:schemeClr val="tx2"/>
                </a:solidFill>
              </a:rPr>
              <a:t>- no_of_children</a:t>
            </a:r>
          </a:p>
          <a:p>
            <a:r>
              <a:rPr lang="en-US" sz="1600">
                <a:solidFill>
                  <a:schemeClr val="tx2"/>
                </a:solidFill>
              </a:rPr>
              <a:t>- no_of_weekend_nights</a:t>
            </a:r>
          </a:p>
          <a:p>
            <a:r>
              <a:rPr lang="en-US" sz="1600">
                <a:solidFill>
                  <a:schemeClr val="tx2"/>
                </a:solidFill>
              </a:rPr>
              <a:t>- no_of_week_nights</a:t>
            </a:r>
          </a:p>
          <a:p>
            <a:r>
              <a:rPr lang="en-US" sz="1600">
                <a:solidFill>
                  <a:schemeClr val="tx2"/>
                </a:solidFill>
              </a:rPr>
              <a:t>- type_of_meal_plan</a:t>
            </a:r>
          </a:p>
          <a:p>
            <a:r>
              <a:rPr lang="en-US" sz="1600">
                <a:solidFill>
                  <a:schemeClr val="tx2"/>
                </a:solidFill>
              </a:rPr>
              <a:t>- room_type_reserved</a:t>
            </a:r>
          </a:p>
          <a:p>
            <a:r>
              <a:rPr lang="en-US" sz="1600">
                <a:solidFill>
                  <a:schemeClr val="tx2"/>
                </a:solidFill>
              </a:rPr>
              <a:t>- lead_time</a:t>
            </a:r>
          </a:p>
          <a:p>
            <a:r>
              <a:rPr lang="en-US" sz="1600">
                <a:solidFill>
                  <a:schemeClr val="tx2"/>
                </a:solidFill>
              </a:rPr>
              <a:t>- arrival_date</a:t>
            </a:r>
          </a:p>
          <a:p>
            <a:r>
              <a:rPr lang="en-US" sz="1600">
                <a:solidFill>
                  <a:schemeClr val="tx2"/>
                </a:solidFill>
              </a:rPr>
              <a:t>- market_segment_type</a:t>
            </a:r>
          </a:p>
          <a:p>
            <a:r>
              <a:rPr lang="en-US" sz="1600">
                <a:solidFill>
                  <a:schemeClr val="tx2"/>
                </a:solidFill>
              </a:rPr>
              <a:t>- avg_price_per_room</a:t>
            </a:r>
          </a:p>
          <a:p>
            <a:r>
              <a:rPr lang="en-US" sz="1600">
                <a:solidFill>
                  <a:schemeClr val="tx2"/>
                </a:solidFill>
              </a:rPr>
              <a:t>- booking_status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Total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Total number of reservations in the dataset: 36275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Most Popular Meal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Most popular meal plan among guests: Meal Plan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Average Price for Reservations with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Average price per room for reservations involving children: 103.26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Most Commonly Booked Room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Most commonly booked room type: Room_Type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Lead Time for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Highest lead time: 158</a:t>
            </a:r>
          </a:p>
          <a:p>
            <a:r>
              <a:rPr lang="en-US" sz="1600">
                <a:solidFill>
                  <a:schemeClr val="tx2"/>
                </a:solidFill>
              </a:rPr>
              <a:t>Lowest lead time: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Monthly Reservations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032347"/>
            <a:ext cx="2607366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Number of reservations made in each month: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256FA-7DF1-44BA-84DB-3C334BB4A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554" y="2188307"/>
            <a:ext cx="4130852" cy="2478510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Hotel Reservation Analysis Using SQL and Python</vt:lpstr>
      <vt:lpstr>Project Overview</vt:lpstr>
      <vt:lpstr>Dataset Overview</vt:lpstr>
      <vt:lpstr>Total Reservations</vt:lpstr>
      <vt:lpstr>Most Popular Meal Plan</vt:lpstr>
      <vt:lpstr>Average Price for Reservations with Children</vt:lpstr>
      <vt:lpstr>Most Commonly Booked Room Type</vt:lpstr>
      <vt:lpstr>Lead Time for Reservations</vt:lpstr>
      <vt:lpstr>Monthly Reservations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 Using SQL and Python</dc:title>
  <dc:subject/>
  <dc:creator>Abdul Mannan</dc:creator>
  <cp:keywords/>
  <dc:description>generated using python-pptx</dc:description>
  <cp:lastModifiedBy>Abdul Mannan</cp:lastModifiedBy>
  <cp:revision>19</cp:revision>
  <dcterms:created xsi:type="dcterms:W3CDTF">2013-01-27T09:14:16Z</dcterms:created>
  <dcterms:modified xsi:type="dcterms:W3CDTF">2024-06-29T04:23:52Z</dcterms:modified>
  <cp:category/>
</cp:coreProperties>
</file>