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D912-12EF-EDD2-BA24-69890D47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E4B-1A65-0673-9104-3AA8C62BD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7FFC-0A4E-9E7B-E2A4-8E7FBFE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AEC9-CC75-027D-3678-5E11C3D6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6958-220D-868A-B660-4B371A25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5200-9A6C-9467-1F2F-9EF07965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21F20-E192-D5D4-E3E4-598F885A2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8316-5901-625D-B615-F6CA2049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2DC5E-FA21-6CD1-CF38-568F9729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E32F-8F19-8C50-1DA2-2FC44AF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3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8BA0B-7632-B74E-D4D0-199133B25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FF7BB-B756-FA79-5804-224222B79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01243-C25B-572F-E9B0-B4909378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25BAD-EC05-53A2-53D5-599ADFF5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B496-CE38-3001-2A8E-3CB74D1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DCC9-D60E-6D8B-52E0-61920A31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1FCC-D19A-E41B-86FC-32E4BA13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A3E7-E434-3AA8-4E46-5D5E7721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8F5-09E5-1CA6-7823-682E393B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3FFC-8C02-F405-3516-AA5B234D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E77C-5D5E-0850-19D1-5A64803B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F5FE5-CBEC-E758-401A-572CE7E93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5101-E11B-5CF8-F5A2-A362A47E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02291-74C0-E1BF-7E3C-2F3BDCF2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E62F-EBDA-F2AB-408D-1B4D15F4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B501-E625-E542-3DF4-E4989AE9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0F9D-09AD-21A2-785A-374B1D39B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853FC-F4EF-C5B9-EC17-95209320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56D11-7F7C-6614-ED1C-DD16631E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4074-AD9A-22C0-015E-53D1A587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7FF0-F380-5270-424F-FD8A3CA5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F560-0BC2-FD2A-12D6-A19B090E0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BBCA-69E6-5879-0EF8-16A1F658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03E7B-E6D4-2609-AD56-6DCA45D55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6A3DE-12B2-CD69-26EA-8E06A7FB0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3622-FC36-9AA5-D0A8-575C670E0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A246E-96D8-2351-451C-B4FB3D4E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4957C-0346-78E8-5811-ACE9F8A7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8BC5B-65A7-A216-95C5-F4F6A143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844-B112-AFE8-A01C-E0D9B429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5C5FC-76A4-F6E6-7BBD-26937531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AAB58-43FA-56A4-48C9-FCCA0EB0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F35C1-8D9D-4CA0-2778-1ED824C5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8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86FE2-502D-C99B-FC90-3B4D5A7C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ED46B-D6D9-3CBA-040A-A998CCB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AD658-13A0-3C11-AFBE-670757F7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9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204-356A-F3D4-895C-47F28488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875C-C470-F4D2-2945-CE99E506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9A8F8-7416-C5B7-E4CD-1F5BB577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BFB7F-37A5-74B2-EEE9-387DB0AC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24E27-B811-0F52-2D8A-EB0E68D9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6564D-EE47-8266-912E-1129B874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B86C-687F-E38B-5765-1DD96D28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580EC-217C-0AD1-C8B2-4783CE8A0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8A9F-B91E-1EC1-9DDA-F3C8DDC4A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B07EB-8561-3D8D-32B0-90E46EE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E069-FB14-F2E2-6F23-808E2BDD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A2EC-742B-65F2-7219-291E8796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88132-CEAB-9D7D-BA8B-56E14E15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1AA2-9767-3410-1E6B-CBB23864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C1563-9F89-FA65-9C23-A8C45588A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A529-5A0E-4BEA-AF4A-9243156C41A2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0FE5-8137-1D58-2C76-9414BB63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F3F6-2606-7513-0240-1E0856607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1907C-37FA-4014-B8FA-E2E540F64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8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537E2-7784-35AF-5B72-4B2498630204}"/>
              </a:ext>
            </a:extLst>
          </p:cNvPr>
          <p:cNvSpPr txBox="1"/>
          <p:nvPr/>
        </p:nvSpPr>
        <p:spPr>
          <a:xfrm>
            <a:off x="1274323" y="710119"/>
            <a:ext cx="96433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Churn Prediction Project</a:t>
            </a:r>
          </a:p>
        </p:txBody>
      </p:sp>
    </p:spTree>
    <p:extLst>
      <p:ext uri="{BB962C8B-B14F-4D97-AF65-F5344CB8AC3E}">
        <p14:creationId xmlns:p14="http://schemas.microsoft.com/office/powerpoint/2010/main" val="152274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CA456-DF37-9C4E-EAFB-69D4EBF6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508E63-FC0B-4C19-62EE-783B18C06C1F}"/>
              </a:ext>
            </a:extLst>
          </p:cNvPr>
          <p:cNvSpPr txBox="1"/>
          <p:nvPr/>
        </p:nvSpPr>
        <p:spPr>
          <a:xfrm>
            <a:off x="1274323" y="710119"/>
            <a:ext cx="96433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4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 customer churn in telecom.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 demographics, services, and charges.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 churn and improve customer retention.</a:t>
            </a:r>
          </a:p>
          <a:p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68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A133F-C2D4-DB7C-4FA8-139143B76F8A}"/>
              </a:ext>
            </a:extLst>
          </p:cNvPr>
          <p:cNvSpPr txBox="1"/>
          <p:nvPr/>
        </p:nvSpPr>
        <p:spPr>
          <a:xfrm>
            <a:off x="369651" y="408562"/>
            <a:ext cx="465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09F04-4F74-642A-5310-10F5CB265C46}"/>
              </a:ext>
            </a:extLst>
          </p:cNvPr>
          <p:cNvSpPr txBox="1"/>
          <p:nvPr/>
        </p:nvSpPr>
        <p:spPr>
          <a:xfrm>
            <a:off x="525294" y="1556426"/>
            <a:ext cx="1060314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Exploratory Data Analysis (EDA) on features and churn.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Encoding categorical variables.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Feature engineering (tenure in years, average monthly charge).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Model training: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Hyperparameter tuning using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Evaluation using accuracy, precision, recall, and F1-score.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4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0A77C-9A6B-2EE9-342A-DBC05C4C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C67DF-13BE-D676-860C-1DB0D42A1B3C}"/>
              </a:ext>
            </a:extLst>
          </p:cNvPr>
          <p:cNvSpPr txBox="1"/>
          <p:nvPr/>
        </p:nvSpPr>
        <p:spPr>
          <a:xfrm>
            <a:off x="243191" y="214009"/>
            <a:ext cx="857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D0F89-EEA1-39F6-6F63-ACDD49B7B984}"/>
              </a:ext>
            </a:extLst>
          </p:cNvPr>
          <p:cNvSpPr txBox="1"/>
          <p:nvPr/>
        </p:nvSpPr>
        <p:spPr>
          <a:xfrm>
            <a:off x="486383" y="1322962"/>
            <a:ext cx="100486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Customers using fiber-optic internet have the highest churn rate.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Churn is highest among customers without Online Security.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Customers lacking Tech Support show a higher churn rate.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Non-senior citizens have higher churn.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Customers without partners churn more than those with partners.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Churn is higher for customers without dependents.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Customers without multiple lines experience the highest churn.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Mailed and Electronic check payment methods have the highest churn.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Customers who churn tend to have lower tenure (leave earlier).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Monthly charges are higher for customers who churn.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Total charges are lower for churned customers due to shorter tenure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DE688-372C-FB1A-28CE-4BB1A0BDD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50033E-063F-71C7-93EB-B6C84A5B6F1B}"/>
              </a:ext>
            </a:extLst>
          </p:cNvPr>
          <p:cNvSpPr txBox="1"/>
          <p:nvPr/>
        </p:nvSpPr>
        <p:spPr>
          <a:xfrm>
            <a:off x="145915" y="165370"/>
            <a:ext cx="10771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D65DD-D999-BE90-6EB4-0F3C69D8136D}"/>
              </a:ext>
            </a:extLst>
          </p:cNvPr>
          <p:cNvSpPr txBox="1"/>
          <p:nvPr/>
        </p:nvSpPr>
        <p:spPr>
          <a:xfrm>
            <a:off x="554477" y="1332689"/>
            <a:ext cx="1059342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Both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achieved 100% accuracy on test data.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Confusion Matrix: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True Negatives: 133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True Positives: 267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False Positives: 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False Negatives: 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Model effectively handles class imbalance and outliers.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Hyperparameter tuning improved model robustness.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EF541-3D6A-F983-DE2A-9097932B6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3223C8-D50D-BC1B-216F-C34DF3C551B5}"/>
              </a:ext>
            </a:extLst>
          </p:cNvPr>
          <p:cNvSpPr txBox="1"/>
          <p:nvPr/>
        </p:nvSpPr>
        <p:spPr>
          <a:xfrm>
            <a:off x="0" y="1"/>
            <a:ext cx="10917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Actions and Recommendations: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D2C2B-D7AD-63AD-1AC6-ECCC760D8B93}"/>
              </a:ext>
            </a:extLst>
          </p:cNvPr>
          <p:cNvSpPr txBox="1"/>
          <p:nvPr/>
        </p:nvSpPr>
        <p:spPr>
          <a:xfrm>
            <a:off x="1089498" y="1429966"/>
            <a:ext cx="92607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Focus on improving Fiber optic internet service quality.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Enhance Online Security and Tech Support offerings.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Target customer retention campaigns at non-senior citizens.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Provide incentives for customers with partners and dependents.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Promote payment methods with lower churn risk (avoid mailed/electronic checks).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Monitor customer tenure and address early churn risks proactively.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6E5AF-9963-10C3-8D6B-525A9044CEEC}"/>
              </a:ext>
            </a:extLst>
          </p:cNvPr>
          <p:cNvSpPr txBox="1"/>
          <p:nvPr/>
        </p:nvSpPr>
        <p:spPr>
          <a:xfrm>
            <a:off x="1498060" y="1828800"/>
            <a:ext cx="88424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12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345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Mohiz</dc:creator>
  <cp:lastModifiedBy>Abdul Mohiz</cp:lastModifiedBy>
  <cp:revision>1</cp:revision>
  <dcterms:created xsi:type="dcterms:W3CDTF">2025-05-23T11:11:06Z</dcterms:created>
  <dcterms:modified xsi:type="dcterms:W3CDTF">2025-05-23T11:27:35Z</dcterms:modified>
</cp:coreProperties>
</file>