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C8E12-3867-49EB-AE12-F2B0F30F65AF}" v="21" dt="2024-07-10T20:48:49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Mujeeb Leasu" userId="f11be4f83ecd4040" providerId="LiveId" clId="{6ABC8E12-3867-49EB-AE12-F2B0F30F65AF}"/>
    <pc:docChg chg="undo custSel addSld modSld">
      <pc:chgData name="AbdulMujeeb Leasu" userId="f11be4f83ecd4040" providerId="LiveId" clId="{6ABC8E12-3867-49EB-AE12-F2B0F30F65AF}" dt="2024-07-10T20:55:58.489" v="266" actId="5793"/>
      <pc:docMkLst>
        <pc:docMk/>
      </pc:docMkLst>
      <pc:sldChg chg="addSp delSp modSp mod setBg addAnim delAnim modAnim">
        <pc:chgData name="AbdulMujeeb Leasu" userId="f11be4f83ecd4040" providerId="LiveId" clId="{6ABC8E12-3867-49EB-AE12-F2B0F30F65AF}" dt="2024-07-10T20:52:31.001" v="61" actId="20577"/>
        <pc:sldMkLst>
          <pc:docMk/>
          <pc:sldMk cId="4179807897" sldId="256"/>
        </pc:sldMkLst>
        <pc:spChg chg="mo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2" creationId="{EEC9D99E-7575-4065-77BF-7F2487EAD5E4}"/>
          </ac:spMkLst>
        </pc:spChg>
        <pc:spChg chg="add del mod">
          <ac:chgData name="AbdulMujeeb Leasu" userId="f11be4f83ecd4040" providerId="LiveId" clId="{6ABC8E12-3867-49EB-AE12-F2B0F30F65AF}" dt="2024-07-10T20:48:09.452" v="14" actId="478"/>
          <ac:spMkLst>
            <pc:docMk/>
            <pc:sldMk cId="4179807897" sldId="256"/>
            <ac:spMk id="3" creationId="{0A55116A-F1EE-DD1F-428B-83386CD4879A}"/>
          </ac:spMkLst>
        </pc:spChg>
        <pc:spChg chg="add mod">
          <ac:chgData name="AbdulMujeeb Leasu" userId="f11be4f83ecd4040" providerId="LiveId" clId="{6ABC8E12-3867-49EB-AE12-F2B0F30F65AF}" dt="2024-07-10T20:47:35.430" v="5" actId="478"/>
          <ac:spMkLst>
            <pc:docMk/>
            <pc:sldMk cId="4179807897" sldId="256"/>
            <ac:spMk id="4" creationId="{AF9E1608-54F1-19EF-1AFC-2F7097C3847F}"/>
          </ac:spMkLst>
        </pc:spChg>
        <pc:spChg chg="add mod">
          <ac:chgData name="AbdulMujeeb Leasu" userId="f11be4f83ecd4040" providerId="LiveId" clId="{6ABC8E12-3867-49EB-AE12-F2B0F30F65AF}" dt="2024-07-10T20:52:31.001" v="61" actId="20577"/>
          <ac:spMkLst>
            <pc:docMk/>
            <pc:sldMk cId="4179807897" sldId="256"/>
            <ac:spMk id="5" creationId="{E4983376-70CB-406B-AD75-6CC4215D52DB}"/>
          </ac:spMkLst>
        </pc:spChg>
        <pc:spChg chg="add del">
          <ac:chgData name="AbdulMujeeb Leasu" userId="f11be4f83ecd4040" providerId="LiveId" clId="{6ABC8E12-3867-49EB-AE12-F2B0F30F65AF}" dt="2024-07-10T20:48:04.658" v="12" actId="26606"/>
          <ac:spMkLst>
            <pc:docMk/>
            <pc:sldMk cId="4179807897" sldId="256"/>
            <ac:spMk id="1031" creationId="{FB5B0058-AF13-4859-B429-4EDDE2A26F7F}"/>
          </ac:spMkLst>
        </pc:spChg>
        <pc:spChg chg="add del">
          <ac:chgData name="AbdulMujeeb Leasu" userId="f11be4f83ecd4040" providerId="LiveId" clId="{6ABC8E12-3867-49EB-AE12-F2B0F30F65AF}" dt="2024-07-10T20:48:04.658" v="12" actId="26606"/>
          <ac:spMkLst>
            <pc:docMk/>
            <pc:sldMk cId="4179807897" sldId="256"/>
            <ac:spMk id="1033" creationId="{D84C2E9E-0B5D-4B5F-9A1F-70EBDCE39034}"/>
          </ac:spMkLst>
        </pc:spChg>
        <pc:spChg chg="add del">
          <ac:chgData name="AbdulMujeeb Leasu" userId="f11be4f83ecd4040" providerId="LiveId" clId="{6ABC8E12-3867-49EB-AE12-F2B0F30F65AF}" dt="2024-07-10T20:48:04.658" v="12" actId="26606"/>
          <ac:spMkLst>
            <pc:docMk/>
            <pc:sldMk cId="4179807897" sldId="256"/>
            <ac:spMk id="1035" creationId="{EF36B2BE-65F4-46E3-AFDD-A9AE9E885071}"/>
          </ac:spMkLst>
        </pc:spChg>
        <pc:spChg chg="add del">
          <ac:chgData name="AbdulMujeeb Leasu" userId="f11be4f83ecd4040" providerId="LiveId" clId="{6ABC8E12-3867-49EB-AE12-F2B0F30F65AF}" dt="2024-07-10T20:48:59.745" v="28" actId="26606"/>
          <ac:spMkLst>
            <pc:docMk/>
            <pc:sldMk cId="4179807897" sldId="256"/>
            <ac:spMk id="1036" creationId="{8C790BE2-4E4F-4AAF-81A2-4A6F4885EBE6}"/>
          </ac:spMkLst>
        </pc:spChg>
        <pc:spChg chg="add del">
          <ac:chgData name="AbdulMujeeb Leasu" userId="f11be4f83ecd4040" providerId="LiveId" clId="{6ABC8E12-3867-49EB-AE12-F2B0F30F65AF}" dt="2024-07-10T20:48:41.114" v="23" actId="26606"/>
          <ac:spMkLst>
            <pc:docMk/>
            <pc:sldMk cId="4179807897" sldId="256"/>
            <ac:spMk id="1037" creationId="{8C790BE2-4E4F-4AAF-81A2-4A6F4885EBE6}"/>
          </ac:spMkLst>
        </pc:spChg>
        <pc:spChg chg="add del">
          <ac:chgData name="AbdulMujeeb Leasu" userId="f11be4f83ecd4040" providerId="LiveId" clId="{6ABC8E12-3867-49EB-AE12-F2B0F30F65AF}" dt="2024-07-10T20:48:59.745" v="28" actId="26606"/>
          <ac:spMkLst>
            <pc:docMk/>
            <pc:sldMk cId="4179807897" sldId="256"/>
            <ac:spMk id="1038" creationId="{D28B54C3-B57B-472A-B96E-1FCB67093DC2}"/>
          </ac:spMkLst>
        </pc:spChg>
        <pc:spChg chg="add del">
          <ac:chgData name="AbdulMujeeb Leasu" userId="f11be4f83ecd4040" providerId="LiveId" clId="{6ABC8E12-3867-49EB-AE12-F2B0F30F65AF}" dt="2024-07-10T20:48:41.114" v="23" actId="26606"/>
          <ac:spMkLst>
            <pc:docMk/>
            <pc:sldMk cId="4179807897" sldId="256"/>
            <ac:spMk id="1039" creationId="{D28B54C3-B57B-472A-B96E-1FCB67093DC2}"/>
          </ac:spMkLst>
        </pc:spChg>
        <pc:spChg chg="add del">
          <ac:chgData name="AbdulMujeeb Leasu" userId="f11be4f83ecd4040" providerId="LiveId" clId="{6ABC8E12-3867-49EB-AE12-F2B0F30F65AF}" dt="2024-07-10T20:48:59.745" v="28" actId="26606"/>
          <ac:spMkLst>
            <pc:docMk/>
            <pc:sldMk cId="4179807897" sldId="256"/>
            <ac:spMk id="1040" creationId="{7DB3C429-F8DA-49B9-AF84-21996FCF78B5}"/>
          </ac:spMkLst>
        </pc:spChg>
        <pc:spChg chg="add del">
          <ac:chgData name="AbdulMujeeb Leasu" userId="f11be4f83ecd4040" providerId="LiveId" clId="{6ABC8E12-3867-49EB-AE12-F2B0F30F65AF}" dt="2024-07-10T20:48:41.114" v="23" actId="26606"/>
          <ac:spMkLst>
            <pc:docMk/>
            <pc:sldMk cId="4179807897" sldId="256"/>
            <ac:spMk id="1041" creationId="{7DB3C429-F8DA-49B9-AF84-21996FCF78B5}"/>
          </ac:spMkLst>
        </pc:spChg>
        <pc:spChg chg="add del">
          <ac:chgData name="AbdulMujeeb Leasu" userId="f11be4f83ecd4040" providerId="LiveId" clId="{6ABC8E12-3867-49EB-AE12-F2B0F30F65AF}" dt="2024-07-10T20:48:59.745" v="28" actId="26606"/>
          <ac:spMkLst>
            <pc:docMk/>
            <pc:sldMk cId="4179807897" sldId="256"/>
            <ac:spMk id="1042" creationId="{C4C9F2B0-1044-46EB-8AEB-C3BFFDE6C2CC}"/>
          </ac:spMkLst>
        </pc:spChg>
        <pc:spChg chg="add del">
          <ac:chgData name="AbdulMujeeb Leasu" userId="f11be4f83ecd4040" providerId="LiveId" clId="{6ABC8E12-3867-49EB-AE12-F2B0F30F65AF}" dt="2024-07-10T20:48:41.114" v="23" actId="26606"/>
          <ac:spMkLst>
            <pc:docMk/>
            <pc:sldMk cId="4179807897" sldId="256"/>
            <ac:spMk id="1043" creationId="{C4C9F2B0-1044-46EB-8AEB-C3BFFDE6C2CC}"/>
          </ac:spMkLst>
        </pc:spChg>
        <pc:spChg chg="add del">
          <ac:chgData name="AbdulMujeeb Leasu" userId="f11be4f83ecd4040" providerId="LiveId" clId="{6ABC8E12-3867-49EB-AE12-F2B0F30F65AF}" dt="2024-07-10T20:48:41.114" v="23" actId="26606"/>
          <ac:spMkLst>
            <pc:docMk/>
            <pc:sldMk cId="4179807897" sldId="256"/>
            <ac:spMk id="1045" creationId="{32B3ACB3-D689-442E-8A40-8680B0FEB8A2}"/>
          </ac:spMkLst>
        </pc:spChg>
        <pc:spChg chg="add del">
          <ac:chgData name="AbdulMujeeb Leasu" userId="f11be4f83ecd4040" providerId="LiveId" clId="{6ABC8E12-3867-49EB-AE12-F2B0F30F65AF}" dt="2024-07-10T20:48:59.745" v="28" actId="26606"/>
          <ac:spMkLst>
            <pc:docMk/>
            <pc:sldMk cId="4179807897" sldId="256"/>
            <ac:spMk id="1047" creationId="{32B3ACB3-D689-442E-8A40-8680B0FEB8A2}"/>
          </ac:spMkLst>
        </pc:spChg>
        <pc:spChg chg="add del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49" creationId="{5964CBE2-084A-47DF-A704-CF5F6217B569}"/>
          </ac:spMkLst>
        </pc:spChg>
        <pc:spChg chg="add del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50" creationId="{686A5CBB-E03B-4019-8BCD-78975D39E48C}"/>
          </ac:spMkLst>
        </pc:spChg>
        <pc:spChg chg="add del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51" creationId="{94993204-9792-4E61-A83C-73D4379E2B1C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56" creationId="{51F77B6A-7F53-4B28-B73D-C8CC899AB221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62" creationId="{F6E412EF-CF39-4C25-85B0-DB30B1B0A8C4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64" creationId="{E8DA6235-17F2-4C9E-88C6-C5D38D8D3C03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66" creationId="{B55DEF71-1741-4489-8E77-46FC5BAA66E2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68" creationId="{82347B6D-A7CC-48EB-861F-917D0D61E3EA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70" creationId="{A7A0A46D-CC9B-4E32-870A-7BC2DF940144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72" creationId="{9178722E-1BD0-427E-BAAE-4F206DAB5818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74" creationId="{A753B935-E3DD-466D-BFAC-68E0BE02D092}"/>
          </ac:spMkLst>
        </pc:spChg>
        <pc:spChg chg="add">
          <ac:chgData name="AbdulMujeeb Leasu" userId="f11be4f83ecd4040" providerId="LiveId" clId="{6ABC8E12-3867-49EB-AE12-F2B0F30F65AF}" dt="2024-07-10T20:52:10.625" v="38" actId="26606"/>
          <ac:spMkLst>
            <pc:docMk/>
            <pc:sldMk cId="4179807897" sldId="256"/>
            <ac:spMk id="1076" creationId="{FB034F26-4148-4B59-B493-14D7A9A8BAA9}"/>
          </ac:spMkLst>
        </pc:spChg>
        <pc:grpChg chg="add">
          <ac:chgData name="AbdulMujeeb Leasu" userId="f11be4f83ecd4040" providerId="LiveId" clId="{6ABC8E12-3867-49EB-AE12-F2B0F30F65AF}" dt="2024-07-10T20:52:10.625" v="38" actId="26606"/>
          <ac:grpSpMkLst>
            <pc:docMk/>
            <pc:sldMk cId="4179807897" sldId="256"/>
            <ac:grpSpMk id="1058" creationId="{2515629F-0D83-4A44-A125-CD50FC660AB4}"/>
          </ac:grpSpMkLst>
        </pc:grpChg>
        <pc:grpChg chg="add">
          <ac:chgData name="AbdulMujeeb Leasu" userId="f11be4f83ecd4040" providerId="LiveId" clId="{6ABC8E12-3867-49EB-AE12-F2B0F30F65AF}" dt="2024-07-10T20:52:10.625" v="38" actId="26606"/>
          <ac:grpSpMkLst>
            <pc:docMk/>
            <pc:sldMk cId="4179807897" sldId="256"/>
            <ac:grpSpMk id="1078" creationId="{5E6BB5FD-DB7B-4BE3-BA45-1EF042115ED5}"/>
          </ac:grpSpMkLst>
        </pc:grpChg>
        <pc:picChg chg="add del mod">
          <ac:chgData name="AbdulMujeeb Leasu" userId="f11be4f83ecd4040" providerId="LiveId" clId="{6ABC8E12-3867-49EB-AE12-F2B0F30F65AF}" dt="2024-07-10T20:48:09.452" v="14" actId="478"/>
          <ac:picMkLst>
            <pc:docMk/>
            <pc:sldMk cId="4179807897" sldId="256"/>
            <ac:picMk id="1026" creationId="{E3912864-A36A-F202-873C-4CFE38F52505}"/>
          </ac:picMkLst>
        </pc:picChg>
        <pc:picChg chg="add mod">
          <ac:chgData name="AbdulMujeeb Leasu" userId="f11be4f83ecd4040" providerId="LiveId" clId="{6ABC8E12-3867-49EB-AE12-F2B0F30F65AF}" dt="2024-07-10T20:48:00.056" v="10" actId="688"/>
          <ac:picMkLst>
            <pc:docMk/>
            <pc:sldMk cId="4179807897" sldId="256"/>
            <ac:picMk id="1028" creationId="{CDA04E74-3C5D-F05E-1170-03D83E927C15}"/>
          </ac:picMkLst>
        </pc:picChg>
        <pc:picChg chg="add del">
          <ac:chgData name="AbdulMujeeb Leasu" userId="f11be4f83ecd4040" providerId="LiveId" clId="{6ABC8E12-3867-49EB-AE12-F2B0F30F65AF}" dt="2024-07-10T20:48:25.601" v="16" actId="478"/>
          <ac:picMkLst>
            <pc:docMk/>
            <pc:sldMk cId="4179807897" sldId="256"/>
            <ac:picMk id="1030" creationId="{614EEE17-D081-F234-F915-E40637B0D01C}"/>
          </ac:picMkLst>
        </pc:picChg>
        <pc:picChg chg="add del mod">
          <ac:chgData name="AbdulMujeeb Leasu" userId="f11be4f83ecd4040" providerId="LiveId" clId="{6ABC8E12-3867-49EB-AE12-F2B0F30F65AF}" dt="2024-07-10T20:48:48.846" v="24" actId="478"/>
          <ac:picMkLst>
            <pc:docMk/>
            <pc:sldMk cId="4179807897" sldId="256"/>
            <ac:picMk id="1032" creationId="{9BAFDA2E-F524-100C-2ACF-78A2450ECB0F}"/>
          </ac:picMkLst>
        </pc:picChg>
        <pc:picChg chg="add mod">
          <ac:chgData name="AbdulMujeeb Leasu" userId="f11be4f83ecd4040" providerId="LiveId" clId="{6ABC8E12-3867-49EB-AE12-F2B0F30F65AF}" dt="2024-07-10T20:52:10.625" v="38" actId="26606"/>
          <ac:picMkLst>
            <pc:docMk/>
            <pc:sldMk cId="4179807897" sldId="256"/>
            <ac:picMk id="1034" creationId="{D52A1DA9-FAC6-494A-B75E-8A96699EAC2C}"/>
          </ac:picMkLst>
        </pc:picChg>
      </pc:sldChg>
      <pc:sldChg chg="modSp new mod">
        <pc:chgData name="AbdulMujeeb Leasu" userId="f11be4f83ecd4040" providerId="LiveId" clId="{6ABC8E12-3867-49EB-AE12-F2B0F30F65AF}" dt="2024-07-10T20:55:58.489" v="266" actId="5793"/>
        <pc:sldMkLst>
          <pc:docMk/>
          <pc:sldMk cId="877268208" sldId="283"/>
        </pc:sldMkLst>
        <pc:spChg chg="mod">
          <ac:chgData name="AbdulMujeeb Leasu" userId="f11be4f83ecd4040" providerId="LiveId" clId="{6ABC8E12-3867-49EB-AE12-F2B0F30F65AF}" dt="2024-07-10T20:54:58.149" v="85" actId="20577"/>
          <ac:spMkLst>
            <pc:docMk/>
            <pc:sldMk cId="877268208" sldId="283"/>
            <ac:spMk id="2" creationId="{E4F7B0B2-FB48-7DEF-D09F-759702B047B5}"/>
          </ac:spMkLst>
        </pc:spChg>
        <pc:spChg chg="mod">
          <ac:chgData name="AbdulMujeeb Leasu" userId="f11be4f83ecd4040" providerId="LiveId" clId="{6ABC8E12-3867-49EB-AE12-F2B0F30F65AF}" dt="2024-07-10T20:55:58.489" v="266" actId="5793"/>
          <ac:spMkLst>
            <pc:docMk/>
            <pc:sldMk cId="877268208" sldId="283"/>
            <ac:spMk id="3" creationId="{CB5498F1-E250-A27A-A410-92233895FDB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github.com/r-spacex/SpaceX-API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spacex/SpaceX-API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83A8F-3271-47AC-9433-E60454346C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911BA8F-6584-4769-B02C-440D90D9EBA0}">
      <dgm:prSet/>
      <dgm:spPr/>
      <dgm:t>
        <a:bodyPr/>
        <a:lstStyle/>
        <a:p>
          <a:pPr>
            <a:defRPr b="1"/>
          </a:pPr>
          <a:r>
            <a:rPr lang="en-US" dirty="0"/>
            <a:t>Using </a:t>
          </a:r>
          <a:r>
            <a:rPr lang="en-US" dirty="0" err="1"/>
            <a:t>Github</a:t>
          </a:r>
          <a:r>
            <a:rPr lang="en-US" dirty="0"/>
            <a:t> to gain data from the:</a:t>
          </a:r>
        </a:p>
      </dgm:t>
    </dgm:pt>
    <dgm:pt modelId="{1D40375B-B730-46A4-8A99-B2EA8B0CC1B5}" type="parTrans" cxnId="{B159A08B-0F38-4C0B-9DE4-A75CE631CB61}">
      <dgm:prSet/>
      <dgm:spPr/>
      <dgm:t>
        <a:bodyPr/>
        <a:lstStyle/>
        <a:p>
          <a:endParaRPr lang="en-US"/>
        </a:p>
      </dgm:t>
    </dgm:pt>
    <dgm:pt modelId="{5AAFE6B2-95F7-488C-9BEE-4F0832471F40}" type="sibTrans" cxnId="{B159A08B-0F38-4C0B-9DE4-A75CE631CB61}">
      <dgm:prSet/>
      <dgm:spPr/>
      <dgm:t>
        <a:bodyPr/>
        <a:lstStyle/>
        <a:p>
          <a:endParaRPr lang="en-US"/>
        </a:p>
      </dgm:t>
    </dgm:pt>
    <dgm:pt modelId="{99917246-F4C5-4B5B-9F65-B45DBCECB6C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https://github.com/r-spacex/SpaceX-API</a:t>
          </a:r>
          <a:endParaRPr lang="en-US"/>
        </a:p>
      </dgm:t>
    </dgm:pt>
    <dgm:pt modelId="{C6B8C664-8ACB-4D4E-901A-7FD6B1ED62C7}" type="parTrans" cxnId="{E3DE2300-7B60-44C2-AF39-2B8138C4A3A5}">
      <dgm:prSet/>
      <dgm:spPr/>
      <dgm:t>
        <a:bodyPr/>
        <a:lstStyle/>
        <a:p>
          <a:endParaRPr lang="en-US"/>
        </a:p>
      </dgm:t>
    </dgm:pt>
    <dgm:pt modelId="{B1CCEAFC-ED59-4835-97EA-2FD5ECA8C552}" type="sibTrans" cxnId="{E3DE2300-7B60-44C2-AF39-2B8138C4A3A5}">
      <dgm:prSet/>
      <dgm:spPr/>
      <dgm:t>
        <a:bodyPr/>
        <a:lstStyle/>
        <a:p>
          <a:endParaRPr lang="en-US"/>
        </a:p>
      </dgm:t>
    </dgm:pt>
    <dgm:pt modelId="{F2E427AA-B334-4113-82DC-367503718FC6}">
      <dgm:prSet/>
      <dgm:spPr/>
      <dgm:t>
        <a:bodyPr/>
        <a:lstStyle/>
        <a:p>
          <a:pPr>
            <a:defRPr b="1"/>
          </a:pPr>
          <a:r>
            <a:rPr lang="en-US" dirty="0"/>
            <a:t>Using Pandas to Convert JSON files into a readable </a:t>
          </a:r>
          <a:r>
            <a:rPr lang="en-US" dirty="0" err="1"/>
            <a:t>DataFrame</a:t>
          </a:r>
          <a:r>
            <a:rPr lang="en-US" dirty="0"/>
            <a:t>.</a:t>
          </a:r>
        </a:p>
      </dgm:t>
    </dgm:pt>
    <dgm:pt modelId="{AC69B185-62EC-4594-8F84-2E75FB59D4B9}" type="parTrans" cxnId="{64D1617D-9DC0-42FC-92EB-A3A97198D4F6}">
      <dgm:prSet/>
      <dgm:spPr/>
      <dgm:t>
        <a:bodyPr/>
        <a:lstStyle/>
        <a:p>
          <a:endParaRPr lang="en-US"/>
        </a:p>
      </dgm:t>
    </dgm:pt>
    <dgm:pt modelId="{152B18D8-B51B-42B5-9956-93B71616E84A}" type="sibTrans" cxnId="{64D1617D-9DC0-42FC-92EB-A3A97198D4F6}">
      <dgm:prSet/>
      <dgm:spPr/>
      <dgm:t>
        <a:bodyPr/>
        <a:lstStyle/>
        <a:p>
          <a:endParaRPr lang="en-US"/>
        </a:p>
      </dgm:t>
    </dgm:pt>
    <dgm:pt modelId="{6269069C-E6D8-4096-92B0-3D7AAC47E209}">
      <dgm:prSet/>
      <dgm:spPr/>
      <dgm:t>
        <a:bodyPr/>
        <a:lstStyle/>
        <a:p>
          <a:r>
            <a:rPr lang="en-US" dirty="0"/>
            <a:t>From the Onset difficulties in loading the actual data. Using </a:t>
          </a:r>
          <a:r>
            <a:rPr lang="en-US" dirty="0" err="1"/>
            <a:t>Webscraping</a:t>
          </a:r>
          <a:r>
            <a:rPr lang="en-US" dirty="0"/>
            <a:t> seems to be harder and gives unreliable results.</a:t>
          </a:r>
        </a:p>
      </dgm:t>
    </dgm:pt>
    <dgm:pt modelId="{80A0F93E-63CE-42A0-96AD-0EBB43585283}" type="parTrans" cxnId="{6FE5D583-2FB1-49EB-BD30-961264E96EB0}">
      <dgm:prSet/>
      <dgm:spPr/>
      <dgm:t>
        <a:bodyPr/>
        <a:lstStyle/>
        <a:p>
          <a:endParaRPr lang="en-US"/>
        </a:p>
      </dgm:t>
    </dgm:pt>
    <dgm:pt modelId="{F4746FC7-3428-443A-AC0D-5E2C26D1984E}" type="sibTrans" cxnId="{6FE5D583-2FB1-49EB-BD30-961264E96EB0}">
      <dgm:prSet/>
      <dgm:spPr/>
      <dgm:t>
        <a:bodyPr/>
        <a:lstStyle/>
        <a:p>
          <a:endParaRPr lang="en-US"/>
        </a:p>
      </dgm:t>
    </dgm:pt>
    <dgm:pt modelId="{DF8C0A51-412A-44C8-AA60-BEFF3ED1081F}">
      <dgm:prSet/>
      <dgm:spPr/>
      <dgm:t>
        <a:bodyPr/>
        <a:lstStyle/>
        <a:p>
          <a:pPr>
            <a:defRPr b="1"/>
          </a:pPr>
          <a:r>
            <a:rPr lang="en-US"/>
            <a:t>Preprocessing the data. </a:t>
          </a:r>
        </a:p>
      </dgm:t>
    </dgm:pt>
    <dgm:pt modelId="{232068CF-16B6-4C49-887A-4B955DBAD454}" type="parTrans" cxnId="{EE5E7143-12E5-43BE-897B-60DBA053F8CC}">
      <dgm:prSet/>
      <dgm:spPr/>
      <dgm:t>
        <a:bodyPr/>
        <a:lstStyle/>
        <a:p>
          <a:endParaRPr lang="en-US"/>
        </a:p>
      </dgm:t>
    </dgm:pt>
    <dgm:pt modelId="{D1EE4A8A-413C-4CB7-9D14-ABADF434DC98}" type="sibTrans" cxnId="{EE5E7143-12E5-43BE-897B-60DBA053F8CC}">
      <dgm:prSet/>
      <dgm:spPr/>
      <dgm:t>
        <a:bodyPr/>
        <a:lstStyle/>
        <a:p>
          <a:endParaRPr lang="en-US"/>
        </a:p>
      </dgm:t>
    </dgm:pt>
    <dgm:pt modelId="{53DF51C4-1B89-403F-BCDA-0B69FC1EB359}">
      <dgm:prSet/>
      <dgm:spPr/>
      <dgm:t>
        <a:bodyPr/>
        <a:lstStyle/>
        <a:p>
          <a:r>
            <a:rPr lang="en-US" dirty="0"/>
            <a:t>Removing the Booster Version ‘Falcon 1’ as we only need ‘Falcon 9’.</a:t>
          </a:r>
        </a:p>
      </dgm:t>
    </dgm:pt>
    <dgm:pt modelId="{05906643-848F-4F7B-BBAC-18CAF643BEFD}" type="parTrans" cxnId="{A65038F6-18B4-477F-BF8D-5EBF034FAC42}">
      <dgm:prSet/>
      <dgm:spPr/>
      <dgm:t>
        <a:bodyPr/>
        <a:lstStyle/>
        <a:p>
          <a:endParaRPr lang="en-US"/>
        </a:p>
      </dgm:t>
    </dgm:pt>
    <dgm:pt modelId="{DCC3580C-8A2C-4E95-B672-C9396F9A44E0}" type="sibTrans" cxnId="{A65038F6-18B4-477F-BF8D-5EBF034FAC42}">
      <dgm:prSet/>
      <dgm:spPr/>
      <dgm:t>
        <a:bodyPr/>
        <a:lstStyle/>
        <a:p>
          <a:endParaRPr lang="en-US"/>
        </a:p>
      </dgm:t>
    </dgm:pt>
    <dgm:pt modelId="{36FC69FF-EF03-4D80-999D-8725CB4ABC1E}">
      <dgm:prSet/>
      <dgm:spPr/>
      <dgm:t>
        <a:bodyPr/>
        <a:lstStyle/>
        <a:p>
          <a:r>
            <a:rPr lang="en-US" dirty="0"/>
            <a:t>Replacing Null values for Payload Mass with the average value.</a:t>
          </a:r>
        </a:p>
      </dgm:t>
    </dgm:pt>
    <dgm:pt modelId="{C1963E50-4AF8-44EF-9627-949A2D633D9B}" type="parTrans" cxnId="{F00A5131-5ED5-483D-BDE5-6F3340E86EEC}">
      <dgm:prSet/>
      <dgm:spPr/>
      <dgm:t>
        <a:bodyPr/>
        <a:lstStyle/>
        <a:p>
          <a:endParaRPr lang="en-US"/>
        </a:p>
      </dgm:t>
    </dgm:pt>
    <dgm:pt modelId="{056513B8-3650-4192-A414-D7C152A325F1}" type="sibTrans" cxnId="{F00A5131-5ED5-483D-BDE5-6F3340E86EEC}">
      <dgm:prSet/>
      <dgm:spPr/>
      <dgm:t>
        <a:bodyPr/>
        <a:lstStyle/>
        <a:p>
          <a:endParaRPr lang="en-US"/>
        </a:p>
      </dgm:t>
    </dgm:pt>
    <dgm:pt modelId="{A968429F-503F-4AB3-9FBC-965F89296499}" type="pres">
      <dgm:prSet presAssocID="{6A283A8F-3271-47AC-9433-E60454346CF9}" presName="root" presStyleCnt="0">
        <dgm:presLayoutVars>
          <dgm:dir/>
          <dgm:resizeHandles val="exact"/>
        </dgm:presLayoutVars>
      </dgm:prSet>
      <dgm:spPr/>
    </dgm:pt>
    <dgm:pt modelId="{B933823F-0765-42F2-8E18-A285BEACC262}" type="pres">
      <dgm:prSet presAssocID="{3911BA8F-6584-4769-B02C-440D90D9EBA0}" presName="compNode" presStyleCnt="0"/>
      <dgm:spPr/>
    </dgm:pt>
    <dgm:pt modelId="{90395181-C834-4402-8377-A7AB9D1DF31E}" type="pres">
      <dgm:prSet presAssocID="{3911BA8F-6584-4769-B02C-440D90D9EBA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7690305-7FDE-4D27-A9D4-158F578FB262}" type="pres">
      <dgm:prSet presAssocID="{3911BA8F-6584-4769-B02C-440D90D9EBA0}" presName="iconSpace" presStyleCnt="0"/>
      <dgm:spPr/>
    </dgm:pt>
    <dgm:pt modelId="{F962FB74-4C0C-489E-BC18-9402AA7E11C3}" type="pres">
      <dgm:prSet presAssocID="{3911BA8F-6584-4769-B02C-440D90D9EBA0}" presName="parTx" presStyleLbl="revTx" presStyleIdx="0" presStyleCnt="6">
        <dgm:presLayoutVars>
          <dgm:chMax val="0"/>
          <dgm:chPref val="0"/>
        </dgm:presLayoutVars>
      </dgm:prSet>
      <dgm:spPr/>
    </dgm:pt>
    <dgm:pt modelId="{1A429086-8330-42F1-B71C-E6EF984ED045}" type="pres">
      <dgm:prSet presAssocID="{3911BA8F-6584-4769-B02C-440D90D9EBA0}" presName="txSpace" presStyleCnt="0"/>
      <dgm:spPr/>
    </dgm:pt>
    <dgm:pt modelId="{0F30A6A4-3D47-4149-874D-DB519D72461A}" type="pres">
      <dgm:prSet presAssocID="{3911BA8F-6584-4769-B02C-440D90D9EBA0}" presName="desTx" presStyleLbl="revTx" presStyleIdx="1" presStyleCnt="6">
        <dgm:presLayoutVars/>
      </dgm:prSet>
      <dgm:spPr/>
    </dgm:pt>
    <dgm:pt modelId="{879021F4-7B23-47A3-AABB-959B04FB9C1E}" type="pres">
      <dgm:prSet presAssocID="{5AAFE6B2-95F7-488C-9BEE-4F0832471F40}" presName="sibTrans" presStyleCnt="0"/>
      <dgm:spPr/>
    </dgm:pt>
    <dgm:pt modelId="{8E335CF2-C4BB-4A25-8C14-F4917B58359B}" type="pres">
      <dgm:prSet presAssocID="{F2E427AA-B334-4113-82DC-367503718FC6}" presName="compNode" presStyleCnt="0"/>
      <dgm:spPr/>
    </dgm:pt>
    <dgm:pt modelId="{E507DEEA-41C7-441D-A71F-D8EC3D83F42B}" type="pres">
      <dgm:prSet presAssocID="{F2E427AA-B334-4113-82DC-367503718FC6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CED88D0-D5D7-48E8-B846-D381952652CC}" type="pres">
      <dgm:prSet presAssocID="{F2E427AA-B334-4113-82DC-367503718FC6}" presName="iconSpace" presStyleCnt="0"/>
      <dgm:spPr/>
    </dgm:pt>
    <dgm:pt modelId="{88B06A2C-B6BC-4AA4-8716-ED5FE34D1120}" type="pres">
      <dgm:prSet presAssocID="{F2E427AA-B334-4113-82DC-367503718FC6}" presName="parTx" presStyleLbl="revTx" presStyleIdx="2" presStyleCnt="6">
        <dgm:presLayoutVars>
          <dgm:chMax val="0"/>
          <dgm:chPref val="0"/>
        </dgm:presLayoutVars>
      </dgm:prSet>
      <dgm:spPr/>
    </dgm:pt>
    <dgm:pt modelId="{5E3F08BF-09DF-4CB2-96E3-B18686E469ED}" type="pres">
      <dgm:prSet presAssocID="{F2E427AA-B334-4113-82DC-367503718FC6}" presName="txSpace" presStyleCnt="0"/>
      <dgm:spPr/>
    </dgm:pt>
    <dgm:pt modelId="{6964C403-8BA6-4482-AC2A-E99963EA902B}" type="pres">
      <dgm:prSet presAssocID="{F2E427AA-B334-4113-82DC-367503718FC6}" presName="desTx" presStyleLbl="revTx" presStyleIdx="3" presStyleCnt="6">
        <dgm:presLayoutVars/>
      </dgm:prSet>
      <dgm:spPr/>
    </dgm:pt>
    <dgm:pt modelId="{FFE3D3A0-0393-416D-811B-2A3880E63820}" type="pres">
      <dgm:prSet presAssocID="{152B18D8-B51B-42B5-9956-93B71616E84A}" presName="sibTrans" presStyleCnt="0"/>
      <dgm:spPr/>
    </dgm:pt>
    <dgm:pt modelId="{CE30EAF6-B065-4CE0-A527-73F9AD45ACDF}" type="pres">
      <dgm:prSet presAssocID="{DF8C0A51-412A-44C8-AA60-BEFF3ED1081F}" presName="compNode" presStyleCnt="0"/>
      <dgm:spPr/>
    </dgm:pt>
    <dgm:pt modelId="{B4DD7831-4674-43D6-8C05-034428BB2BDF}" type="pres">
      <dgm:prSet presAssocID="{DF8C0A51-412A-44C8-AA60-BEFF3ED1081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01BE93F2-489A-4632-BF4D-197C26A99A6A}" type="pres">
      <dgm:prSet presAssocID="{DF8C0A51-412A-44C8-AA60-BEFF3ED1081F}" presName="iconSpace" presStyleCnt="0"/>
      <dgm:spPr/>
    </dgm:pt>
    <dgm:pt modelId="{B83DCF9D-746B-40D3-B8F0-19D5B1444980}" type="pres">
      <dgm:prSet presAssocID="{DF8C0A51-412A-44C8-AA60-BEFF3ED1081F}" presName="parTx" presStyleLbl="revTx" presStyleIdx="4" presStyleCnt="6">
        <dgm:presLayoutVars>
          <dgm:chMax val="0"/>
          <dgm:chPref val="0"/>
        </dgm:presLayoutVars>
      </dgm:prSet>
      <dgm:spPr/>
    </dgm:pt>
    <dgm:pt modelId="{9B2F1470-45F7-475F-8286-A4C3D7C5E7A5}" type="pres">
      <dgm:prSet presAssocID="{DF8C0A51-412A-44C8-AA60-BEFF3ED1081F}" presName="txSpace" presStyleCnt="0"/>
      <dgm:spPr/>
    </dgm:pt>
    <dgm:pt modelId="{D33B0999-B22B-439D-B912-9FEC685BA9E5}" type="pres">
      <dgm:prSet presAssocID="{DF8C0A51-412A-44C8-AA60-BEFF3ED1081F}" presName="desTx" presStyleLbl="revTx" presStyleIdx="5" presStyleCnt="6">
        <dgm:presLayoutVars/>
      </dgm:prSet>
      <dgm:spPr/>
    </dgm:pt>
  </dgm:ptLst>
  <dgm:cxnLst>
    <dgm:cxn modelId="{E3DE2300-7B60-44C2-AF39-2B8138C4A3A5}" srcId="{3911BA8F-6584-4769-B02C-440D90D9EBA0}" destId="{99917246-F4C5-4B5B-9F65-B45DBCECB6C1}" srcOrd="0" destOrd="0" parTransId="{C6B8C664-8ACB-4D4E-901A-7FD6B1ED62C7}" sibTransId="{B1CCEAFC-ED59-4835-97EA-2FD5ECA8C552}"/>
    <dgm:cxn modelId="{8BC74D16-F2EE-4E51-978E-7C00ED7B0958}" type="presOf" srcId="{6269069C-E6D8-4096-92B0-3D7AAC47E209}" destId="{6964C403-8BA6-4482-AC2A-E99963EA902B}" srcOrd="0" destOrd="0" presId="urn:microsoft.com/office/officeart/2018/2/layout/IconLabelDescriptionList"/>
    <dgm:cxn modelId="{27CBCA21-00C6-449B-A004-3F00684CEACE}" type="presOf" srcId="{99917246-F4C5-4B5B-9F65-B45DBCECB6C1}" destId="{0F30A6A4-3D47-4149-874D-DB519D72461A}" srcOrd="0" destOrd="0" presId="urn:microsoft.com/office/officeart/2018/2/layout/IconLabelDescriptionList"/>
    <dgm:cxn modelId="{F00A5131-5ED5-483D-BDE5-6F3340E86EEC}" srcId="{DF8C0A51-412A-44C8-AA60-BEFF3ED1081F}" destId="{36FC69FF-EF03-4D80-999D-8725CB4ABC1E}" srcOrd="1" destOrd="0" parTransId="{C1963E50-4AF8-44EF-9627-949A2D633D9B}" sibTransId="{056513B8-3650-4192-A414-D7C152A325F1}"/>
    <dgm:cxn modelId="{EE5E7143-12E5-43BE-897B-60DBA053F8CC}" srcId="{6A283A8F-3271-47AC-9433-E60454346CF9}" destId="{DF8C0A51-412A-44C8-AA60-BEFF3ED1081F}" srcOrd="2" destOrd="0" parTransId="{232068CF-16B6-4C49-887A-4B955DBAD454}" sibTransId="{D1EE4A8A-413C-4CB7-9D14-ABADF434DC98}"/>
    <dgm:cxn modelId="{64D1617D-9DC0-42FC-92EB-A3A97198D4F6}" srcId="{6A283A8F-3271-47AC-9433-E60454346CF9}" destId="{F2E427AA-B334-4113-82DC-367503718FC6}" srcOrd="1" destOrd="0" parTransId="{AC69B185-62EC-4594-8F84-2E75FB59D4B9}" sibTransId="{152B18D8-B51B-42B5-9956-93B71616E84A}"/>
    <dgm:cxn modelId="{1A08D282-1CE6-444B-8991-A4BB515836B0}" type="presOf" srcId="{3911BA8F-6584-4769-B02C-440D90D9EBA0}" destId="{F962FB74-4C0C-489E-BC18-9402AA7E11C3}" srcOrd="0" destOrd="0" presId="urn:microsoft.com/office/officeart/2018/2/layout/IconLabelDescriptionList"/>
    <dgm:cxn modelId="{6FE5D583-2FB1-49EB-BD30-961264E96EB0}" srcId="{F2E427AA-B334-4113-82DC-367503718FC6}" destId="{6269069C-E6D8-4096-92B0-3D7AAC47E209}" srcOrd="0" destOrd="0" parTransId="{80A0F93E-63CE-42A0-96AD-0EBB43585283}" sibTransId="{F4746FC7-3428-443A-AC0D-5E2C26D1984E}"/>
    <dgm:cxn modelId="{B159A08B-0F38-4C0B-9DE4-A75CE631CB61}" srcId="{6A283A8F-3271-47AC-9433-E60454346CF9}" destId="{3911BA8F-6584-4769-B02C-440D90D9EBA0}" srcOrd="0" destOrd="0" parTransId="{1D40375B-B730-46A4-8A99-B2EA8B0CC1B5}" sibTransId="{5AAFE6B2-95F7-488C-9BEE-4F0832471F40}"/>
    <dgm:cxn modelId="{00D182B4-7C03-4945-873F-7A3E6220DC6E}" type="presOf" srcId="{53DF51C4-1B89-403F-BCDA-0B69FC1EB359}" destId="{D33B0999-B22B-439D-B912-9FEC685BA9E5}" srcOrd="0" destOrd="0" presId="urn:microsoft.com/office/officeart/2018/2/layout/IconLabelDescriptionList"/>
    <dgm:cxn modelId="{22B82DD7-7B26-49E3-AC96-7B827DB21940}" type="presOf" srcId="{F2E427AA-B334-4113-82DC-367503718FC6}" destId="{88B06A2C-B6BC-4AA4-8716-ED5FE34D1120}" srcOrd="0" destOrd="0" presId="urn:microsoft.com/office/officeart/2018/2/layout/IconLabelDescriptionList"/>
    <dgm:cxn modelId="{CAA336E3-ADAB-421B-ACB9-5B05FE4A3796}" type="presOf" srcId="{36FC69FF-EF03-4D80-999D-8725CB4ABC1E}" destId="{D33B0999-B22B-439D-B912-9FEC685BA9E5}" srcOrd="0" destOrd="1" presId="urn:microsoft.com/office/officeart/2018/2/layout/IconLabelDescriptionList"/>
    <dgm:cxn modelId="{0DB46AEF-DF3B-4894-9E0E-864DD14DBF13}" type="presOf" srcId="{DF8C0A51-412A-44C8-AA60-BEFF3ED1081F}" destId="{B83DCF9D-746B-40D3-B8F0-19D5B1444980}" srcOrd="0" destOrd="0" presId="urn:microsoft.com/office/officeart/2018/2/layout/IconLabelDescriptionList"/>
    <dgm:cxn modelId="{52C2A6F4-D196-4D8E-8F90-86CA829CC3A7}" type="presOf" srcId="{6A283A8F-3271-47AC-9433-E60454346CF9}" destId="{A968429F-503F-4AB3-9FBC-965F89296499}" srcOrd="0" destOrd="0" presId="urn:microsoft.com/office/officeart/2018/2/layout/IconLabelDescriptionList"/>
    <dgm:cxn modelId="{A65038F6-18B4-477F-BF8D-5EBF034FAC42}" srcId="{DF8C0A51-412A-44C8-AA60-BEFF3ED1081F}" destId="{53DF51C4-1B89-403F-BCDA-0B69FC1EB359}" srcOrd="0" destOrd="0" parTransId="{05906643-848F-4F7B-BBAC-18CAF643BEFD}" sibTransId="{DCC3580C-8A2C-4E95-B672-C9396F9A44E0}"/>
    <dgm:cxn modelId="{6C1CA9FC-DA89-41E3-805C-06FD20A21F1C}" type="presParOf" srcId="{A968429F-503F-4AB3-9FBC-965F89296499}" destId="{B933823F-0765-42F2-8E18-A285BEACC262}" srcOrd="0" destOrd="0" presId="urn:microsoft.com/office/officeart/2018/2/layout/IconLabelDescriptionList"/>
    <dgm:cxn modelId="{6F5FB9C9-9D3B-412E-9ADF-3BB453CBBA7D}" type="presParOf" srcId="{B933823F-0765-42F2-8E18-A285BEACC262}" destId="{90395181-C834-4402-8377-A7AB9D1DF31E}" srcOrd="0" destOrd="0" presId="urn:microsoft.com/office/officeart/2018/2/layout/IconLabelDescriptionList"/>
    <dgm:cxn modelId="{334B60C8-412E-4C30-AD5E-3D2F5CEFA82C}" type="presParOf" srcId="{B933823F-0765-42F2-8E18-A285BEACC262}" destId="{17690305-7FDE-4D27-A9D4-158F578FB262}" srcOrd="1" destOrd="0" presId="urn:microsoft.com/office/officeart/2018/2/layout/IconLabelDescriptionList"/>
    <dgm:cxn modelId="{3AE9DA1D-FEF0-4D95-B29C-83372765E75F}" type="presParOf" srcId="{B933823F-0765-42F2-8E18-A285BEACC262}" destId="{F962FB74-4C0C-489E-BC18-9402AA7E11C3}" srcOrd="2" destOrd="0" presId="urn:microsoft.com/office/officeart/2018/2/layout/IconLabelDescriptionList"/>
    <dgm:cxn modelId="{473E132E-E51E-4EA9-955E-961CC0C81E64}" type="presParOf" srcId="{B933823F-0765-42F2-8E18-A285BEACC262}" destId="{1A429086-8330-42F1-B71C-E6EF984ED045}" srcOrd="3" destOrd="0" presId="urn:microsoft.com/office/officeart/2018/2/layout/IconLabelDescriptionList"/>
    <dgm:cxn modelId="{E652ADCF-3384-4B74-8362-A8E417644092}" type="presParOf" srcId="{B933823F-0765-42F2-8E18-A285BEACC262}" destId="{0F30A6A4-3D47-4149-874D-DB519D72461A}" srcOrd="4" destOrd="0" presId="urn:microsoft.com/office/officeart/2018/2/layout/IconLabelDescriptionList"/>
    <dgm:cxn modelId="{60BA29BC-B63D-4697-93FA-857A71C67773}" type="presParOf" srcId="{A968429F-503F-4AB3-9FBC-965F89296499}" destId="{879021F4-7B23-47A3-AABB-959B04FB9C1E}" srcOrd="1" destOrd="0" presId="urn:microsoft.com/office/officeart/2018/2/layout/IconLabelDescriptionList"/>
    <dgm:cxn modelId="{DBAA185E-4E1A-4732-8B85-AE47FFE4C9D0}" type="presParOf" srcId="{A968429F-503F-4AB3-9FBC-965F89296499}" destId="{8E335CF2-C4BB-4A25-8C14-F4917B58359B}" srcOrd="2" destOrd="0" presId="urn:microsoft.com/office/officeart/2018/2/layout/IconLabelDescriptionList"/>
    <dgm:cxn modelId="{95425278-A26A-41F6-89E2-A0E20E9B101E}" type="presParOf" srcId="{8E335CF2-C4BB-4A25-8C14-F4917B58359B}" destId="{E507DEEA-41C7-441D-A71F-D8EC3D83F42B}" srcOrd="0" destOrd="0" presId="urn:microsoft.com/office/officeart/2018/2/layout/IconLabelDescriptionList"/>
    <dgm:cxn modelId="{F01EA13C-DBEE-458B-9CA5-32655C5742E7}" type="presParOf" srcId="{8E335CF2-C4BB-4A25-8C14-F4917B58359B}" destId="{7CED88D0-D5D7-48E8-B846-D381952652CC}" srcOrd="1" destOrd="0" presId="urn:microsoft.com/office/officeart/2018/2/layout/IconLabelDescriptionList"/>
    <dgm:cxn modelId="{FF75A0D4-F118-44AE-BB93-226B03C37EF9}" type="presParOf" srcId="{8E335CF2-C4BB-4A25-8C14-F4917B58359B}" destId="{88B06A2C-B6BC-4AA4-8716-ED5FE34D1120}" srcOrd="2" destOrd="0" presId="urn:microsoft.com/office/officeart/2018/2/layout/IconLabelDescriptionList"/>
    <dgm:cxn modelId="{F7D1C648-94BB-4B2C-81B0-BF78C84178D6}" type="presParOf" srcId="{8E335CF2-C4BB-4A25-8C14-F4917B58359B}" destId="{5E3F08BF-09DF-4CB2-96E3-B18686E469ED}" srcOrd="3" destOrd="0" presId="urn:microsoft.com/office/officeart/2018/2/layout/IconLabelDescriptionList"/>
    <dgm:cxn modelId="{2CAC4440-F3E8-4052-B26B-C6F935ABA8B7}" type="presParOf" srcId="{8E335CF2-C4BB-4A25-8C14-F4917B58359B}" destId="{6964C403-8BA6-4482-AC2A-E99963EA902B}" srcOrd="4" destOrd="0" presId="urn:microsoft.com/office/officeart/2018/2/layout/IconLabelDescriptionList"/>
    <dgm:cxn modelId="{16392519-F5D6-4D1E-B904-529FF2A9902C}" type="presParOf" srcId="{A968429F-503F-4AB3-9FBC-965F89296499}" destId="{FFE3D3A0-0393-416D-811B-2A3880E63820}" srcOrd="3" destOrd="0" presId="urn:microsoft.com/office/officeart/2018/2/layout/IconLabelDescriptionList"/>
    <dgm:cxn modelId="{8B7065F0-9AA7-40FB-864B-7B8B19A5EE4A}" type="presParOf" srcId="{A968429F-503F-4AB3-9FBC-965F89296499}" destId="{CE30EAF6-B065-4CE0-A527-73F9AD45ACDF}" srcOrd="4" destOrd="0" presId="urn:microsoft.com/office/officeart/2018/2/layout/IconLabelDescriptionList"/>
    <dgm:cxn modelId="{0CB7A01E-7A74-438F-B954-ED6E0D67358A}" type="presParOf" srcId="{CE30EAF6-B065-4CE0-A527-73F9AD45ACDF}" destId="{B4DD7831-4674-43D6-8C05-034428BB2BDF}" srcOrd="0" destOrd="0" presId="urn:microsoft.com/office/officeart/2018/2/layout/IconLabelDescriptionList"/>
    <dgm:cxn modelId="{6452384D-0148-46AC-90B4-E246D3BBBF81}" type="presParOf" srcId="{CE30EAF6-B065-4CE0-A527-73F9AD45ACDF}" destId="{01BE93F2-489A-4632-BF4D-197C26A99A6A}" srcOrd="1" destOrd="0" presId="urn:microsoft.com/office/officeart/2018/2/layout/IconLabelDescriptionList"/>
    <dgm:cxn modelId="{8DF410FD-C846-416B-BEA1-F4E4EF714C21}" type="presParOf" srcId="{CE30EAF6-B065-4CE0-A527-73F9AD45ACDF}" destId="{B83DCF9D-746B-40D3-B8F0-19D5B1444980}" srcOrd="2" destOrd="0" presId="urn:microsoft.com/office/officeart/2018/2/layout/IconLabelDescriptionList"/>
    <dgm:cxn modelId="{B22B3C10-9829-4A65-912C-67C95FBBED41}" type="presParOf" srcId="{CE30EAF6-B065-4CE0-A527-73F9AD45ACDF}" destId="{9B2F1470-45F7-475F-8286-A4C3D7C5E7A5}" srcOrd="3" destOrd="0" presId="urn:microsoft.com/office/officeart/2018/2/layout/IconLabelDescriptionList"/>
    <dgm:cxn modelId="{D2E74C3A-F655-4E40-AF09-032ACFABDC9C}" type="presParOf" srcId="{CE30EAF6-B065-4CE0-A527-73F9AD45ACDF}" destId="{D33B0999-B22B-439D-B912-9FEC685BA9E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5181-C834-4402-8377-A7AB9D1DF31E}">
      <dsp:nvSpPr>
        <dsp:cNvPr id="0" name=""/>
        <dsp:cNvSpPr/>
      </dsp:nvSpPr>
      <dsp:spPr>
        <a:xfrm>
          <a:off x="2888" y="102751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2FB74-4C0C-489E-BC18-9402AA7E11C3}">
      <dsp:nvSpPr>
        <dsp:cNvPr id="0" name=""/>
        <dsp:cNvSpPr/>
      </dsp:nvSpPr>
      <dsp:spPr>
        <a:xfrm>
          <a:off x="2888" y="2231254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</a:t>
          </a:r>
          <a:r>
            <a:rPr lang="en-US" sz="1600" kern="1200" dirty="0" err="1"/>
            <a:t>Github</a:t>
          </a:r>
          <a:r>
            <a:rPr lang="en-US" sz="1600" kern="1200" dirty="0"/>
            <a:t> to gain data from the:</a:t>
          </a:r>
        </a:p>
      </dsp:txBody>
      <dsp:txXfrm>
        <a:off x="2888" y="2231254"/>
        <a:ext cx="3134531" cy="470179"/>
      </dsp:txXfrm>
    </dsp:sp>
    <dsp:sp modelId="{0F30A6A4-3D47-4149-874D-DB519D72461A}">
      <dsp:nvSpPr>
        <dsp:cNvPr id="0" name=""/>
        <dsp:cNvSpPr/>
      </dsp:nvSpPr>
      <dsp:spPr>
        <a:xfrm>
          <a:off x="2888" y="2751041"/>
          <a:ext cx="3134531" cy="756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hlinkClick xmlns:r="http://schemas.openxmlformats.org/officeDocument/2006/relationships" r:id="rId3"/>
            </a:rPr>
            <a:t>https://github.com/r-spacex/SpaceX-API</a:t>
          </a:r>
          <a:endParaRPr lang="en-US" sz="1200" kern="1200"/>
        </a:p>
      </dsp:txBody>
      <dsp:txXfrm>
        <a:off x="2888" y="2751041"/>
        <a:ext cx="3134531" cy="756871"/>
      </dsp:txXfrm>
    </dsp:sp>
    <dsp:sp modelId="{E507DEEA-41C7-441D-A71F-D8EC3D83F42B}">
      <dsp:nvSpPr>
        <dsp:cNvPr id="0" name=""/>
        <dsp:cNvSpPr/>
      </dsp:nvSpPr>
      <dsp:spPr>
        <a:xfrm>
          <a:off x="3685962" y="1027510"/>
          <a:ext cx="1097085" cy="109708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6A2C-B6BC-4AA4-8716-ED5FE34D1120}">
      <dsp:nvSpPr>
        <dsp:cNvPr id="0" name=""/>
        <dsp:cNvSpPr/>
      </dsp:nvSpPr>
      <dsp:spPr>
        <a:xfrm>
          <a:off x="3685962" y="2231254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Using Pandas to Convert JSON files into a readable </a:t>
          </a:r>
          <a:r>
            <a:rPr lang="en-US" sz="1600" kern="1200" dirty="0" err="1"/>
            <a:t>DataFrame</a:t>
          </a:r>
          <a:r>
            <a:rPr lang="en-US" sz="1600" kern="1200" dirty="0"/>
            <a:t>.</a:t>
          </a:r>
        </a:p>
      </dsp:txBody>
      <dsp:txXfrm>
        <a:off x="3685962" y="2231254"/>
        <a:ext cx="3134531" cy="470179"/>
      </dsp:txXfrm>
    </dsp:sp>
    <dsp:sp modelId="{6964C403-8BA6-4482-AC2A-E99963EA902B}">
      <dsp:nvSpPr>
        <dsp:cNvPr id="0" name=""/>
        <dsp:cNvSpPr/>
      </dsp:nvSpPr>
      <dsp:spPr>
        <a:xfrm>
          <a:off x="3685962" y="2751041"/>
          <a:ext cx="3134531" cy="756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From the Onset difficulties in loading the actual data. Using </a:t>
          </a:r>
          <a:r>
            <a:rPr lang="en-US" sz="1200" kern="1200" dirty="0" err="1"/>
            <a:t>Webscraping</a:t>
          </a:r>
          <a:r>
            <a:rPr lang="en-US" sz="1200" kern="1200" dirty="0"/>
            <a:t> seems to be harder and gives unreliable results.</a:t>
          </a:r>
        </a:p>
      </dsp:txBody>
      <dsp:txXfrm>
        <a:off x="3685962" y="2751041"/>
        <a:ext cx="3134531" cy="756871"/>
      </dsp:txXfrm>
    </dsp:sp>
    <dsp:sp modelId="{B4DD7831-4674-43D6-8C05-034428BB2BDF}">
      <dsp:nvSpPr>
        <dsp:cNvPr id="0" name=""/>
        <dsp:cNvSpPr/>
      </dsp:nvSpPr>
      <dsp:spPr>
        <a:xfrm>
          <a:off x="7369036" y="1027510"/>
          <a:ext cx="1097085" cy="109708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DCF9D-746B-40D3-B8F0-19D5B1444980}">
      <dsp:nvSpPr>
        <dsp:cNvPr id="0" name=""/>
        <dsp:cNvSpPr/>
      </dsp:nvSpPr>
      <dsp:spPr>
        <a:xfrm>
          <a:off x="7369036" y="2231254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Preprocessing the data. </a:t>
          </a:r>
        </a:p>
      </dsp:txBody>
      <dsp:txXfrm>
        <a:off x="7369036" y="2231254"/>
        <a:ext cx="3134531" cy="470179"/>
      </dsp:txXfrm>
    </dsp:sp>
    <dsp:sp modelId="{D33B0999-B22B-439D-B912-9FEC685BA9E5}">
      <dsp:nvSpPr>
        <dsp:cNvPr id="0" name=""/>
        <dsp:cNvSpPr/>
      </dsp:nvSpPr>
      <dsp:spPr>
        <a:xfrm>
          <a:off x="7369036" y="2751041"/>
          <a:ext cx="3134531" cy="756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Removing the Booster Version ‘Falcon 1’ as we only need ‘Falcon 9’.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Replacing Null values for Payload Mass with the average value.</a:t>
          </a:r>
        </a:p>
      </dsp:txBody>
      <dsp:txXfrm>
        <a:off x="7369036" y="2751041"/>
        <a:ext cx="3134531" cy="756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A942-C1F3-F375-D0E6-A6E3EA1E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8123-9105-0EF2-58A6-4DB52CE5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F016-FC61-7503-C01B-DA8686ED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178B-6A2F-55F8-2CCA-795704FC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DAA6-7375-E569-98A5-AA98B684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1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AEC4-F623-AFE6-98EF-FAD24BF9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7E181-3061-1648-3DC4-66472AB4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1A12-D341-47F3-623C-F12B8E52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DCE1-3C0F-EBA3-8F68-41B51083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11A7-1E54-BD81-0FB1-B6A15369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62904-8BEC-CB72-9BB8-B86D7F698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303E7-FDF0-9481-C452-E13782BC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BB22-9818-211F-DF90-DFD00AE4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9F95-30B0-03BF-FB37-654BEDCD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15D8-0340-2088-9F7A-3E824643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F719-DECE-F46C-3C37-A3D9BE57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8D72-26E9-1FD7-1B85-B65EBD09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EDC7-F826-078C-A302-B9F28052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B713-BEC5-800B-54F4-3406B693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F8BC-6743-6C16-4E54-277D7B7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6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F1CF-838C-B554-8AD4-2D91D1E9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02DC-7E97-8A18-FFAF-030ADE7F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F59C-E169-444A-C2AD-88BBC11A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1FD4-86BC-EF74-E00D-4495122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CE09-A65A-2E7A-067C-6E04050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5ED1-E203-0351-1BEC-7799B0BF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945B-64AE-3045-6953-4988F3932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0C54-2017-E339-2737-C8A3E77C5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68649-78DE-C5B9-317B-19BA3E1A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F750-4426-7600-67A8-35DDF125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1538-EDDC-0AE8-A437-0C70665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48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2DE6-16F5-89A0-2DE2-D76AA91B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ADEB-89E4-7D0B-21D9-A4E9809B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9673-FD0B-F9B3-6669-0D13D8D2B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9AEF-9008-C95B-2260-0146346D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8938E-2226-6A80-14FA-02F82DBA0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173B2-723E-9D2C-5C65-4B5D696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9FC12-7246-D29D-13E0-4931E1CB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81B79-D804-9D43-E7E0-413BCDBE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8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32CB-8445-8D4F-3FF6-4BD21CC3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5C6F-ADA0-CAA9-4ECF-D80130C4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2F0FA-C7A4-C419-451D-A29E9FD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C719-E35D-61FF-3D99-EA962345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931E-9662-A964-6E12-9ECD0B1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054B3-8025-B19E-1FAC-09691441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27AE3-09CC-1A6D-E228-A7BBF538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A329-D94C-91AF-BEF7-0C8418E9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759E-87DF-E488-BDAC-6BAD4EC3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FCD0F-8BB2-A2A2-5E0C-837A00C6E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E716-C916-9206-413C-204FFDBD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CB00E-C6E2-BFC0-692C-1D4BB905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1DDD-A422-4830-34C0-4FEF9C65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1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8AF2-B9F4-98BA-25D5-6AC168E3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7CA40-20B1-832C-F0E6-77431B9E5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4CB71-FA5F-87DD-CD49-A25D858E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6B47-46E5-3581-F431-457D08FC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69297-20D8-0705-67A0-240AF86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A67F-A709-7BE1-8E8D-84659A6F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0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6945-6709-C922-FE05-B1615498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9D3C-7B1A-83CA-B4A5-4339A0A1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FF33-3E57-91C1-A7D5-DE957803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B0172-289F-4CF8-A322-96E6272E7342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34EF-6742-FBC9-704D-6DF70E0B4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76D4-0271-8644-1E14-A2EE0FC9A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278C0-01DD-485F-8372-88D2D8DCC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88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9D99E-7575-4065-77BF-7F2487EA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SpaceX Capstone Project Report</a:t>
            </a:r>
            <a:endParaRPr lang="en-GB" sz="540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983376-70CB-406B-AD75-6CC4215D5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AbdulMujeeb Leasu</a:t>
            </a:r>
            <a:endParaRPr lang="en-GB" sz="2000">
              <a:solidFill>
                <a:schemeClr val="bg1"/>
              </a:solidFill>
            </a:endParaRP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2" name="Freeform: Shape 10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4" name="Picture 10" descr="Rocket Wallpaper Images - Free Download ...">
            <a:extLst>
              <a:ext uri="{FF2B5EF4-FFF2-40B4-BE49-F238E27FC236}">
                <a16:creationId xmlns:a16="http://schemas.microsoft.com/office/drawing/2014/main" id="{D52A1DA9-FAC6-494A-B75E-8A96699EA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4" r="12139" b="2"/>
          <a:stretch/>
        </p:blipFill>
        <p:spPr bwMode="auto">
          <a:xfrm>
            <a:off x="1730014" y="1509721"/>
            <a:ext cx="4112860" cy="3680216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1896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6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1896F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80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8373F-859E-492F-0816-39D5B725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Orbit Distance Vs FlightNumber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CFEB2-3CB6-1CDD-1A7A-DB1104BDF50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There seems to be a greater orbit distance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the flight number increased. This is probably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due to an increase in confidence. There is also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greater amount of variables classed 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success.</a:t>
            </a:r>
          </a:p>
        </p:txBody>
      </p:sp>
      <p:pic>
        <p:nvPicPr>
          <p:cNvPr id="5" name="Content Placeholder 4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2B6D1CFA-CA4A-8927-BB54-D1032252B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9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F62B3-3EA2-013A-3EB5-BEF87715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Payload Mass vs Orbit Distance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86400-E980-46E2-C07D-364DEFC3FD1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Greater increase in Payload Mass for further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Orbit distances. GTO has constant values of Payload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Mass compared to other orbit distances.</a:t>
            </a:r>
          </a:p>
        </p:txBody>
      </p:sp>
      <p:pic>
        <p:nvPicPr>
          <p:cNvPr id="5" name="Content Placeholder 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3663DF0-5B36-8F30-4653-5FCD079F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88326"/>
            <a:ext cx="6903720" cy="52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14-7E1B-55D9-B091-6D429A46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3" y="2766218"/>
            <a:ext cx="8979213" cy="1325563"/>
          </a:xfrm>
        </p:spPr>
        <p:txBody>
          <a:bodyPr>
            <a:noAutofit/>
          </a:bodyPr>
          <a:lstStyle/>
          <a:p>
            <a:r>
              <a:rPr lang="en-US" sz="12000" dirty="0"/>
              <a:t>Folium Maps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143360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319B2-B3F5-F0D6-68BF-E7904108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Geographical locations and number of Launches per LaunchSite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44316-DA5B-31F9-3245-04B150C9615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More Launches occurred in Florida (56) than in California (10).</a:t>
            </a:r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67A9C8A5-A068-1DF5-84AC-6221805A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9366"/>
            <a:ext cx="6903720" cy="3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4A99B-54EC-E99E-E1A3-8671E6EA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Florida </a:t>
            </a:r>
            <a:r>
              <a:rPr lang="en-US" sz="5400" dirty="0" err="1"/>
              <a:t>LaunchSites</a:t>
            </a:r>
            <a:endParaRPr lang="en-GB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26D027-D114-9508-7872-262DD903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3 Launch Sites are in close proximity to each other. Showing that CCAFS LC-40 having the most Launches overall</a:t>
            </a:r>
          </a:p>
        </p:txBody>
      </p:sp>
      <p:pic>
        <p:nvPicPr>
          <p:cNvPr id="9" name="Content Placeholder 8" descr="A map with a location pin&#10;&#10;Description automatically generated with medium confidence">
            <a:extLst>
              <a:ext uri="{FF2B5EF4-FFF2-40B4-BE49-F238E27FC236}">
                <a16:creationId xmlns:a16="http://schemas.microsoft.com/office/drawing/2014/main" id="{0CE6DA25-8E62-38AB-8A91-8DFE7A36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18291"/>
            <a:ext cx="6903720" cy="4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A5963-AADC-DE7A-E465-66D6E348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Patterns obtained in selected locations</a:t>
            </a:r>
            <a:endParaRPr lang="en-GB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786E8E99-D62A-50A7-90C3-94C3A601A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950A-5708-B0DD-42EB-94278A97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map Prior showed that the Launch Sites where in Florida and California. These are located near the coastline.</a:t>
            </a:r>
          </a:p>
          <a:p>
            <a:pPr lvl="1"/>
            <a:r>
              <a:rPr lang="en-US" sz="2000" dirty="0"/>
              <a:t>This is due to the fact that the Stage 1 parts rockets returns down for </a:t>
            </a:r>
            <a:r>
              <a:rPr lang="en-US" sz="2000" dirty="0" err="1"/>
              <a:t>relanding</a:t>
            </a:r>
            <a:r>
              <a:rPr lang="en-US" sz="2000" dirty="0"/>
              <a:t>. The possibility of an unsuccessful rocket landing still exist so it is preferred to launch the rockets near uninhabited areas.</a:t>
            </a:r>
          </a:p>
          <a:p>
            <a:r>
              <a:rPr lang="en-GB" sz="2400" dirty="0"/>
              <a:t>Seen 0.93km proximity with the coastline.</a:t>
            </a:r>
          </a:p>
          <a:p>
            <a:r>
              <a:rPr lang="en-GB" sz="2000" dirty="0"/>
              <a:t>Any other relationships…?</a:t>
            </a:r>
          </a:p>
        </p:txBody>
      </p:sp>
    </p:spTree>
    <p:extLst>
      <p:ext uri="{BB962C8B-B14F-4D97-AF65-F5344CB8AC3E}">
        <p14:creationId xmlns:p14="http://schemas.microsoft.com/office/powerpoint/2010/main" val="17328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184C0-5573-3596-8E9D-3BD96884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Other </a:t>
            </a:r>
            <a:endParaRPr lang="en-GB" sz="40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map with a point on it&#10;&#10;Description automatically generated">
            <a:extLst>
              <a:ext uri="{FF2B5EF4-FFF2-40B4-BE49-F238E27FC236}">
                <a16:creationId xmlns:a16="http://schemas.microsoft.com/office/drawing/2014/main" id="{86500D81-5873-A737-5F10-9072F02A3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0" y="0"/>
            <a:ext cx="4283387" cy="2527199"/>
          </a:xfrm>
          <a:prstGeom prst="rect">
            <a:avLst/>
          </a:prstGeom>
        </p:spPr>
      </p:pic>
      <p:pic>
        <p:nvPicPr>
          <p:cNvPr id="7" name="Picture 6" descr="A map with blue lines and a circle&#10;&#10;Description automatically generated with medium confidence">
            <a:extLst>
              <a:ext uri="{FF2B5EF4-FFF2-40B4-BE49-F238E27FC236}">
                <a16:creationId xmlns:a16="http://schemas.microsoft.com/office/drawing/2014/main" id="{01094884-2D6A-2A62-B1E6-6B5F1993D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02" y="100706"/>
            <a:ext cx="4283388" cy="1777606"/>
          </a:xfrm>
          <a:prstGeom prst="rect">
            <a:avLst/>
          </a:prstGeom>
        </p:spPr>
      </p:pic>
      <p:pic>
        <p:nvPicPr>
          <p:cNvPr id="9" name="Picture 8" descr="A map of a river&#10;&#10;Description automatically generated">
            <a:extLst>
              <a:ext uri="{FF2B5EF4-FFF2-40B4-BE49-F238E27FC236}">
                <a16:creationId xmlns:a16="http://schemas.microsoft.com/office/drawing/2014/main" id="{4D557D57-A163-3245-594B-3E162967C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87" y="1878312"/>
            <a:ext cx="4371277" cy="1803151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412D8B-66C9-512A-4423-85BA247A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565" y="4304805"/>
            <a:ext cx="7219873" cy="248903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Cities are usually located a far distance away. The closest city away from a Launch Site is 16.41km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This is again due to wanting a launch site away from inhabited areas.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This is also due to the amount of noise created per rocket launch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 highway is located in close proximity to the launch sites.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Used for transporting Rockets etc.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Rail Tracks are also nearby.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Also Used for transportation of materials and rockets.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C67D0-C593-75E5-437D-4DDE981B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Dash Dashboard</a:t>
            </a:r>
            <a:endParaRPr lang="en-GB" sz="40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D7A6AF-5060-C797-4FF5-B19CB52A3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6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4ECB32-661B-32A1-829A-0D2724EE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Using an Active Dashboard to display data. This presents the success rates in each site.</a:t>
            </a:r>
          </a:p>
        </p:txBody>
      </p:sp>
    </p:spTree>
    <p:extLst>
      <p:ext uri="{BB962C8B-B14F-4D97-AF65-F5344CB8AC3E}">
        <p14:creationId xmlns:p14="http://schemas.microsoft.com/office/powerpoint/2010/main" val="336308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3410-D286-0232-0DB7-5E2391E8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200400" cy="264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All sites Success rate</a:t>
            </a:r>
          </a:p>
        </p:txBody>
      </p:sp>
      <p:pic>
        <p:nvPicPr>
          <p:cNvPr id="7" name="Picture 6" descr="A group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8AC1201-928D-732E-37E1-9AF9A9616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74" y="708987"/>
            <a:ext cx="2914099" cy="2133535"/>
          </a:xfrm>
          <a:prstGeom prst="rect">
            <a:avLst/>
          </a:prstGeom>
        </p:spPr>
      </p:pic>
      <p:pic>
        <p:nvPicPr>
          <p:cNvPr id="5" name="Content Placeholder 4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8AA26666-BFD7-9E0A-8A9A-62884354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471"/>
            <a:ext cx="5504901" cy="44589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CC43D39-2083-496C-AF51-A3D9EE9E3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9F98DD-8461-2FE1-8FD2-526293B84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1265D6-534B-191C-B25F-D19BD34FC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8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14-7E1B-55D9-B091-6D429A46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6966" y="2766218"/>
            <a:ext cx="14005931" cy="1325563"/>
          </a:xfrm>
        </p:spPr>
        <p:txBody>
          <a:bodyPr>
            <a:noAutofit/>
          </a:bodyPr>
          <a:lstStyle/>
          <a:p>
            <a:pPr algn="ctr"/>
            <a:r>
              <a:rPr lang="en-US" sz="11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Machine Learning</a:t>
            </a:r>
            <a:endParaRPr lang="en-GB" sz="11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9563-E445-F795-398B-55E3834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9185-13BC-6BB1-8CFD-EA75BBA6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Presentation goes through the SpaceX Capstone Project. Displaying findings in an explainable way.</a:t>
            </a:r>
          </a:p>
          <a:p>
            <a:r>
              <a:rPr lang="en-US" sz="2000" dirty="0"/>
              <a:t>Data Collection and Data Wrangling Methodology</a:t>
            </a:r>
          </a:p>
          <a:p>
            <a:r>
              <a:rPr lang="en-US" sz="2000" dirty="0"/>
              <a:t>Predictive Analysis Methodology</a:t>
            </a:r>
          </a:p>
          <a:p>
            <a:r>
              <a:rPr lang="en-US" sz="2000" dirty="0"/>
              <a:t>Visualizations</a:t>
            </a:r>
          </a:p>
          <a:p>
            <a:r>
              <a:rPr lang="en-US" sz="2000" dirty="0"/>
              <a:t>Interactive Folium Map</a:t>
            </a:r>
          </a:p>
          <a:p>
            <a:r>
              <a:rPr lang="en-US" sz="2000" dirty="0"/>
              <a:t>Explanatory Data Analysis</a:t>
            </a:r>
          </a:p>
          <a:p>
            <a:r>
              <a:rPr lang="en-US" sz="2000" dirty="0"/>
              <a:t>Dash Dashboard using </a:t>
            </a:r>
            <a:r>
              <a:rPr lang="en-US" sz="2000" dirty="0" err="1"/>
              <a:t>Plotly</a:t>
            </a:r>
            <a:endParaRPr lang="en-US" sz="2000" dirty="0"/>
          </a:p>
          <a:p>
            <a:r>
              <a:rPr lang="en-US" sz="2000" dirty="0"/>
              <a:t>Predictive Analysis (Machine Learning)</a:t>
            </a:r>
          </a:p>
          <a:p>
            <a:r>
              <a:rPr lang="en-US" sz="2000" dirty="0"/>
              <a:t>Extra Insights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0186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5C241-E7D0-9BFA-1114-73ACE72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Explanation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B027E-EEDC-D541-9408-8B7CDE3A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Machine learning models are used to predict new pieces of data.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 use multiple models such as Logistic Regression, Decision Trees etc.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Split the data up into Training and Testing data then review the model accuracy to see if the model is suitable.</a:t>
            </a:r>
          </a:p>
          <a:p>
            <a:pPr lvl="1"/>
            <a:endParaRPr lang="en-US" sz="1700">
              <a:solidFill>
                <a:schemeClr val="bg1">
                  <a:alpha val="80000"/>
                </a:schemeClr>
              </a:solidFill>
            </a:endParaRP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  <a:p>
            <a:pPr lvl="1"/>
            <a:endParaRPr lang="en-GB" sz="1700">
              <a:solidFill>
                <a:schemeClr val="bg1">
                  <a:alpha val="80000"/>
                </a:schemeClr>
              </a:solidFill>
            </a:endParaRPr>
          </a:p>
          <a:p>
            <a:pPr lvl="1"/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 descr="Machine Learning: What is it and why ...">
            <a:extLst>
              <a:ext uri="{FF2B5EF4-FFF2-40B4-BE49-F238E27FC236}">
                <a16:creationId xmlns:a16="http://schemas.microsoft.com/office/drawing/2014/main" id="{39D2E816-7AB5-B46B-A0C4-A5C9B3D4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685687"/>
            <a:ext cx="4369112" cy="23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7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E1ABB-7C14-181C-96CF-4401ADE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05" y="651316"/>
            <a:ext cx="4868000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E0C4C-1895-A7D8-0644-245C1317C5FF}"/>
              </a:ext>
            </a:extLst>
          </p:cNvPr>
          <p:cNvSpPr txBox="1"/>
          <p:nvPr/>
        </p:nvSpPr>
        <p:spPr>
          <a:xfrm>
            <a:off x="1155556" y="2581065"/>
            <a:ext cx="4284416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a Logistic Regression to obtain the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Accuracy Obtained: 83%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151A1B73-F460-6745-D745-81BAC8830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4" y="1579996"/>
            <a:ext cx="4305891" cy="36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4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E1ABB-7C14-181C-96CF-4401ADE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Decision Tree Model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E0C4C-1895-A7D8-0644-245C1317C5FF}"/>
              </a:ext>
            </a:extLst>
          </p:cNvPr>
          <p:cNvSpPr txBox="1"/>
          <p:nvPr/>
        </p:nvSpPr>
        <p:spPr>
          <a:xfrm>
            <a:off x="1155556" y="2581065"/>
            <a:ext cx="4284416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Decision Tree to obtain the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Accuracy Obtained: 94%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8103024E-0C2D-C7A6-AD17-01243A56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4" y="1579996"/>
            <a:ext cx="4305891" cy="36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E1ABB-7C14-181C-96CF-4401ADE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32" y="637763"/>
            <a:ext cx="4719123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K-Nearest-Neighbors Model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E0C4C-1895-A7D8-0644-245C1317C5FF}"/>
              </a:ext>
            </a:extLst>
          </p:cNvPr>
          <p:cNvSpPr txBox="1"/>
          <p:nvPr/>
        </p:nvSpPr>
        <p:spPr>
          <a:xfrm>
            <a:off x="1155556" y="2581065"/>
            <a:ext cx="4284416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KNN to obtain the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Accuracy Obtained: 61%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0986B4AE-3140-578B-8A52-7D6609E3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64" y="1547702"/>
            <a:ext cx="4305891" cy="3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5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FC6B-51B9-DBDF-5083-BB8E562E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D51A-263C-891D-855F-09E017D2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Tree Model Clearly has the highest Accuracy at 94%. This model should be used for predicting outcomes for future flights.</a:t>
            </a:r>
          </a:p>
          <a:p>
            <a:r>
              <a:rPr lang="en-US" dirty="0"/>
              <a:t>KNN should definitely not be used as the test accuracy is 61% this is very low!</a:t>
            </a:r>
          </a:p>
          <a:p>
            <a:r>
              <a:rPr lang="en-US" dirty="0"/>
              <a:t>Logistic Regression Model can possibly be used to predict with an accuracy of 83% but should not be used for very large datasets.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99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76A2-67DC-8E09-001E-BE3766B2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DF2-8592-3258-8982-66A980B6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 the Analysis shows some decent insights. There is a clear upwards trend in successes over the years as SpaceX used new and innovative methods to land there rockets. This has clearly had a profound effect on the price of space exploration as now the expensive Stage 1 of the rocket can be reused.</a:t>
            </a:r>
          </a:p>
          <a:p>
            <a:r>
              <a:rPr lang="en-US" dirty="0"/>
              <a:t>The Decision tree model can also be used to predict further rocket launches to further increase the success rate.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287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0B2-FB48-7DEF-D09F-759702B0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98F1-E250-A27A-A410-92233895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Skills Network. This project was done for the Data Science Capstone Project Course on Coursera.</a:t>
            </a:r>
          </a:p>
          <a:p>
            <a:r>
              <a:rPr lang="en-US" dirty="0"/>
              <a:t>Me </a:t>
            </a:r>
            <a:r>
              <a:rPr lang="en-US" dirty="0" err="1"/>
              <a:t>Ofcourse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Thank You for going through the course.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26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0BDF5-796B-DC6D-4A66-BFB34867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Data Collection</a:t>
            </a:r>
            <a:endParaRPr lang="en-GB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D32D79-8E9C-668C-DFCE-9067E7CD5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5018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1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639D7-32D6-3FF3-9D78-78738683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Data Wrangling</a:t>
            </a:r>
            <a:endParaRPr lang="en-GB" sz="5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5305-C332-7DB6-2E1B-7F8D94ED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/>
              <a:t>I used Data Wrangling to set up the Data for further analysis</a:t>
            </a:r>
          </a:p>
          <a:p>
            <a:pPr lvl="1"/>
            <a:r>
              <a:rPr lang="en-US" sz="2200"/>
              <a:t>Organising the outcome values by creating a ‘Class’ Series. This Class Series contains values for different types of Landing Outcomes where the bad outcomes are considered 'None ASDS', 'False RTLS', 'False Ocean', 'False ASDS', 'True RTLS’.</a:t>
            </a:r>
          </a:p>
          <a:p>
            <a:pPr lvl="1"/>
            <a:r>
              <a:rPr lang="en-US" sz="2200"/>
              <a:t>I Obtained the percentage of successful lands which yielded a percentage of 66%</a:t>
            </a:r>
          </a:p>
          <a:p>
            <a:pPr lvl="1"/>
            <a:r>
              <a:rPr lang="en-US" sz="2200"/>
              <a:t>Saving the data into a new CSV for further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0CAC6B-FBD1-26A6-4255-9DF8CB3BC730}"/>
              </a:ext>
            </a:extLst>
          </p:cNvPr>
          <p:cNvSpPr txBox="1">
            <a:spLocks/>
          </p:cNvSpPr>
          <p:nvPr/>
        </p:nvSpPr>
        <p:spPr>
          <a:xfrm>
            <a:off x="3370695" y="7532182"/>
            <a:ext cx="54506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000"/>
              <a:t>Visualizations</a:t>
            </a:r>
            <a:endParaRPr lang="en-GB" sz="7000"/>
          </a:p>
        </p:txBody>
      </p:sp>
    </p:spTree>
    <p:extLst>
      <p:ext uri="{BB962C8B-B14F-4D97-AF65-F5344CB8AC3E}">
        <p14:creationId xmlns:p14="http://schemas.microsoft.com/office/powerpoint/2010/main" val="105077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14-7E1B-55D9-B091-6D429A46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3" y="2766218"/>
            <a:ext cx="8979213" cy="1325563"/>
          </a:xfrm>
        </p:spPr>
        <p:txBody>
          <a:bodyPr>
            <a:noAutofit/>
          </a:bodyPr>
          <a:lstStyle/>
          <a:p>
            <a:r>
              <a:rPr lang="en-US" sz="12000" dirty="0"/>
              <a:t>Visualizations</a:t>
            </a:r>
            <a:endParaRPr lang="en-GB" sz="12000" dirty="0"/>
          </a:p>
        </p:txBody>
      </p:sp>
    </p:spTree>
    <p:extLst>
      <p:ext uri="{BB962C8B-B14F-4D97-AF65-F5344CB8AC3E}">
        <p14:creationId xmlns:p14="http://schemas.microsoft.com/office/powerpoint/2010/main" val="382527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2AB4A-F43A-9A3E-C12F-8CB026E3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Payload Mass Vs. Flight Number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A8FDD-9839-74EF-1CED-125CA0CD13F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There seems to be a slight bit of correlation between The payload Mass and Flight Number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may be due to an increasing amount of confidence and successes as Payload mass is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Higher for later flight numbers.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We can also see a greater number of successes as Flight Number increases as there are more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Data points of Class 1.</a:t>
            </a:r>
          </a:p>
        </p:txBody>
      </p:sp>
      <p:pic>
        <p:nvPicPr>
          <p:cNvPr id="5" name="Content Placeholder 4" descr="A graph of orange and blue dots&#10;&#10;Description automatically generated">
            <a:extLst>
              <a:ext uri="{FF2B5EF4-FFF2-40B4-BE49-F238E27FC236}">
                <a16:creationId xmlns:a16="http://schemas.microsoft.com/office/drawing/2014/main" id="{F7AC8A93-9B9B-D45F-ED7D-A0559554B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2804397"/>
            <a:ext cx="6922008" cy="13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0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B86BD-3C3F-A1DE-8CD2-8D0EFC6D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Flight Number Vs Launch 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E6B8D-33FD-99CA-3218-EC3EF4D9DFAD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CCAFS SLC-40 Launch Site has the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highest number of flights. This seems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to be the main launch site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VAFB SLC 4E has the highest success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to non success ratio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KSC LC 39A. Clearly shows that the flights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Switch to this launch site temporarily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as there a gap between CCAFS SLC 40</a:t>
            </a:r>
          </a:p>
        </p:txBody>
      </p:sp>
      <p:pic>
        <p:nvPicPr>
          <p:cNvPr id="5" name="Content Placeholder 4" descr="A graph of flight number and launch site&#10;&#10;Description automatically generated">
            <a:extLst>
              <a:ext uri="{FF2B5EF4-FFF2-40B4-BE49-F238E27FC236}">
                <a16:creationId xmlns:a16="http://schemas.microsoft.com/office/drawing/2014/main" id="{075D9221-BE87-B9AE-D97F-A41DDCFD9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973" y="841248"/>
            <a:ext cx="5568430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5972B-2079-3A7A-FAF9-B0AFC903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Payload Mass vs LaunchSite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CB5A-0D7D-33D8-2816-6203589C440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SO</a:t>
            </a:r>
            <a:r>
              <a:rPr lang="en-US" sz="1600" dirty="0"/>
              <a:t> orbit level clearly has no good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ES-L1, GEO, HEO, SSO have a success rate of 100%</a:t>
            </a:r>
          </a:p>
        </p:txBody>
      </p:sp>
      <p:pic>
        <p:nvPicPr>
          <p:cNvPr id="5" name="Content Placeholder 4" descr="A graph of 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9F968936-84E7-A49B-1337-15498B05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73894"/>
            <a:ext cx="6922008" cy="48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5972B-2079-3A7A-FAF9-B0AFC903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Payload Mass vs LaunchSite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CB5A-0D7D-33D8-2816-6203589C44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 CCAFS SLC 40. a smaller payload mass is used for most of the launches as there is a clear left skew in the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At KSC LC 39A a higher average payload mass is used as oppose to CCAFS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plot shows that the success rate is over 50%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FB923BC-6A21-0765-2451-F042E75D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6956"/>
            <a:ext cx="6903720" cy="52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997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ADLaM Display</vt:lpstr>
      <vt:lpstr>Aptos</vt:lpstr>
      <vt:lpstr>Aptos Display</vt:lpstr>
      <vt:lpstr>Arial</vt:lpstr>
      <vt:lpstr>Calibri</vt:lpstr>
      <vt:lpstr>Wingdings</vt:lpstr>
      <vt:lpstr>Office Theme</vt:lpstr>
      <vt:lpstr>SpaceX Capstone Project Report</vt:lpstr>
      <vt:lpstr>Table Of Content</vt:lpstr>
      <vt:lpstr>Data Collection</vt:lpstr>
      <vt:lpstr>Data Wrangling</vt:lpstr>
      <vt:lpstr>Visualizations</vt:lpstr>
      <vt:lpstr>Payload Mass Vs. Flight Number</vt:lpstr>
      <vt:lpstr>Flight Number Vs Launch Site</vt:lpstr>
      <vt:lpstr>Payload Mass vs LaunchSite</vt:lpstr>
      <vt:lpstr>Payload Mass vs LaunchSite</vt:lpstr>
      <vt:lpstr>Orbit Distance Vs FlightNumber</vt:lpstr>
      <vt:lpstr>Payload Mass vs Orbit Distance</vt:lpstr>
      <vt:lpstr>Folium Maps</vt:lpstr>
      <vt:lpstr>Geographical locations and number of Launches per LaunchSite</vt:lpstr>
      <vt:lpstr>Florida LaunchSites</vt:lpstr>
      <vt:lpstr>Patterns obtained in selected locations</vt:lpstr>
      <vt:lpstr>Other </vt:lpstr>
      <vt:lpstr>Dash Dashboard</vt:lpstr>
      <vt:lpstr>All sites Success rate</vt:lpstr>
      <vt:lpstr>Machine Learning</vt:lpstr>
      <vt:lpstr>Explanation</vt:lpstr>
      <vt:lpstr>Logistic Regression Model</vt:lpstr>
      <vt:lpstr>Decision Tree Model</vt:lpstr>
      <vt:lpstr>K-Nearest-Neighbors Model</vt:lpstr>
      <vt:lpstr>Machine Learning Conclusion</vt:lpstr>
      <vt:lpstr>Conclusion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AbdulMujeeb Leasu</dc:creator>
  <cp:lastModifiedBy>AbdulMujeeb Leasu</cp:lastModifiedBy>
  <cp:revision>1</cp:revision>
  <dcterms:created xsi:type="dcterms:W3CDTF">2024-07-10T19:12:53Z</dcterms:created>
  <dcterms:modified xsi:type="dcterms:W3CDTF">2024-07-10T20:56:03Z</dcterms:modified>
</cp:coreProperties>
</file>