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4D32-DB8A-0F5D-216B-86CE56E954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8E9728-EB40-14EB-78D7-033D916E4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79E15D-F9B5-961A-BA51-C3595132AE27}"/>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5" name="Footer Placeholder 4">
            <a:extLst>
              <a:ext uri="{FF2B5EF4-FFF2-40B4-BE49-F238E27FC236}">
                <a16:creationId xmlns:a16="http://schemas.microsoft.com/office/drawing/2014/main" id="{BC82F009-4840-0F58-6107-176014201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A781A-71FB-2167-62EB-2D63A2E3BC2C}"/>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315853654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53F8-57C8-BF6D-464B-C8B26070E1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D466F-0CC2-D03E-C17E-1040BE62C0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4CAC5-380F-AE4A-E5E0-C6945526E262}"/>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5" name="Footer Placeholder 4">
            <a:extLst>
              <a:ext uri="{FF2B5EF4-FFF2-40B4-BE49-F238E27FC236}">
                <a16:creationId xmlns:a16="http://schemas.microsoft.com/office/drawing/2014/main" id="{80CCD278-67C0-AC26-CAAC-7FFA42534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BC39D-9C61-E516-A143-E60759E92D27}"/>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182233948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7550E-C947-4684-320A-E02BBADD8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F444EE-BA6D-FD29-DA43-A05D89CF40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4D574-49E0-17BA-1EF0-010F4816B7D1}"/>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5" name="Footer Placeholder 4">
            <a:extLst>
              <a:ext uri="{FF2B5EF4-FFF2-40B4-BE49-F238E27FC236}">
                <a16:creationId xmlns:a16="http://schemas.microsoft.com/office/drawing/2014/main" id="{0FEFC4C7-A31C-245F-FFB8-050795780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ABD5A-32D2-B0C0-DFC1-9D8FFD2CAA75}"/>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14386773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872D-DE0D-B8C5-8087-70A264293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AFAED-6C0B-E38B-F015-C835575ED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0428F-B000-DB67-F224-6D9F0CE08696}"/>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5" name="Footer Placeholder 4">
            <a:extLst>
              <a:ext uri="{FF2B5EF4-FFF2-40B4-BE49-F238E27FC236}">
                <a16:creationId xmlns:a16="http://schemas.microsoft.com/office/drawing/2014/main" id="{3F60C6F0-159D-7C71-0BF9-F2845F0A3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DFFEF-6C14-36E8-3DD4-BAEA5F44471B}"/>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33655014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34F0-ACC8-A34E-4538-EF68EDA4CA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39D530-34B5-49CD-01DE-3ADE4B6BE3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AEBFF-D199-956E-6DCB-EBADC3E5C91A}"/>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5" name="Footer Placeholder 4">
            <a:extLst>
              <a:ext uri="{FF2B5EF4-FFF2-40B4-BE49-F238E27FC236}">
                <a16:creationId xmlns:a16="http://schemas.microsoft.com/office/drawing/2014/main" id="{9562BFCB-DC86-E19E-AB3B-F262E45AB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79349-2FE3-171A-4075-60B6AC4B3210}"/>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27166774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0EF8-9B42-C487-050B-46B07153E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9F0A8-50F6-B010-E896-419528147E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68A0E-B660-7F1A-5191-B1CEF7043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1CB228-998D-7BE5-9395-8125C46F73C2}"/>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6" name="Footer Placeholder 5">
            <a:extLst>
              <a:ext uri="{FF2B5EF4-FFF2-40B4-BE49-F238E27FC236}">
                <a16:creationId xmlns:a16="http://schemas.microsoft.com/office/drawing/2014/main" id="{91E94EFC-4EFF-1AEC-06B5-84BF96B70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EFBAD-EBE1-C43D-BAC6-9D33C6BA8246}"/>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223824123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16DC-9F1C-81D9-D2AE-DA4221A71F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6F3889-E92D-26CD-2509-8E8CE09FD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B4664-1825-5130-5E08-C3E67CB288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7D4C37-FF3C-7A39-B96F-BEB8687361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C9D98A-D8B3-FFC7-51A6-8C2444860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38FBC7-3E1C-EEBF-493A-00EB4EF6543F}"/>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8" name="Footer Placeholder 7">
            <a:extLst>
              <a:ext uri="{FF2B5EF4-FFF2-40B4-BE49-F238E27FC236}">
                <a16:creationId xmlns:a16="http://schemas.microsoft.com/office/drawing/2014/main" id="{3294DA04-25D0-FB2C-6C51-C18A68C55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CF2899-1030-9010-0D9F-0BA1380ECC09}"/>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169445222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A174-2925-0B53-B828-75D9D5F82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22FCE-8185-3CAA-AA2A-64CA862939AE}"/>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4" name="Footer Placeholder 3">
            <a:extLst>
              <a:ext uri="{FF2B5EF4-FFF2-40B4-BE49-F238E27FC236}">
                <a16:creationId xmlns:a16="http://schemas.microsoft.com/office/drawing/2014/main" id="{A01AE2AF-21F6-2DC7-F5AC-BBD753FFE9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8437CE-C159-8EDC-BEAD-D3D958100850}"/>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20867007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3DD9C-7AE1-E5DF-7E24-88C57E30F214}"/>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3" name="Footer Placeholder 2">
            <a:extLst>
              <a:ext uri="{FF2B5EF4-FFF2-40B4-BE49-F238E27FC236}">
                <a16:creationId xmlns:a16="http://schemas.microsoft.com/office/drawing/2014/main" id="{D783365C-1852-7292-B909-E7BF025116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1A6E29-835A-8362-4EA2-87D76A84FF86}"/>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60259450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D89E-3445-AE26-B8C7-F534D587A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88FBC9-09CC-B8D9-BE7C-031876E4B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07A0BC-1C0C-DA40-68F9-0567D23E1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C085B-DD7B-B2A9-7767-FB795B6725C6}"/>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6" name="Footer Placeholder 5">
            <a:extLst>
              <a:ext uri="{FF2B5EF4-FFF2-40B4-BE49-F238E27FC236}">
                <a16:creationId xmlns:a16="http://schemas.microsoft.com/office/drawing/2014/main" id="{70CE3BC8-38D6-F5F6-19F4-0A52ACEBA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6E939-691A-0B43-900E-E3056BB4B62D}"/>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357559982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925-72AD-5B89-A259-36C672F31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2A05FB-3B4B-C7A0-9C73-62E369364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DA3BE2-9023-2130-3AA4-88D2001FA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D18D4-161C-78D9-92F0-8A7FFA832DB7}"/>
              </a:ext>
            </a:extLst>
          </p:cNvPr>
          <p:cNvSpPr>
            <a:spLocks noGrp="1"/>
          </p:cNvSpPr>
          <p:nvPr>
            <p:ph type="dt" sz="half" idx="10"/>
          </p:nvPr>
        </p:nvSpPr>
        <p:spPr/>
        <p:txBody>
          <a:bodyPr/>
          <a:lstStyle/>
          <a:p>
            <a:fld id="{F4A5FD8B-64DB-4E62-A74E-58C10BB8C079}" type="datetimeFigureOut">
              <a:rPr lang="en-US" smtClean="0"/>
              <a:t>1/25/2025</a:t>
            </a:fld>
            <a:endParaRPr lang="en-US"/>
          </a:p>
        </p:txBody>
      </p:sp>
      <p:sp>
        <p:nvSpPr>
          <p:cNvPr id="6" name="Footer Placeholder 5">
            <a:extLst>
              <a:ext uri="{FF2B5EF4-FFF2-40B4-BE49-F238E27FC236}">
                <a16:creationId xmlns:a16="http://schemas.microsoft.com/office/drawing/2014/main" id="{98835D61-3CA0-3DA9-BEA1-5ADD2502E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3A8A2-E8A2-5C31-380B-355F13817F40}"/>
              </a:ext>
            </a:extLst>
          </p:cNvPr>
          <p:cNvSpPr>
            <a:spLocks noGrp="1"/>
          </p:cNvSpPr>
          <p:nvPr>
            <p:ph type="sldNum" sz="quarter" idx="12"/>
          </p:nvPr>
        </p:nvSpPr>
        <p:spPr/>
        <p:txBody>
          <a:bodyPr/>
          <a:lstStyle/>
          <a:p>
            <a:fld id="{D7CCD122-7E02-437B-9F8D-2A1495BD346F}" type="slidenum">
              <a:rPr lang="en-US" smtClean="0"/>
              <a:t>‹#›</a:t>
            </a:fld>
            <a:endParaRPr lang="en-US"/>
          </a:p>
        </p:txBody>
      </p:sp>
    </p:spTree>
    <p:extLst>
      <p:ext uri="{BB962C8B-B14F-4D97-AF65-F5344CB8AC3E}">
        <p14:creationId xmlns:p14="http://schemas.microsoft.com/office/powerpoint/2010/main" val="387660767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D7BA20-AED6-721F-516C-A8CE2411A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ABAF49-E3DB-82FE-4841-4401294AF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EA95C-67E4-D2D8-5E75-D639FFF450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A5FD8B-64DB-4E62-A74E-58C10BB8C079}" type="datetimeFigureOut">
              <a:rPr lang="en-US" smtClean="0"/>
              <a:t>1/25/2025</a:t>
            </a:fld>
            <a:endParaRPr lang="en-US"/>
          </a:p>
        </p:txBody>
      </p:sp>
      <p:sp>
        <p:nvSpPr>
          <p:cNvPr id="5" name="Footer Placeholder 4">
            <a:extLst>
              <a:ext uri="{FF2B5EF4-FFF2-40B4-BE49-F238E27FC236}">
                <a16:creationId xmlns:a16="http://schemas.microsoft.com/office/drawing/2014/main" id="{75462CF4-2B2A-B93C-A2DC-4EA8D2272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B62037-FBC5-A523-3A7F-7C626A834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CCD122-7E02-437B-9F8D-2A1495BD346F}" type="slidenum">
              <a:rPr lang="en-US" smtClean="0"/>
              <a:t>‹#›</a:t>
            </a:fld>
            <a:endParaRPr lang="en-US"/>
          </a:p>
        </p:txBody>
      </p:sp>
    </p:spTree>
    <p:extLst>
      <p:ext uri="{BB962C8B-B14F-4D97-AF65-F5344CB8AC3E}">
        <p14:creationId xmlns:p14="http://schemas.microsoft.com/office/powerpoint/2010/main" val="1586393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BEACCB-CA56-3390-1E7A-088F89B4A13A}"/>
              </a:ext>
            </a:extLst>
          </p:cNvPr>
          <p:cNvSpPr/>
          <p:nvPr/>
        </p:nvSpPr>
        <p:spPr>
          <a:xfrm>
            <a:off x="7815943" y="5138057"/>
            <a:ext cx="4376057" cy="1719944"/>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This is the first page you will see when you run the code.</a:t>
            </a:r>
          </a:p>
          <a:p>
            <a:r>
              <a:rPr lang="en-US" dirty="0"/>
              <a:t>Press any key, such as "Enter," to proceed.</a:t>
            </a:r>
          </a:p>
        </p:txBody>
      </p:sp>
    </p:spTree>
    <p:extLst>
      <p:ext uri="{BB962C8B-B14F-4D97-AF65-F5344CB8AC3E}">
        <p14:creationId xmlns:p14="http://schemas.microsoft.com/office/powerpoint/2010/main" val="114631106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7D30E63-832F-09D3-A54D-95FADB7E74E7}"/>
              </a:ext>
            </a:extLst>
          </p:cNvPr>
          <p:cNvSpPr/>
          <p:nvPr/>
        </p:nvSpPr>
        <p:spPr>
          <a:xfrm>
            <a:off x="8512629" y="3058885"/>
            <a:ext cx="3298371" cy="1665515"/>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Fourth Option: Academic Report or Result</a:t>
            </a:r>
            <a:r>
              <a:rPr lang="en-US" dirty="0"/>
              <a:t> Students can view their academic reports or results.</a:t>
            </a:r>
          </a:p>
        </p:txBody>
      </p:sp>
      <p:sp>
        <p:nvSpPr>
          <p:cNvPr id="4" name="Rectangle: Diagonal Corners Rounded 3">
            <a:extLst>
              <a:ext uri="{FF2B5EF4-FFF2-40B4-BE49-F238E27FC236}">
                <a16:creationId xmlns:a16="http://schemas.microsoft.com/office/drawing/2014/main" id="{1720C832-5EF5-586E-371A-52E34F6C1208}"/>
              </a:ext>
            </a:extLst>
          </p:cNvPr>
          <p:cNvSpPr/>
          <p:nvPr/>
        </p:nvSpPr>
        <p:spPr>
          <a:xfrm>
            <a:off x="0" y="6373585"/>
            <a:ext cx="4234543" cy="4463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Press any key, such as Enter, to go back.</a:t>
            </a:r>
          </a:p>
        </p:txBody>
      </p:sp>
    </p:spTree>
    <p:extLst>
      <p:ext uri="{BB962C8B-B14F-4D97-AF65-F5344CB8AC3E}">
        <p14:creationId xmlns:p14="http://schemas.microsoft.com/office/powerpoint/2010/main" val="95736183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82AEA8EB-3B0D-E38C-9009-2C529A1F6832}"/>
              </a:ext>
            </a:extLst>
          </p:cNvPr>
          <p:cNvSpPr/>
          <p:nvPr/>
        </p:nvSpPr>
        <p:spPr>
          <a:xfrm>
            <a:off x="7957456" y="5268686"/>
            <a:ext cx="4234543" cy="1491342"/>
          </a:xfrm>
          <a:prstGeom prst="round1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Fifth Option: Comment Box or Report Session</a:t>
            </a:r>
            <a:r>
              <a:rPr lang="en-US" dirty="0"/>
              <a:t> Students can use this option to report to the academic office or management</a:t>
            </a:r>
            <a:br>
              <a:rPr lang="en-US" dirty="0"/>
            </a:br>
            <a:r>
              <a:rPr lang="en-US" dirty="0"/>
              <a:t>Instructions are given clearly</a:t>
            </a:r>
          </a:p>
        </p:txBody>
      </p:sp>
    </p:spTree>
    <p:extLst>
      <p:ext uri="{BB962C8B-B14F-4D97-AF65-F5344CB8AC3E}">
        <p14:creationId xmlns:p14="http://schemas.microsoft.com/office/powerpoint/2010/main" val="297591684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5C4BDAD8-7940-54FA-5272-BCB80B30DB9D}"/>
              </a:ext>
            </a:extLst>
          </p:cNvPr>
          <p:cNvSpPr/>
          <p:nvPr/>
        </p:nvSpPr>
        <p:spPr>
          <a:xfrm>
            <a:off x="0" y="6373585"/>
            <a:ext cx="5584371" cy="4463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Here's an example of how you might write a comment</a:t>
            </a:r>
          </a:p>
        </p:txBody>
      </p:sp>
    </p:spTree>
    <p:extLst>
      <p:ext uri="{BB962C8B-B14F-4D97-AF65-F5344CB8AC3E}">
        <p14:creationId xmlns:p14="http://schemas.microsoft.com/office/powerpoint/2010/main" val="52147868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AD2E998C-3C5F-448E-27C7-AC82D6242B68}"/>
              </a:ext>
            </a:extLst>
          </p:cNvPr>
          <p:cNvSpPr/>
          <p:nvPr/>
        </p:nvSpPr>
        <p:spPr>
          <a:xfrm>
            <a:off x="9470572" y="2862943"/>
            <a:ext cx="2623457" cy="1480457"/>
          </a:xfrm>
          <a:prstGeom prst="round2Diag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Sixth Option: Time Table</a:t>
            </a:r>
            <a:r>
              <a:rPr lang="en-US" dirty="0"/>
              <a:t> Students can view their class schedules and time tables</a:t>
            </a:r>
          </a:p>
        </p:txBody>
      </p:sp>
      <p:sp>
        <p:nvSpPr>
          <p:cNvPr id="3" name="Rectangle: Diagonal Corners Rounded 2">
            <a:extLst>
              <a:ext uri="{FF2B5EF4-FFF2-40B4-BE49-F238E27FC236}">
                <a16:creationId xmlns:a16="http://schemas.microsoft.com/office/drawing/2014/main" id="{F32FC6B4-8180-C733-3DF2-0B87B003A301}"/>
              </a:ext>
            </a:extLst>
          </p:cNvPr>
          <p:cNvSpPr/>
          <p:nvPr/>
        </p:nvSpPr>
        <p:spPr>
          <a:xfrm>
            <a:off x="0" y="6373585"/>
            <a:ext cx="4234543" cy="4463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Press any key, such as Enter, to go back.</a:t>
            </a:r>
          </a:p>
        </p:txBody>
      </p:sp>
    </p:spTree>
    <p:extLst>
      <p:ext uri="{BB962C8B-B14F-4D97-AF65-F5344CB8AC3E}">
        <p14:creationId xmlns:p14="http://schemas.microsoft.com/office/powerpoint/2010/main" val="362902827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149A67FE-8DEC-3FF7-5DE5-253529458FA4}"/>
              </a:ext>
            </a:extLst>
          </p:cNvPr>
          <p:cNvSpPr/>
          <p:nvPr/>
        </p:nvSpPr>
        <p:spPr>
          <a:xfrm>
            <a:off x="7772400" y="6281057"/>
            <a:ext cx="4419600" cy="576943"/>
          </a:xfrm>
          <a:prstGeom prst="round2Diag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Press 7 to exit Student Login and go back.</a:t>
            </a:r>
            <a:endParaRPr lang="en-US" dirty="0"/>
          </a:p>
        </p:txBody>
      </p:sp>
    </p:spTree>
    <p:extLst>
      <p:ext uri="{BB962C8B-B14F-4D97-AF65-F5344CB8AC3E}">
        <p14:creationId xmlns:p14="http://schemas.microsoft.com/office/powerpoint/2010/main" val="92529869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A458C9-217B-9D33-E0AB-449EC244A162}"/>
              </a:ext>
            </a:extLst>
          </p:cNvPr>
          <p:cNvSpPr/>
          <p:nvPr/>
        </p:nvSpPr>
        <p:spPr>
          <a:xfrm>
            <a:off x="8752114" y="5932714"/>
            <a:ext cx="3439886" cy="9252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Now, let's move to the management section by entering 2</a:t>
            </a:r>
          </a:p>
        </p:txBody>
      </p:sp>
    </p:spTree>
    <p:extLst>
      <p:ext uri="{BB962C8B-B14F-4D97-AF65-F5344CB8AC3E}">
        <p14:creationId xmlns:p14="http://schemas.microsoft.com/office/powerpoint/2010/main" val="200773562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79178362-20D4-8CC8-9FF1-299A85005EDA}"/>
              </a:ext>
            </a:extLst>
          </p:cNvPr>
          <p:cNvSpPr/>
          <p:nvPr/>
        </p:nvSpPr>
        <p:spPr>
          <a:xfrm>
            <a:off x="7990114" y="5878286"/>
            <a:ext cx="4201886" cy="9797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Enter the details as shown in the image to log in to the Management section</a:t>
            </a:r>
            <a:endParaRPr lang="en-US" dirty="0"/>
          </a:p>
        </p:txBody>
      </p:sp>
    </p:spTree>
    <p:extLst>
      <p:ext uri="{BB962C8B-B14F-4D97-AF65-F5344CB8AC3E}">
        <p14:creationId xmlns:p14="http://schemas.microsoft.com/office/powerpoint/2010/main" val="97814660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6097D538-7089-75AD-8568-E129F20276FB}"/>
              </a:ext>
            </a:extLst>
          </p:cNvPr>
          <p:cNvSpPr/>
          <p:nvPr/>
        </p:nvSpPr>
        <p:spPr>
          <a:xfrm>
            <a:off x="7848601" y="5627914"/>
            <a:ext cx="4343400" cy="1230086"/>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 is the login page for management, featuring easy-to-understand options.</a:t>
            </a:r>
          </a:p>
        </p:txBody>
      </p:sp>
    </p:spTree>
    <p:extLst>
      <p:ext uri="{BB962C8B-B14F-4D97-AF65-F5344CB8AC3E}">
        <p14:creationId xmlns:p14="http://schemas.microsoft.com/office/powerpoint/2010/main" val="347677925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B9FBB59E-27F6-893B-2691-323B2847EA35}"/>
              </a:ext>
            </a:extLst>
          </p:cNvPr>
          <p:cNvSpPr/>
          <p:nvPr/>
        </p:nvSpPr>
        <p:spPr>
          <a:xfrm>
            <a:off x="7674429" y="5682343"/>
            <a:ext cx="4517571" cy="1175656"/>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First Option: Admin Login</a:t>
            </a:r>
            <a:r>
              <a:rPr lang="en-US" dirty="0"/>
              <a:t> Enter the provided username and password to log in as an administrator.</a:t>
            </a:r>
          </a:p>
        </p:txBody>
      </p:sp>
    </p:spTree>
    <p:extLst>
      <p:ext uri="{BB962C8B-B14F-4D97-AF65-F5344CB8AC3E}">
        <p14:creationId xmlns:p14="http://schemas.microsoft.com/office/powerpoint/2010/main" val="40977213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594A38-35BE-79D1-364B-7E22DE4AC0BC}"/>
              </a:ext>
            </a:extLst>
          </p:cNvPr>
          <p:cNvSpPr/>
          <p:nvPr/>
        </p:nvSpPr>
        <p:spPr>
          <a:xfrm>
            <a:off x="261257" y="2819400"/>
            <a:ext cx="4539343" cy="276497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Admin Login</a:t>
            </a:r>
            <a:r>
              <a:rPr lang="en-US" dirty="0"/>
              <a:t> Admins have access to all main options. They can add any faculty member or student by simply choosing the option and providing the required information for registration. Additionally, they manage the E-Library and can edit or print old student records for review.</a:t>
            </a:r>
          </a:p>
        </p:txBody>
      </p:sp>
    </p:spTree>
    <p:extLst>
      <p:ext uri="{BB962C8B-B14F-4D97-AF65-F5344CB8AC3E}">
        <p14:creationId xmlns:p14="http://schemas.microsoft.com/office/powerpoint/2010/main" val="132842703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75DF89-3224-8BCD-BF08-B6AF22948D28}"/>
              </a:ext>
            </a:extLst>
          </p:cNvPr>
          <p:cNvSpPr/>
          <p:nvPr/>
        </p:nvSpPr>
        <p:spPr>
          <a:xfrm>
            <a:off x="8479971" y="5910942"/>
            <a:ext cx="3712029" cy="947057"/>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"On this page, you have four options available. You need to select one.</a:t>
            </a:r>
            <a:endParaRPr lang="en-US" dirty="0"/>
          </a:p>
        </p:txBody>
      </p:sp>
    </p:spTree>
    <p:extLst>
      <p:ext uri="{BB962C8B-B14F-4D97-AF65-F5344CB8AC3E}">
        <p14:creationId xmlns:p14="http://schemas.microsoft.com/office/powerpoint/2010/main" val="21775502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40944393-4DD3-B994-82C4-4017122C5C42}"/>
              </a:ext>
            </a:extLst>
          </p:cNvPr>
          <p:cNvSpPr/>
          <p:nvPr/>
        </p:nvSpPr>
        <p:spPr>
          <a:xfrm>
            <a:off x="7598230" y="5900057"/>
            <a:ext cx="4593770" cy="957943"/>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Comment Box</a:t>
            </a:r>
            <a:r>
              <a:rPr lang="en-US" dirty="0"/>
              <a:t> By entering 'C', admins can access the comment box to reply to student complaints.</a:t>
            </a:r>
          </a:p>
        </p:txBody>
      </p:sp>
    </p:spTree>
    <p:extLst>
      <p:ext uri="{BB962C8B-B14F-4D97-AF65-F5344CB8AC3E}">
        <p14:creationId xmlns:p14="http://schemas.microsoft.com/office/powerpoint/2010/main" val="25295082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CB9D9F-0BD9-E68F-FE8C-049094D0DB3F}"/>
              </a:ext>
            </a:extLst>
          </p:cNvPr>
          <p:cNvSpPr/>
          <p:nvPr/>
        </p:nvSpPr>
        <p:spPr>
          <a:xfrm>
            <a:off x="6509657" y="6085114"/>
            <a:ext cx="5682343" cy="7728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E-Library by Admin</a:t>
            </a:r>
            <a:r>
              <a:rPr lang="en-US" dirty="0"/>
              <a:t> Admins can add, edit, or delete any book record.</a:t>
            </a:r>
          </a:p>
        </p:txBody>
      </p:sp>
    </p:spTree>
    <p:extLst>
      <p:ext uri="{BB962C8B-B14F-4D97-AF65-F5344CB8AC3E}">
        <p14:creationId xmlns:p14="http://schemas.microsoft.com/office/powerpoint/2010/main" val="2683297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F618A039-8523-9CB3-A58F-E764AADBE362}"/>
              </a:ext>
            </a:extLst>
          </p:cNvPr>
          <p:cNvSpPr/>
          <p:nvPr/>
        </p:nvSpPr>
        <p:spPr>
          <a:xfrm>
            <a:off x="7772400" y="6281057"/>
            <a:ext cx="4419600" cy="576943"/>
          </a:xfrm>
          <a:prstGeom prst="round2Diag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Press 9 to exit Admin Login and go back.</a:t>
            </a:r>
          </a:p>
        </p:txBody>
      </p:sp>
    </p:spTree>
    <p:extLst>
      <p:ext uri="{BB962C8B-B14F-4D97-AF65-F5344CB8AC3E}">
        <p14:creationId xmlns:p14="http://schemas.microsoft.com/office/powerpoint/2010/main" val="272213445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5BE150-5CE5-13FE-038D-C8F389BB38A2}"/>
              </a:ext>
            </a:extLst>
          </p:cNvPr>
          <p:cNvSpPr/>
          <p:nvPr/>
        </p:nvSpPr>
        <p:spPr>
          <a:xfrm>
            <a:off x="8752114" y="5932714"/>
            <a:ext cx="3439886" cy="9252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Now, let's move to the Teacher Log In by entering 2</a:t>
            </a:r>
          </a:p>
        </p:txBody>
      </p:sp>
    </p:spTree>
    <p:extLst>
      <p:ext uri="{BB962C8B-B14F-4D97-AF65-F5344CB8AC3E}">
        <p14:creationId xmlns:p14="http://schemas.microsoft.com/office/powerpoint/2010/main" val="21170477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F7069DE4-726C-B287-3E03-CC7C530B0D78}"/>
              </a:ext>
            </a:extLst>
          </p:cNvPr>
          <p:cNvSpPr/>
          <p:nvPr/>
        </p:nvSpPr>
        <p:spPr>
          <a:xfrm>
            <a:off x="7674429" y="5682343"/>
            <a:ext cx="4517571" cy="1175656"/>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Second Option: Teacher Login</a:t>
            </a:r>
            <a:r>
              <a:rPr lang="en-US" dirty="0"/>
              <a:t> Enter the provided username and password to log in as  Teacher.</a:t>
            </a:r>
          </a:p>
        </p:txBody>
      </p:sp>
    </p:spTree>
    <p:extLst>
      <p:ext uri="{BB962C8B-B14F-4D97-AF65-F5344CB8AC3E}">
        <p14:creationId xmlns:p14="http://schemas.microsoft.com/office/powerpoint/2010/main" val="370970652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1D7FE11F-2D32-2875-8AE7-CF889B1B95D2}"/>
              </a:ext>
            </a:extLst>
          </p:cNvPr>
          <p:cNvSpPr/>
          <p:nvPr/>
        </p:nvSpPr>
        <p:spPr>
          <a:xfrm>
            <a:off x="7489371" y="5540829"/>
            <a:ext cx="4702629" cy="1317171"/>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r>
              <a:rPr lang="en-US" b="1" dirty="0"/>
              <a:t>Teacher Options</a:t>
            </a:r>
            <a:r>
              <a:rPr lang="en-US" dirty="0"/>
              <a:t> These are the simple options available for teachers. You can use them very easily—just go with the flow.</a:t>
            </a:r>
          </a:p>
        </p:txBody>
      </p:sp>
    </p:spTree>
    <p:extLst>
      <p:ext uri="{BB962C8B-B14F-4D97-AF65-F5344CB8AC3E}">
        <p14:creationId xmlns:p14="http://schemas.microsoft.com/office/powerpoint/2010/main" val="68993867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AC614D54-853A-3EAD-E738-E16D5EA7C3B5}"/>
              </a:ext>
            </a:extLst>
          </p:cNvPr>
          <p:cNvSpPr/>
          <p:nvPr/>
        </p:nvSpPr>
        <p:spPr>
          <a:xfrm>
            <a:off x="7794171" y="5453743"/>
            <a:ext cx="4310743" cy="12845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rest of the options are very simple. Just choose 'View Detail' as desired and then enter the ID, as explained in the student detail printer section.</a:t>
            </a:r>
          </a:p>
        </p:txBody>
      </p:sp>
    </p:spTree>
    <p:extLst>
      <p:ext uri="{BB962C8B-B14F-4D97-AF65-F5344CB8AC3E}">
        <p14:creationId xmlns:p14="http://schemas.microsoft.com/office/powerpoint/2010/main" val="7555559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A6BDA6BC-6E98-6547-D6DE-D65991235803}"/>
              </a:ext>
            </a:extLst>
          </p:cNvPr>
          <p:cNvSpPr/>
          <p:nvPr/>
        </p:nvSpPr>
        <p:spPr>
          <a:xfrm>
            <a:off x="7369629" y="4212771"/>
            <a:ext cx="4441371" cy="979715"/>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Enter 9 to play a game or 3 to exit, as you prefer. Detailed instructions are provided at each step in the code</a:t>
            </a:r>
            <a:endParaRPr lang="en-US" dirty="0"/>
          </a:p>
        </p:txBody>
      </p:sp>
    </p:spTree>
    <p:extLst>
      <p:ext uri="{BB962C8B-B14F-4D97-AF65-F5344CB8AC3E}">
        <p14:creationId xmlns:p14="http://schemas.microsoft.com/office/powerpoint/2010/main" val="246248136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4BF3E-144C-1F3D-128A-4CB9877EA9B2}"/>
              </a:ext>
            </a:extLst>
          </p:cNvPr>
          <p:cNvSpPr txBox="1"/>
          <p:nvPr/>
        </p:nvSpPr>
        <p:spPr>
          <a:xfrm>
            <a:off x="925286" y="1458686"/>
            <a:ext cx="10259918" cy="2800767"/>
          </a:xfrm>
          <a:prstGeom prst="rect">
            <a:avLst/>
          </a:prstGeom>
          <a:noFill/>
        </p:spPr>
        <p:txBody>
          <a:bodyPr wrap="square" rtlCol="0">
            <a:spAutoFit/>
          </a:bodyPr>
          <a:lstStyle/>
          <a:p>
            <a:r>
              <a:rPr lang="en-US" sz="4400" dirty="0">
                <a:latin typeface="Alasassy Caps" panose="020F0502020204030204" pitchFamily="2" charset="0"/>
              </a:rPr>
              <a:t>Thank you for reaching out to GitHub. My code is designed to be very easy to understand and use. If you have any queries, feel free to contact me via email</a:t>
            </a:r>
          </a:p>
        </p:txBody>
      </p:sp>
      <p:sp>
        <p:nvSpPr>
          <p:cNvPr id="3" name="TextBox 2">
            <a:extLst>
              <a:ext uri="{FF2B5EF4-FFF2-40B4-BE49-F238E27FC236}">
                <a16:creationId xmlns:a16="http://schemas.microsoft.com/office/drawing/2014/main" id="{5004BCC4-DE49-56BC-627C-453EB4157DFE}"/>
              </a:ext>
            </a:extLst>
          </p:cNvPr>
          <p:cNvSpPr txBox="1"/>
          <p:nvPr/>
        </p:nvSpPr>
        <p:spPr>
          <a:xfrm>
            <a:off x="7576457" y="6139543"/>
            <a:ext cx="4451345" cy="584775"/>
          </a:xfrm>
          <a:prstGeom prst="rect">
            <a:avLst/>
          </a:prstGeom>
          <a:noFill/>
        </p:spPr>
        <p:txBody>
          <a:bodyPr wrap="square" rtlCol="0">
            <a:spAutoFit/>
          </a:bodyPr>
          <a:lstStyle/>
          <a:p>
            <a:r>
              <a:rPr lang="en-US" sz="3200" dirty="0"/>
              <a:t>l230787@lhr.nu.edu.pk</a:t>
            </a:r>
          </a:p>
        </p:txBody>
      </p:sp>
      <p:sp>
        <p:nvSpPr>
          <p:cNvPr id="4" name="TextBox 3">
            <a:extLst>
              <a:ext uri="{FF2B5EF4-FFF2-40B4-BE49-F238E27FC236}">
                <a16:creationId xmlns:a16="http://schemas.microsoft.com/office/drawing/2014/main" id="{BFACF49C-FF2B-7A72-F216-E0F744C23A95}"/>
              </a:ext>
            </a:extLst>
          </p:cNvPr>
          <p:cNvSpPr txBox="1"/>
          <p:nvPr/>
        </p:nvSpPr>
        <p:spPr>
          <a:xfrm>
            <a:off x="381000" y="6139543"/>
            <a:ext cx="5862695" cy="523220"/>
          </a:xfrm>
          <a:prstGeom prst="rect">
            <a:avLst/>
          </a:prstGeom>
          <a:noFill/>
        </p:spPr>
        <p:txBody>
          <a:bodyPr wrap="none" rtlCol="0">
            <a:spAutoFit/>
          </a:bodyPr>
          <a:lstStyle/>
          <a:p>
            <a:r>
              <a:rPr lang="en-US" sz="2800" dirty="0"/>
              <a:t>abdulrehmannaseer572@gmail.com</a:t>
            </a:r>
          </a:p>
        </p:txBody>
      </p:sp>
    </p:spTree>
    <p:extLst>
      <p:ext uri="{BB962C8B-B14F-4D97-AF65-F5344CB8AC3E}">
        <p14:creationId xmlns:p14="http://schemas.microsoft.com/office/powerpoint/2010/main" val="281330759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59215EDE-286D-9001-35B6-9767A7AA0FF0}"/>
              </a:ext>
            </a:extLst>
          </p:cNvPr>
          <p:cNvSpPr/>
          <p:nvPr/>
        </p:nvSpPr>
        <p:spPr>
          <a:xfrm>
            <a:off x="6096001" y="5229922"/>
            <a:ext cx="6096000" cy="1628078"/>
          </a:xfrm>
          <a:prstGeom prst="round1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Let's start with the first option: student login. Enter 'Student' as the username and the roll number of any registered student to log in. You can find the roll numbers of registered students in either the test-subjects folder or the students.txt file.</a:t>
            </a:r>
          </a:p>
        </p:txBody>
      </p:sp>
    </p:spTree>
    <p:extLst>
      <p:ext uri="{BB962C8B-B14F-4D97-AF65-F5344CB8AC3E}">
        <p14:creationId xmlns:p14="http://schemas.microsoft.com/office/powerpoint/2010/main" val="335078464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727B4512-7322-85CE-4ACF-F79A6CB9A92C}"/>
              </a:ext>
            </a:extLst>
          </p:cNvPr>
          <p:cNvSpPr/>
          <p:nvPr/>
        </p:nvSpPr>
        <p:spPr>
          <a:xfrm>
            <a:off x="8142514" y="4746171"/>
            <a:ext cx="3570514" cy="1981200"/>
          </a:xfrm>
          <a:prstGeom prst="teardrop">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Student Login:</a:t>
            </a:r>
            <a:r>
              <a:rPr lang="en-US" dirty="0"/>
              <a:t> Now, you can choose any option from the list Above.</a:t>
            </a:r>
          </a:p>
        </p:txBody>
      </p:sp>
    </p:spTree>
    <p:extLst>
      <p:ext uri="{BB962C8B-B14F-4D97-AF65-F5344CB8AC3E}">
        <p14:creationId xmlns:p14="http://schemas.microsoft.com/office/powerpoint/2010/main" val="99731619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BFA608D-E917-09E6-10C2-3D406A2D5F35}"/>
              </a:ext>
            </a:extLst>
          </p:cNvPr>
          <p:cNvSpPr/>
          <p:nvPr/>
        </p:nvSpPr>
        <p:spPr>
          <a:xfrm>
            <a:off x="6291943" y="4495801"/>
            <a:ext cx="5900057" cy="2362200"/>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The first option under Student Login prints all the details of a student listed in the student record file. When using the Print Details option, the whole code requires the ID number (such as a roll number) to print the person's details. This applies to both students and faculty members</a:t>
            </a:r>
            <a:endParaRPr lang="en-US" dirty="0"/>
          </a:p>
        </p:txBody>
      </p:sp>
      <p:sp>
        <p:nvSpPr>
          <p:cNvPr id="3" name="Rectangle: Diagonal Corners Rounded 2">
            <a:extLst>
              <a:ext uri="{FF2B5EF4-FFF2-40B4-BE49-F238E27FC236}">
                <a16:creationId xmlns:a16="http://schemas.microsoft.com/office/drawing/2014/main" id="{2B5653DA-2973-9300-556A-4193B2AB1CFA}"/>
              </a:ext>
            </a:extLst>
          </p:cNvPr>
          <p:cNvSpPr/>
          <p:nvPr/>
        </p:nvSpPr>
        <p:spPr>
          <a:xfrm>
            <a:off x="7957457" y="1638299"/>
            <a:ext cx="4234543" cy="4463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Press any key, such as Enter, to go back.</a:t>
            </a:r>
          </a:p>
        </p:txBody>
      </p:sp>
    </p:spTree>
    <p:extLst>
      <p:ext uri="{BB962C8B-B14F-4D97-AF65-F5344CB8AC3E}">
        <p14:creationId xmlns:p14="http://schemas.microsoft.com/office/powerpoint/2010/main" val="225721406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42B702-4407-C4B9-0913-C7C18056735E}"/>
              </a:ext>
            </a:extLst>
          </p:cNvPr>
          <p:cNvSpPr/>
          <p:nvPr/>
        </p:nvSpPr>
        <p:spPr>
          <a:xfrm>
            <a:off x="87086" y="740228"/>
            <a:ext cx="3712028" cy="1023257"/>
          </a:xfrm>
          <a:prstGeom prst="round1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Second Option: E-Library</a:t>
            </a:r>
            <a:r>
              <a:rPr lang="en-US" dirty="0"/>
              <a:t> Students have access to the following options:</a:t>
            </a:r>
          </a:p>
        </p:txBody>
      </p:sp>
      <p:sp>
        <p:nvSpPr>
          <p:cNvPr id="3" name="Rectangle: Diagonal Corners Rounded 2">
            <a:extLst>
              <a:ext uri="{FF2B5EF4-FFF2-40B4-BE49-F238E27FC236}">
                <a16:creationId xmlns:a16="http://schemas.microsoft.com/office/drawing/2014/main" id="{0B444EEA-0FF3-153B-B4A2-54DFEC59AB0F}"/>
              </a:ext>
            </a:extLst>
          </p:cNvPr>
          <p:cNvSpPr/>
          <p:nvPr/>
        </p:nvSpPr>
        <p:spPr>
          <a:xfrm>
            <a:off x="0" y="6373585"/>
            <a:ext cx="4234543" cy="4463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Press any key, such as Enter, to go back.</a:t>
            </a:r>
          </a:p>
        </p:txBody>
      </p:sp>
    </p:spTree>
    <p:extLst>
      <p:ext uri="{BB962C8B-B14F-4D97-AF65-F5344CB8AC3E}">
        <p14:creationId xmlns:p14="http://schemas.microsoft.com/office/powerpoint/2010/main" val="168367780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3D41D37-45E0-6CBB-A60D-45B7CC9042E7}"/>
              </a:ext>
            </a:extLst>
          </p:cNvPr>
          <p:cNvSpPr/>
          <p:nvPr/>
        </p:nvSpPr>
        <p:spPr>
          <a:xfrm>
            <a:off x="8665030" y="2960914"/>
            <a:ext cx="2209800" cy="1741715"/>
          </a:xfrm>
          <a:prstGeom prst="ellipse">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 is the view of a list of all books.</a:t>
            </a:r>
          </a:p>
        </p:txBody>
      </p:sp>
      <p:sp>
        <p:nvSpPr>
          <p:cNvPr id="4" name="Rectangle: Diagonal Corners Rounded 3">
            <a:extLst>
              <a:ext uri="{FF2B5EF4-FFF2-40B4-BE49-F238E27FC236}">
                <a16:creationId xmlns:a16="http://schemas.microsoft.com/office/drawing/2014/main" id="{57AF6EF1-AA4F-E7FE-158C-6455D339D58F}"/>
              </a:ext>
            </a:extLst>
          </p:cNvPr>
          <p:cNvSpPr/>
          <p:nvPr/>
        </p:nvSpPr>
        <p:spPr>
          <a:xfrm>
            <a:off x="7957457" y="6411686"/>
            <a:ext cx="4234543" cy="4463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Press any key, such as Enter, to go back.</a:t>
            </a:r>
          </a:p>
        </p:txBody>
      </p:sp>
    </p:spTree>
    <p:extLst>
      <p:ext uri="{BB962C8B-B14F-4D97-AF65-F5344CB8AC3E}">
        <p14:creationId xmlns:p14="http://schemas.microsoft.com/office/powerpoint/2010/main" val="52757100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A9D6B769-BF28-515D-6CFB-E27D55896CC8}"/>
              </a:ext>
            </a:extLst>
          </p:cNvPr>
          <p:cNvSpPr/>
          <p:nvPr/>
        </p:nvSpPr>
        <p:spPr>
          <a:xfrm>
            <a:off x="8915400" y="5148943"/>
            <a:ext cx="3276600" cy="1709057"/>
          </a:xfrm>
          <a:prstGeom prst="round2Diag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 is the view of the book search system in the E-Library.</a:t>
            </a:r>
          </a:p>
        </p:txBody>
      </p:sp>
      <p:sp>
        <p:nvSpPr>
          <p:cNvPr id="3" name="Rectangle: Diagonal Corners Rounded 2">
            <a:extLst>
              <a:ext uri="{FF2B5EF4-FFF2-40B4-BE49-F238E27FC236}">
                <a16:creationId xmlns:a16="http://schemas.microsoft.com/office/drawing/2014/main" id="{F7A6C9B7-11BD-0C78-0929-23548CDC7621}"/>
              </a:ext>
            </a:extLst>
          </p:cNvPr>
          <p:cNvSpPr/>
          <p:nvPr/>
        </p:nvSpPr>
        <p:spPr>
          <a:xfrm>
            <a:off x="0" y="6373585"/>
            <a:ext cx="4234543" cy="4463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Press any key, such as Enter, to go back.</a:t>
            </a:r>
          </a:p>
        </p:txBody>
      </p:sp>
    </p:spTree>
    <p:extLst>
      <p:ext uri="{BB962C8B-B14F-4D97-AF65-F5344CB8AC3E}">
        <p14:creationId xmlns:p14="http://schemas.microsoft.com/office/powerpoint/2010/main" val="3547168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FC76CF2D-16A7-D61B-4705-3D257BA53DA7}"/>
              </a:ext>
            </a:extLst>
          </p:cNvPr>
          <p:cNvSpPr/>
          <p:nvPr/>
        </p:nvSpPr>
        <p:spPr>
          <a:xfrm>
            <a:off x="8490857" y="5889171"/>
            <a:ext cx="3701143" cy="968829"/>
          </a:xfrm>
          <a:prstGeom prst="foldedCorner">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Third Option: Student Login</a:t>
            </a:r>
            <a:r>
              <a:rPr lang="en-US"/>
              <a:t> Students can check their attendance.</a:t>
            </a:r>
            <a:endParaRPr lang="en-US" dirty="0"/>
          </a:p>
        </p:txBody>
      </p:sp>
      <p:sp>
        <p:nvSpPr>
          <p:cNvPr id="3" name="Rectangle: Diagonal Corners Rounded 2">
            <a:extLst>
              <a:ext uri="{FF2B5EF4-FFF2-40B4-BE49-F238E27FC236}">
                <a16:creationId xmlns:a16="http://schemas.microsoft.com/office/drawing/2014/main" id="{182DD0AB-1C5F-DAFD-4F6B-67FFB40DDE64}"/>
              </a:ext>
            </a:extLst>
          </p:cNvPr>
          <p:cNvSpPr/>
          <p:nvPr/>
        </p:nvSpPr>
        <p:spPr>
          <a:xfrm>
            <a:off x="0" y="6373585"/>
            <a:ext cx="4234543" cy="446314"/>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Press any key, such as Enter, to go back.</a:t>
            </a:r>
          </a:p>
        </p:txBody>
      </p:sp>
    </p:spTree>
    <p:extLst>
      <p:ext uri="{BB962C8B-B14F-4D97-AF65-F5344CB8AC3E}">
        <p14:creationId xmlns:p14="http://schemas.microsoft.com/office/powerpoint/2010/main" val="30955234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674</Words>
  <Application>Microsoft Office PowerPoint</Application>
  <PresentationFormat>Widescreen</PresentationFormat>
  <Paragraphs>38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Alasassy Caps</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 Rehman BS(CS)</dc:creator>
  <cp:lastModifiedBy>Abdul Rehman BS(CS)</cp:lastModifiedBy>
  <cp:revision>37</cp:revision>
  <dcterms:created xsi:type="dcterms:W3CDTF">2025-01-25T14:42:28Z</dcterms:created>
  <dcterms:modified xsi:type="dcterms:W3CDTF">2025-01-25T15:55:25Z</dcterms:modified>
</cp:coreProperties>
</file>