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5" r:id="rId5"/>
    <p:sldId id="259" r:id="rId6"/>
    <p:sldId id="266" r:id="rId7"/>
    <p:sldId id="263" r:id="rId8"/>
    <p:sldId id="267" r:id="rId9"/>
    <p:sldId id="261" r:id="rId10"/>
    <p:sldId id="268" r:id="rId11"/>
    <p:sldId id="264" r:id="rId12"/>
    <p:sldId id="269" r:id="rId13"/>
    <p:sldId id="26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7574-EE22-3AD7-ADC5-CE0437710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835D3-0E26-E7E2-5127-A7FBE05D5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BF36-DD5C-138A-4D3E-8C5A5ADB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0B06C-A809-42E0-0114-C0A6A89C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98A30-2529-ED79-EF43-7B1413A1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587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3B78-8CBF-0CD6-EAA5-2E3E1E7C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8EF7F-A327-233D-E0EE-F26E802B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5A208-7DE6-E5AD-3230-4C10E86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99D5-67FC-4031-689D-B80CEDA7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173B-827E-C02B-54E2-A9850593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973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49378-34FB-CE54-2106-141B7F602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D40B3-9388-6AFB-7149-D2C8E9BD3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EB45-00C5-1078-466C-03C8C774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0577-173E-5207-B011-4B3F32FC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B1CC-0BD4-A888-540A-1C6CB915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779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AB63-2A2F-EE21-5625-9558785F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022C-0AF4-10A2-8AC5-20430341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4FB31-F0F1-3FA0-E09F-AD48A04E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5170-A7DF-8E4F-4B7A-CB4D67D2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F9A-E0E9-87C6-80DC-D25E1B99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84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F371-AFA3-A096-B579-2FBC9833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1781-293E-EF84-8E09-1E67EC1B5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9FCBF-58BE-8713-EFF8-B1B51C7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4F7FC-665D-432A-B537-09C32C30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84F9-6574-E6A9-DE6A-A778EB17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0226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372C-D211-BB16-D0F0-1E82533C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0B99-5CAD-630B-D3A2-B8CB29695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93576-6568-DAAF-875E-55AE329E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3DDF6-730A-B457-E83C-F193E655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A44E6-37C1-8B39-F4D3-37DCE6761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B63AB-57F7-1256-BAC0-AFBA823D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174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475-6768-9BE6-91CD-1C21A56C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43CE9-BE57-A4A1-A67C-619FFC57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A99D2-CCA3-CBF8-3806-480EB750D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36F9E-DDE6-521C-5D73-ECAAB897D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82810-1CF0-07C7-2B00-36A374F1D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0F70E-268F-F234-C2F0-85D5A5EF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3CDF1-862F-D483-DF4C-C1C9D0F6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72FFB-CFAE-86BE-720C-A55A2557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5193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7986-6576-51F9-DB6C-5A6EE10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F7F66-92D7-4B45-7334-5F8DE924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AC09D-CED5-B0D9-901C-3147A315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77631-FD61-9D6A-8AA9-F721A7C0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335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C777B-EDA8-2534-9E1E-DA39D5D9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0EA9A-5098-29F2-DCA5-DC93FDAA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31EFC-8F97-C32F-C371-8C694CE8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4263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E52C-32B0-6876-E074-D7347FB0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5222-F7DE-97DB-D421-73D145B41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A52A8-01F8-EFDF-E148-8CE041549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9691C-CC25-A840-92A3-C4076DAA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5FA5E-AD35-8711-D038-A714C85C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DB758-193E-4584-A67A-A6BC95D6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2662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F7F-183A-0731-A233-BE21D31F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4519C-8D73-E576-CBBB-9EEF431A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16F05-B4BA-BC3A-B11B-A5434358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55A1D-D988-ECA3-D13B-BDF12DC9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9D3A4-1EC2-18B5-97EA-2D71D9B1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F110-71E5-8656-2C29-D818DC66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889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97D0F-B789-6586-9E62-423D5041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333B-E474-8D1F-505C-E7FF8755A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4BBC-70C3-9BC4-89F8-C42110F16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1C03-E919-4666-B048-2D767AAC403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0237-C594-239F-87BD-9586C6388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A42A9-B349-135A-6EE4-3B987BD52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46D98-505B-47D2-8F21-A2E2ED535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C086F66-B663-5B6B-FB66-24E145429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442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058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EF9D0F-938B-62A0-3E07-9A9588E03573}"/>
              </a:ext>
            </a:extLst>
          </p:cNvPr>
          <p:cNvSpPr txBox="1"/>
          <p:nvPr/>
        </p:nvSpPr>
        <p:spPr>
          <a:xfrm>
            <a:off x="1860" y="0"/>
            <a:ext cx="12190140" cy="493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4000" b="1" kern="10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sz="4000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4000" b="1" kern="10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40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Processing</a:t>
            </a:r>
            <a:endParaRPr lang="en-US" sz="4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Class</a:t>
            </a:r>
            <a:endParaRPr lang="en-US" sz="3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1) Tracks order details (ID, user, amount, shipping address, status)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2) Handles payment creation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Payment Class</a:t>
            </a:r>
            <a:endParaRPr lang="en-US" sz="3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1) Manages payment details (method, amount, verification status)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2) Supports different payment methods (credit card, PayPal, etc.)</a:t>
            </a:r>
          </a:p>
        </p:txBody>
      </p:sp>
    </p:spTree>
    <p:extLst>
      <p:ext uri="{BB962C8B-B14F-4D97-AF65-F5344CB8AC3E}">
        <p14:creationId xmlns:p14="http://schemas.microsoft.com/office/powerpoint/2010/main" val="21379607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B01F8807-319B-E53D-AC37-2C41E8BEC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1" b="4504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EC52730-4B0E-8954-40B6-4523A9932F1B}"/>
              </a:ext>
            </a:extLst>
          </p:cNvPr>
          <p:cNvSpPr/>
          <p:nvPr/>
        </p:nvSpPr>
        <p:spPr>
          <a:xfrm>
            <a:off x="8675649" y="3429000"/>
            <a:ext cx="3222702" cy="14552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4) Order &amp; Payment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8795064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4E24B7-FD37-12FD-E916-EE37DF01BA34}"/>
              </a:ext>
            </a:extLst>
          </p:cNvPr>
          <p:cNvSpPr txBox="1"/>
          <p:nvPr/>
        </p:nvSpPr>
        <p:spPr>
          <a:xfrm>
            <a:off x="1860" y="0"/>
            <a:ext cx="12190140" cy="630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sz="3200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US" sz="32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40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 Program Flow </a:t>
            </a:r>
            <a:endParaRPr lang="en-US" sz="4000" b="1" kern="1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Initializes sample data (products, users, orders)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2) Provides the main menu interface to navigate between admin and user functions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3) Coordinates all system components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endParaRPr lang="en-US" sz="24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Structures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system uses several global lists to manage data: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Products_List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- All products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Category-specific lists (Clothing, Electronics, etc.)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User_List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- Registered customers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Orders_List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- All orders</a:t>
            </a:r>
          </a:p>
        </p:txBody>
      </p:sp>
    </p:spTree>
    <p:extLst>
      <p:ext uri="{BB962C8B-B14F-4D97-AF65-F5344CB8AC3E}">
        <p14:creationId xmlns:p14="http://schemas.microsoft.com/office/powerpoint/2010/main" val="42611225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0E78DC5-9FBB-95F3-D4CB-035D05678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D43159-FB94-8574-A42E-5AA2F2E0D785}"/>
              </a:ext>
            </a:extLst>
          </p:cNvPr>
          <p:cNvSpPr/>
          <p:nvPr/>
        </p:nvSpPr>
        <p:spPr>
          <a:xfrm>
            <a:off x="9099395" y="5475249"/>
            <a:ext cx="3092605" cy="138275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(Main File)</a:t>
            </a:r>
            <a:br>
              <a:rPr lang="en-US" dirty="0"/>
            </a:br>
            <a:r>
              <a:rPr lang="en-US" dirty="0"/>
              <a:t>Unites All Class with the Help of Menus</a:t>
            </a:r>
          </a:p>
        </p:txBody>
      </p:sp>
    </p:spTree>
    <p:extLst>
      <p:ext uri="{BB962C8B-B14F-4D97-AF65-F5344CB8AC3E}">
        <p14:creationId xmlns:p14="http://schemas.microsoft.com/office/powerpoint/2010/main" val="42213909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17FE6102-1279-A452-316E-363B29CD5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4" b="428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F16E9F9-0B7F-1FC7-4E30-583DA555428D}"/>
              </a:ext>
            </a:extLst>
          </p:cNvPr>
          <p:cNvSpPr/>
          <p:nvPr/>
        </p:nvSpPr>
        <p:spPr>
          <a:xfrm>
            <a:off x="9233210" y="512316"/>
            <a:ext cx="2810108" cy="6251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Lists</a:t>
            </a:r>
          </a:p>
        </p:txBody>
      </p:sp>
    </p:spTree>
    <p:extLst>
      <p:ext uri="{BB962C8B-B14F-4D97-AF65-F5344CB8AC3E}">
        <p14:creationId xmlns:p14="http://schemas.microsoft.com/office/powerpoint/2010/main" val="17970072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screen">
            <a:extLst>
              <a:ext uri="{FF2B5EF4-FFF2-40B4-BE49-F238E27FC236}">
                <a16:creationId xmlns:a16="http://schemas.microsoft.com/office/drawing/2014/main" id="{82C08255-5822-C331-6449-1B9B85E1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3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670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CAC85B-DF49-67FA-B7D5-0021224B8DF2}"/>
              </a:ext>
            </a:extLst>
          </p:cNvPr>
          <p:cNvSpPr txBox="1"/>
          <p:nvPr/>
        </p:nvSpPr>
        <p:spPr>
          <a:xfrm>
            <a:off x="1860" y="0"/>
            <a:ext cx="12190140" cy="6562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6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Overview: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a shopping store management system implemented in Python using object-oriented programming (OOP) principles. The system has four main components: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sz="3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Product management (Base and Derived classes)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sz="3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User management (Customers)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sz="3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Admin functionality (Owner)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sz="3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Order and payment processing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007305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CC18A78A-F7EA-A1FC-D822-11042571B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3" r="-1" b="2253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F505BF-B2B5-B8C3-D811-BF2A017DD341}"/>
              </a:ext>
            </a:extLst>
          </p:cNvPr>
          <p:cNvSpPr/>
          <p:nvPr/>
        </p:nvSpPr>
        <p:spPr>
          <a:xfrm>
            <a:off x="78059" y="89210"/>
            <a:ext cx="2756893" cy="14831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LucidChart</a:t>
            </a:r>
            <a:br>
              <a:rPr lang="en-US" dirty="0"/>
            </a:br>
            <a:r>
              <a:rPr lang="en-US" dirty="0"/>
              <a:t>Diagram</a:t>
            </a:r>
          </a:p>
          <a:p>
            <a:pPr algn="ctr"/>
            <a:br>
              <a:rPr lang="en-US" dirty="0"/>
            </a:br>
            <a:r>
              <a:rPr lang="en-US" dirty="0"/>
              <a:t>Visual Representation of Code Structure</a:t>
            </a:r>
          </a:p>
        </p:txBody>
      </p:sp>
    </p:spTree>
    <p:extLst>
      <p:ext uri="{BB962C8B-B14F-4D97-AF65-F5344CB8AC3E}">
        <p14:creationId xmlns:p14="http://schemas.microsoft.com/office/powerpoint/2010/main" val="41968996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126AF-2527-F84B-0968-8096CE339BC7}"/>
              </a:ext>
            </a:extLst>
          </p:cNvPr>
          <p:cNvSpPr txBox="1"/>
          <p:nvPr/>
        </p:nvSpPr>
        <p:spPr>
          <a:xfrm>
            <a:off x="125451" y="90420"/>
            <a:ext cx="11973621" cy="6628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</a:t>
            </a:r>
            <a:r>
              <a:rPr lang="en-US" sz="3600" b="1" kern="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1) PRODUCT MANAGEMENT</a:t>
            </a:r>
            <a:endParaRPr lang="en-US" sz="3600" b="1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 Class (Product)</a:t>
            </a:r>
            <a:endParaRPr lang="en-US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Contains common attributes for all products (ID, name, description, price, quantity, category, gender).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Provides a string representation of product details.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Derived Classes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(Clothing, Electronics, Footwear, Beauty)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inherits from Product and adds specialized attributes: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Clothing: Size and material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Electronics: Brand and warranty period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Footwear: Size and shoe type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Beauty: Brand and skin type</a:t>
            </a:r>
          </a:p>
          <a:p>
            <a:pPr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overrides the string representation to include its specific attributes in product details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431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FE97DF-6ECE-49C0-306D-E14C472E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77D19A-BFCB-688A-1186-081100D7902B}"/>
              </a:ext>
            </a:extLst>
          </p:cNvPr>
          <p:cNvSpPr/>
          <p:nvPr/>
        </p:nvSpPr>
        <p:spPr>
          <a:xfrm>
            <a:off x="8746274" y="6110870"/>
            <a:ext cx="3445726" cy="74713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1)    Product Management</a:t>
            </a:r>
          </a:p>
        </p:txBody>
      </p:sp>
    </p:spTree>
    <p:extLst>
      <p:ext uri="{BB962C8B-B14F-4D97-AF65-F5344CB8AC3E}">
        <p14:creationId xmlns:p14="http://schemas.microsoft.com/office/powerpoint/2010/main" val="12327143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DF770B-43BE-32C8-2223-9EC303BF95E7}"/>
              </a:ext>
            </a:extLst>
          </p:cNvPr>
          <p:cNvSpPr txBox="1"/>
          <p:nvPr/>
        </p:nvSpPr>
        <p:spPr>
          <a:xfrm>
            <a:off x="1860" y="0"/>
            <a:ext cx="12086062" cy="5752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40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</a:t>
            </a:r>
            <a:r>
              <a:rPr lang="en-US" sz="40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2) User System </a:t>
            </a:r>
            <a:endParaRPr lang="en-US" sz="4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Class </a:t>
            </a:r>
            <a:endParaRPr lang="en-US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1) Represents store customers with personal details (name, email, address, etc.)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2) Each user has a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ShoppingCart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3) Provides string representation of user details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Authentication Functions</a:t>
            </a:r>
            <a:endParaRPr lang="en-US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1)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user_sl_menu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 - Shows signup/login options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2)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sign_up_user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 - Handles new user registration with validation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3)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user_log_in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 - Authenticates existing users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4) Manages shopping cart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204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7527AC30-27A3-B73A-2CAC-BAE4EFA39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B0013F-CE3F-1B79-8EF3-02CB73CEF741}"/>
              </a:ext>
            </a:extLst>
          </p:cNvPr>
          <p:cNvSpPr/>
          <p:nvPr/>
        </p:nvSpPr>
        <p:spPr>
          <a:xfrm>
            <a:off x="9634654" y="5720576"/>
            <a:ext cx="2557346" cy="7917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2) User (Customer)</a:t>
            </a:r>
          </a:p>
        </p:txBody>
      </p:sp>
    </p:spTree>
    <p:extLst>
      <p:ext uri="{BB962C8B-B14F-4D97-AF65-F5344CB8AC3E}">
        <p14:creationId xmlns:p14="http://schemas.microsoft.com/office/powerpoint/2010/main" val="327710823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9F3366-6212-2CC5-B091-AA10173DBE29}"/>
              </a:ext>
            </a:extLst>
          </p:cNvPr>
          <p:cNvSpPr txBox="1"/>
          <p:nvPr/>
        </p:nvSpPr>
        <p:spPr>
          <a:xfrm>
            <a:off x="1860" y="0"/>
            <a:ext cx="12190140" cy="381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600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</a:t>
            </a:r>
            <a:r>
              <a:rPr lang="en-US" sz="3600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3)</a:t>
            </a:r>
            <a:r>
              <a:rPr lang="en-US" sz="36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Admin System</a:t>
            </a:r>
            <a:endParaRPr lang="en-US" sz="3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 Class</a:t>
            </a:r>
            <a:endParaRPr lang="en-US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1) Manages store operations with functions to:</a:t>
            </a:r>
          </a:p>
          <a:p>
            <a:pPr marR="0" lvl="1">
              <a:lnSpc>
                <a:spcPct val="115000"/>
              </a:lnSpc>
              <a:spcAft>
                <a:spcPts val="1000"/>
              </a:spcAft>
              <a:buSzPts val="1000"/>
              <a:tabLst>
                <a:tab pos="9144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I) Add/edit/delete products</a:t>
            </a:r>
          </a:p>
          <a:p>
            <a:pPr marR="0" lvl="1">
              <a:lnSpc>
                <a:spcPct val="115000"/>
              </a:lnSpc>
              <a:spcAft>
                <a:spcPts val="1000"/>
              </a:spcAft>
              <a:buSzPts val="1000"/>
              <a:tabLst>
                <a:tab pos="9144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II) View and verify payments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2) Each operation maintains consistency across all product lists</a:t>
            </a:r>
          </a:p>
        </p:txBody>
      </p:sp>
    </p:spTree>
    <p:extLst>
      <p:ext uri="{BB962C8B-B14F-4D97-AF65-F5344CB8AC3E}">
        <p14:creationId xmlns:p14="http://schemas.microsoft.com/office/powerpoint/2010/main" val="29758564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452B6270-3DF9-0041-9808-6DFD7DCA2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8" b="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89F6E4-58C1-26E7-F4C8-F34F35323A27}"/>
              </a:ext>
            </a:extLst>
          </p:cNvPr>
          <p:cNvSpPr/>
          <p:nvPr/>
        </p:nvSpPr>
        <p:spPr>
          <a:xfrm>
            <a:off x="8842917" y="6155473"/>
            <a:ext cx="3347559" cy="70252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3) Admin (Owner)</a:t>
            </a:r>
          </a:p>
        </p:txBody>
      </p:sp>
    </p:spTree>
    <p:extLst>
      <p:ext uri="{BB962C8B-B14F-4D97-AF65-F5344CB8AC3E}">
        <p14:creationId xmlns:p14="http://schemas.microsoft.com/office/powerpoint/2010/main" val="25894357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Meiryo</vt:lpstr>
      <vt:lpstr>Aptos</vt:lpstr>
      <vt:lpstr>Aptos Display</vt:lpstr>
      <vt:lpstr>Arial</vt:lpstr>
      <vt:lpstr>Calibri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03-135241-024</dc:creator>
  <cp:lastModifiedBy>03-135241-024</cp:lastModifiedBy>
  <cp:revision>1</cp:revision>
  <dcterms:created xsi:type="dcterms:W3CDTF">2025-07-21T11:43:44Z</dcterms:created>
  <dcterms:modified xsi:type="dcterms:W3CDTF">2025-07-21T12:36:29Z</dcterms:modified>
</cp:coreProperties>
</file>