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58" r:id="rId3"/>
  </p:sldIdLst>
  <p:sldSz cx="27432000" cy="365760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78" autoAdjust="0"/>
    <p:restoredTop sz="94682" autoAdjust="0"/>
  </p:normalViewPr>
  <p:slideViewPr>
    <p:cSldViewPr snapToGrid="0" snapToObjects="1" showGuides="1">
      <p:cViewPr>
        <p:scale>
          <a:sx n="75" d="100"/>
          <a:sy n="75" d="100"/>
        </p:scale>
        <p:origin x="226" y="-13555"/>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0" d="100"/>
          <a:sy n="80" d="100"/>
        </p:scale>
        <p:origin x="3918"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6/9/2024</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CE7957-C3AE-B043-B1F1-EE5F4982DF48}"/>
              </a:ext>
            </a:extLst>
          </p:cNvPr>
          <p:cNvSpPr>
            <a:spLocks noGrp="1"/>
          </p:cNvSpPr>
          <p:nvPr>
            <p:ph type="body" sz="quarter" idx="10" hasCustomPrompt="1"/>
          </p:nvPr>
        </p:nvSpPr>
        <p:spPr>
          <a:xfrm>
            <a:off x="5208587" y="1033738"/>
            <a:ext cx="17014825" cy="1015663"/>
          </a:xfrm>
          <a:prstGeom prst="rect">
            <a:avLst/>
          </a:prstGeom>
        </p:spPr>
        <p:txBody>
          <a:bodyPr>
            <a:spAutoFit/>
          </a:bodyPr>
          <a:lstStyle>
            <a:lvl1pPr marL="0" indent="0" algn="ctr">
              <a:buNone/>
              <a:defRPr sz="6000" b="1">
                <a:solidFill>
                  <a:schemeClr val="bg1"/>
                </a:solidFill>
                <a:latin typeface="+mj-lt"/>
              </a:defRPr>
            </a:lvl1pPr>
          </a:lstStyle>
          <a:p>
            <a:pPr lvl="0"/>
            <a:r>
              <a:rPr lang="en-US" dirty="0"/>
              <a:t>Poster presentation title</a:t>
            </a:r>
          </a:p>
        </p:txBody>
      </p:sp>
      <p:sp>
        <p:nvSpPr>
          <p:cNvPr id="4" name="Text Placeholder 2">
            <a:extLst>
              <a:ext uri="{FF2B5EF4-FFF2-40B4-BE49-F238E27FC236}">
                <a16:creationId xmlns:a16="http://schemas.microsoft.com/office/drawing/2014/main" id="{2310AC65-FB51-884A-B724-D5FD4FCEF2BE}"/>
              </a:ext>
            </a:extLst>
          </p:cNvPr>
          <p:cNvSpPr>
            <a:spLocks noGrp="1"/>
          </p:cNvSpPr>
          <p:nvPr>
            <p:ph type="body" sz="quarter" idx="11" hasCustomPrompt="1"/>
          </p:nvPr>
        </p:nvSpPr>
        <p:spPr>
          <a:xfrm>
            <a:off x="5208587" y="2049401"/>
            <a:ext cx="17014825" cy="769441"/>
          </a:xfrm>
          <a:prstGeom prst="rect">
            <a:avLst/>
          </a:prstGeom>
        </p:spPr>
        <p:txBody>
          <a:bodyPr>
            <a:spAutoFit/>
          </a:bodyPr>
          <a:lstStyle>
            <a:lvl1pPr marL="0" indent="0" algn="ctr">
              <a:buNone/>
              <a:defRPr sz="4400" b="1">
                <a:solidFill>
                  <a:schemeClr val="bg1"/>
                </a:solidFill>
                <a:latin typeface="+mj-lt"/>
              </a:defRPr>
            </a:lvl1pPr>
          </a:lstStyle>
          <a:p>
            <a:pPr lvl="0"/>
            <a:r>
              <a:rPr lang="en-US" dirty="0"/>
              <a:t>List of Authors and co-Authors / collaborators</a:t>
            </a:r>
          </a:p>
        </p:txBody>
      </p:sp>
      <p:sp>
        <p:nvSpPr>
          <p:cNvPr id="5" name="Text Placeholder 2">
            <a:extLst>
              <a:ext uri="{FF2B5EF4-FFF2-40B4-BE49-F238E27FC236}">
                <a16:creationId xmlns:a16="http://schemas.microsoft.com/office/drawing/2014/main" id="{C509D717-DC4B-4A49-9C5A-D61ACF19A3BB}"/>
              </a:ext>
            </a:extLst>
          </p:cNvPr>
          <p:cNvSpPr>
            <a:spLocks noGrp="1"/>
          </p:cNvSpPr>
          <p:nvPr>
            <p:ph type="body" sz="quarter" idx="12" hasCustomPrompt="1"/>
          </p:nvPr>
        </p:nvSpPr>
        <p:spPr>
          <a:xfrm>
            <a:off x="5208587" y="2862410"/>
            <a:ext cx="17014825" cy="646331"/>
          </a:xfrm>
          <a:prstGeom prst="rect">
            <a:avLst/>
          </a:prstGeom>
        </p:spPr>
        <p:txBody>
          <a:bodyPr>
            <a:spAutoFit/>
          </a:bodyPr>
          <a:lstStyle>
            <a:lvl1pPr marL="0" indent="0" algn="ctr">
              <a:buNone/>
              <a:defRPr sz="3600" b="1">
                <a:solidFill>
                  <a:schemeClr val="bg1"/>
                </a:solidFill>
                <a:latin typeface="+mj-lt"/>
              </a:defRPr>
            </a:lvl1pPr>
          </a:lstStyle>
          <a:p>
            <a:pPr lvl="0"/>
            <a:r>
              <a:rPr lang="en-US" dirty="0"/>
              <a:t>List of affiliated programs, institutions, organizations, schools, etc.</a:t>
            </a:r>
          </a:p>
        </p:txBody>
      </p:sp>
      <p:sp>
        <p:nvSpPr>
          <p:cNvPr id="10" name="Text Placeholder 9">
            <a:extLst>
              <a:ext uri="{FF2B5EF4-FFF2-40B4-BE49-F238E27FC236}">
                <a16:creationId xmlns:a16="http://schemas.microsoft.com/office/drawing/2014/main" id="{E32BE725-2B97-844E-88FD-4E4165E6F912}"/>
              </a:ext>
            </a:extLst>
          </p:cNvPr>
          <p:cNvSpPr>
            <a:spLocks noGrp="1"/>
          </p:cNvSpPr>
          <p:nvPr>
            <p:ph type="body" sz="quarter" idx="15" hasCustomPrompt="1"/>
          </p:nvPr>
        </p:nvSpPr>
        <p:spPr>
          <a:xfrm>
            <a:off x="457200" y="5518316"/>
            <a:ext cx="13030200" cy="584775"/>
          </a:xfrm>
          <a:prstGeom prst="rect">
            <a:avLst/>
          </a:prstGeom>
        </p:spPr>
        <p:txBody>
          <a:bodyPr wrap="square">
            <a:spAutoFit/>
          </a:bodyPr>
          <a:lstStyle>
            <a:lvl1pPr marL="0" indent="0" algn="ctr">
              <a:buNone/>
              <a:defRPr lang="en-US" sz="3200" b="1" dirty="0">
                <a:solidFill>
                  <a:schemeClr val="accent1">
                    <a:lumMod val="50000"/>
                  </a:schemeClr>
                </a:solidFill>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14" name="Text Placeholder 13">
            <a:extLst>
              <a:ext uri="{FF2B5EF4-FFF2-40B4-BE49-F238E27FC236}">
                <a16:creationId xmlns:a16="http://schemas.microsoft.com/office/drawing/2014/main" id="{75ED2D36-7F24-8C40-BC3C-6B9E673BF836}"/>
              </a:ext>
            </a:extLst>
          </p:cNvPr>
          <p:cNvSpPr>
            <a:spLocks noGrp="1"/>
          </p:cNvSpPr>
          <p:nvPr>
            <p:ph type="body" sz="quarter" idx="16" hasCustomPrompt="1"/>
          </p:nvPr>
        </p:nvSpPr>
        <p:spPr>
          <a:xfrm>
            <a:off x="457200" y="6208215"/>
            <a:ext cx="13030200" cy="2597634"/>
          </a:xfrm>
          <a:prstGeom prst="rect">
            <a:avLst/>
          </a:prstGeom>
        </p:spPr>
        <p:txBody>
          <a:bodyPr lIns="365760" tIns="365760" rIns="365760" bIns="365760">
            <a:spAutoFit/>
          </a:bodyPr>
          <a:lstStyle>
            <a:lvl1pPr marL="0" indent="0">
              <a:buNone/>
              <a:tabLst/>
              <a:defRPr lang="en-US" sz="3200" dirty="0"/>
            </a:lvl1pPr>
            <a:lvl2pPr marL="461963" indent="-231775">
              <a:tabLst/>
              <a:defRPr lang="en-US" sz="2800" dirty="0"/>
            </a:lvl2pPr>
            <a:lvl3pPr marL="461963" indent="-231775">
              <a:tabLst/>
              <a:defRPr lang="en-US" sz="1800" dirty="0"/>
            </a:lvl3pPr>
            <a:lvl4pPr marL="461963" indent="-231775">
              <a:tabLst/>
              <a:defRPr lang="en-US" sz="1400" dirty="0"/>
            </a:lvl4pPr>
            <a:lvl5pPr marL="461963" indent="-231775">
              <a:tabLst/>
              <a:defRPr lang="en-US" sz="14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a:extLst>
              <a:ext uri="{FF2B5EF4-FFF2-40B4-BE49-F238E27FC236}">
                <a16:creationId xmlns:a16="http://schemas.microsoft.com/office/drawing/2014/main" id="{412F29B3-6819-5A42-A56F-78CEFC360B13}"/>
              </a:ext>
            </a:extLst>
          </p:cNvPr>
          <p:cNvSpPr>
            <a:spLocks noGrp="1"/>
          </p:cNvSpPr>
          <p:nvPr>
            <p:ph type="body" sz="quarter" idx="17" hasCustomPrompt="1"/>
          </p:nvPr>
        </p:nvSpPr>
        <p:spPr>
          <a:xfrm>
            <a:off x="457200" y="11717430"/>
            <a:ext cx="13030200" cy="584775"/>
          </a:xfrm>
          <a:prstGeom prst="rect">
            <a:avLst/>
          </a:prstGeom>
        </p:spPr>
        <p:txBody>
          <a:bodyPr wrap="square">
            <a:spAutoFit/>
          </a:bodyPr>
          <a:lstStyle>
            <a:lvl1pPr marL="0" indent="0" algn="ctr">
              <a:buNone/>
              <a:defRPr lang="en-US" sz="3200" b="1" dirty="0">
                <a:solidFill>
                  <a:schemeClr val="accent1">
                    <a:lumMod val="50000"/>
                  </a:schemeClr>
                </a:solidFill>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16" name="Text Placeholder 9">
            <a:extLst>
              <a:ext uri="{FF2B5EF4-FFF2-40B4-BE49-F238E27FC236}">
                <a16:creationId xmlns:a16="http://schemas.microsoft.com/office/drawing/2014/main" id="{EAACC955-CFBF-524E-B8CA-1CE167CC3B9E}"/>
              </a:ext>
            </a:extLst>
          </p:cNvPr>
          <p:cNvSpPr>
            <a:spLocks noGrp="1"/>
          </p:cNvSpPr>
          <p:nvPr>
            <p:ph type="body" sz="quarter" idx="18" hasCustomPrompt="1"/>
          </p:nvPr>
        </p:nvSpPr>
        <p:spPr>
          <a:xfrm>
            <a:off x="457200" y="23127685"/>
            <a:ext cx="13030200" cy="584775"/>
          </a:xfrm>
          <a:prstGeom prst="rect">
            <a:avLst/>
          </a:prstGeom>
        </p:spPr>
        <p:txBody>
          <a:bodyPr wrap="square">
            <a:spAutoFit/>
          </a:bodyPr>
          <a:lstStyle>
            <a:lvl1pPr marL="0" indent="0" algn="ctr">
              <a:buNone/>
              <a:defRPr lang="en-US" sz="3200" b="1" dirty="0">
                <a:solidFill>
                  <a:schemeClr val="accent1">
                    <a:lumMod val="50000"/>
                  </a:schemeClr>
                </a:solidFill>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17" name="Text Placeholder 9">
            <a:extLst>
              <a:ext uri="{FF2B5EF4-FFF2-40B4-BE49-F238E27FC236}">
                <a16:creationId xmlns:a16="http://schemas.microsoft.com/office/drawing/2014/main" id="{807ADA94-FEF8-5B4A-8F57-A832B58444A3}"/>
              </a:ext>
            </a:extLst>
          </p:cNvPr>
          <p:cNvSpPr>
            <a:spLocks noGrp="1"/>
          </p:cNvSpPr>
          <p:nvPr>
            <p:ph type="body" sz="quarter" idx="19" hasCustomPrompt="1"/>
          </p:nvPr>
        </p:nvSpPr>
        <p:spPr>
          <a:xfrm>
            <a:off x="13944602" y="5518316"/>
            <a:ext cx="13030200" cy="584775"/>
          </a:xfrm>
          <a:prstGeom prst="rect">
            <a:avLst/>
          </a:prstGeom>
        </p:spPr>
        <p:txBody>
          <a:bodyPr wrap="square">
            <a:spAutoFit/>
          </a:bodyPr>
          <a:lstStyle>
            <a:lvl1pPr marL="0" indent="0" algn="ctr">
              <a:buNone/>
              <a:defRPr lang="en-US" sz="3200" b="1" dirty="0">
                <a:solidFill>
                  <a:schemeClr val="accent1">
                    <a:lumMod val="50000"/>
                  </a:schemeClr>
                </a:solidFill>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18" name="Text Placeholder 9">
            <a:extLst>
              <a:ext uri="{FF2B5EF4-FFF2-40B4-BE49-F238E27FC236}">
                <a16:creationId xmlns:a16="http://schemas.microsoft.com/office/drawing/2014/main" id="{7745642A-9D51-2C4F-97D8-A1576482F1A0}"/>
              </a:ext>
            </a:extLst>
          </p:cNvPr>
          <p:cNvSpPr>
            <a:spLocks noGrp="1"/>
          </p:cNvSpPr>
          <p:nvPr>
            <p:ph type="body" sz="quarter" idx="20" hasCustomPrompt="1"/>
          </p:nvPr>
        </p:nvSpPr>
        <p:spPr>
          <a:xfrm>
            <a:off x="13944600" y="16315561"/>
            <a:ext cx="13030200" cy="584775"/>
          </a:xfrm>
          <a:prstGeom prst="rect">
            <a:avLst/>
          </a:prstGeom>
        </p:spPr>
        <p:txBody>
          <a:bodyPr wrap="square">
            <a:spAutoFit/>
          </a:bodyPr>
          <a:lstStyle>
            <a:lvl1pPr marL="0" indent="0" algn="ctr">
              <a:buNone/>
              <a:defRPr lang="en-US" sz="3200" b="1" dirty="0">
                <a:solidFill>
                  <a:schemeClr val="accent1">
                    <a:lumMod val="50000"/>
                  </a:schemeClr>
                </a:solidFill>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9" name="Text Placeholder 9">
            <a:extLst>
              <a:ext uri="{FF2B5EF4-FFF2-40B4-BE49-F238E27FC236}">
                <a16:creationId xmlns:a16="http://schemas.microsoft.com/office/drawing/2014/main" id="{CE3A122A-771D-8D4A-A2B2-373781A97253}"/>
              </a:ext>
            </a:extLst>
          </p:cNvPr>
          <p:cNvSpPr>
            <a:spLocks noGrp="1"/>
          </p:cNvSpPr>
          <p:nvPr>
            <p:ph type="body" sz="quarter" idx="21" hasCustomPrompt="1"/>
          </p:nvPr>
        </p:nvSpPr>
        <p:spPr>
          <a:xfrm>
            <a:off x="13944600" y="25831129"/>
            <a:ext cx="13030200" cy="584775"/>
          </a:xfrm>
          <a:prstGeom prst="rect">
            <a:avLst/>
          </a:prstGeom>
        </p:spPr>
        <p:txBody>
          <a:bodyPr wrap="square">
            <a:spAutoFit/>
          </a:bodyPr>
          <a:lstStyle>
            <a:lvl1pPr marL="0" indent="0" algn="ctr">
              <a:buNone/>
              <a:defRPr lang="en-US" sz="3200" b="1" dirty="0">
                <a:solidFill>
                  <a:schemeClr val="accent1">
                    <a:lumMod val="50000"/>
                  </a:schemeClr>
                </a:solidFill>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20" name="Text Placeholder 9">
            <a:extLst>
              <a:ext uri="{FF2B5EF4-FFF2-40B4-BE49-F238E27FC236}">
                <a16:creationId xmlns:a16="http://schemas.microsoft.com/office/drawing/2014/main" id="{92BDBAB1-255B-A540-B3FA-CE91CB7FB496}"/>
              </a:ext>
            </a:extLst>
          </p:cNvPr>
          <p:cNvSpPr>
            <a:spLocks noGrp="1"/>
          </p:cNvSpPr>
          <p:nvPr>
            <p:ph type="body" sz="quarter" idx="22" hasCustomPrompt="1"/>
          </p:nvPr>
        </p:nvSpPr>
        <p:spPr>
          <a:xfrm>
            <a:off x="13944600" y="31671730"/>
            <a:ext cx="13030200" cy="584775"/>
          </a:xfrm>
          <a:prstGeom prst="rect">
            <a:avLst/>
          </a:prstGeom>
        </p:spPr>
        <p:txBody>
          <a:bodyPr wrap="square">
            <a:spAutoFit/>
          </a:bodyPr>
          <a:lstStyle>
            <a:lvl1pPr marL="0" indent="0" algn="ctr">
              <a:buNone/>
              <a:defRPr lang="en-US" sz="3200" b="1" dirty="0">
                <a:solidFill>
                  <a:schemeClr val="accent1">
                    <a:lumMod val="50000"/>
                  </a:schemeClr>
                </a:solidFill>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B8E089F3-64B2-3144-83A3-415FDAFB421C}"/>
              </a:ext>
            </a:extLst>
          </p:cNvPr>
          <p:cNvSpPr>
            <a:spLocks noGrp="1"/>
          </p:cNvSpPr>
          <p:nvPr>
            <p:ph type="body" sz="quarter" idx="23" hasCustomPrompt="1"/>
          </p:nvPr>
        </p:nvSpPr>
        <p:spPr>
          <a:xfrm>
            <a:off x="457200" y="12476235"/>
            <a:ext cx="13030200" cy="2597634"/>
          </a:xfrm>
          <a:prstGeom prst="rect">
            <a:avLst/>
          </a:prstGeom>
        </p:spPr>
        <p:txBody>
          <a:bodyPr lIns="365760" tIns="365760" rIns="365760" bIns="365760">
            <a:spAutoFit/>
          </a:bodyPr>
          <a:lstStyle>
            <a:lvl1pPr marL="0" indent="0">
              <a:buNone/>
              <a:tabLst/>
              <a:defRPr lang="en-US" sz="3200" dirty="0"/>
            </a:lvl1pPr>
            <a:lvl2pPr marL="461963" indent="-231775">
              <a:tabLst/>
              <a:defRPr lang="en-US" sz="2800" dirty="0"/>
            </a:lvl2pPr>
            <a:lvl3pPr marL="461963" indent="-231775">
              <a:tabLst/>
              <a:defRPr lang="en-US" sz="1800" dirty="0"/>
            </a:lvl3pPr>
            <a:lvl4pPr marL="461963" indent="-231775">
              <a:tabLst/>
              <a:defRPr lang="en-US" sz="1400" dirty="0"/>
            </a:lvl4pPr>
            <a:lvl5pPr marL="461963" indent="-231775">
              <a:tabLst/>
              <a:defRPr lang="en-US" sz="14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3">
            <a:extLst>
              <a:ext uri="{FF2B5EF4-FFF2-40B4-BE49-F238E27FC236}">
                <a16:creationId xmlns:a16="http://schemas.microsoft.com/office/drawing/2014/main" id="{CC406741-A225-1344-BDC1-82DF4F05604A}"/>
              </a:ext>
            </a:extLst>
          </p:cNvPr>
          <p:cNvSpPr>
            <a:spLocks noGrp="1"/>
          </p:cNvSpPr>
          <p:nvPr>
            <p:ph type="body" sz="quarter" idx="24" hasCustomPrompt="1"/>
          </p:nvPr>
        </p:nvSpPr>
        <p:spPr>
          <a:xfrm>
            <a:off x="457200" y="23809690"/>
            <a:ext cx="13030200" cy="2597634"/>
          </a:xfrm>
          <a:prstGeom prst="rect">
            <a:avLst/>
          </a:prstGeom>
        </p:spPr>
        <p:txBody>
          <a:bodyPr lIns="365760" tIns="365760" rIns="365760" bIns="365760">
            <a:spAutoFit/>
          </a:bodyPr>
          <a:lstStyle>
            <a:lvl1pPr marL="0" indent="0">
              <a:buNone/>
              <a:tabLst/>
              <a:defRPr lang="en-US" sz="3200" dirty="0"/>
            </a:lvl1pPr>
            <a:lvl2pPr marL="461963" indent="-231775">
              <a:tabLst/>
              <a:defRPr lang="en-US" sz="2800" dirty="0"/>
            </a:lvl2pPr>
            <a:lvl3pPr marL="461963" indent="-231775">
              <a:tabLst/>
              <a:defRPr lang="en-US" sz="1800" dirty="0"/>
            </a:lvl3pPr>
            <a:lvl4pPr marL="461963" indent="-231775">
              <a:tabLst/>
              <a:defRPr lang="en-US" sz="1400" dirty="0"/>
            </a:lvl4pPr>
            <a:lvl5pPr marL="461963" indent="-231775">
              <a:tabLst/>
              <a:defRPr lang="en-US" sz="14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3">
            <a:extLst>
              <a:ext uri="{FF2B5EF4-FFF2-40B4-BE49-F238E27FC236}">
                <a16:creationId xmlns:a16="http://schemas.microsoft.com/office/drawing/2014/main" id="{4EF08798-45E6-AE42-8300-18134647E701}"/>
              </a:ext>
            </a:extLst>
          </p:cNvPr>
          <p:cNvSpPr>
            <a:spLocks noGrp="1"/>
          </p:cNvSpPr>
          <p:nvPr>
            <p:ph type="body" sz="quarter" idx="25" hasCustomPrompt="1"/>
          </p:nvPr>
        </p:nvSpPr>
        <p:spPr>
          <a:xfrm>
            <a:off x="13944600" y="6208214"/>
            <a:ext cx="13030200" cy="2597634"/>
          </a:xfrm>
          <a:prstGeom prst="rect">
            <a:avLst/>
          </a:prstGeom>
        </p:spPr>
        <p:txBody>
          <a:bodyPr lIns="365760" tIns="365760" rIns="365760" bIns="365760">
            <a:spAutoFit/>
          </a:bodyPr>
          <a:lstStyle>
            <a:lvl1pPr marL="0" indent="0">
              <a:buNone/>
              <a:tabLst/>
              <a:defRPr lang="en-US" sz="3200" dirty="0"/>
            </a:lvl1pPr>
            <a:lvl2pPr marL="461963" indent="-231775">
              <a:tabLst/>
              <a:defRPr lang="en-US" sz="2800" dirty="0"/>
            </a:lvl2pPr>
            <a:lvl3pPr marL="461963" indent="-231775">
              <a:tabLst/>
              <a:defRPr lang="en-US" sz="1800" dirty="0"/>
            </a:lvl3pPr>
            <a:lvl4pPr marL="461963" indent="-231775">
              <a:tabLst/>
              <a:defRPr lang="en-US" sz="1400" dirty="0"/>
            </a:lvl4pPr>
            <a:lvl5pPr marL="461963" indent="-231775">
              <a:tabLst/>
              <a:defRPr lang="en-US" sz="14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3">
            <a:extLst>
              <a:ext uri="{FF2B5EF4-FFF2-40B4-BE49-F238E27FC236}">
                <a16:creationId xmlns:a16="http://schemas.microsoft.com/office/drawing/2014/main" id="{B9578A48-473D-A84F-9083-4579308F450A}"/>
              </a:ext>
            </a:extLst>
          </p:cNvPr>
          <p:cNvSpPr>
            <a:spLocks noGrp="1"/>
          </p:cNvSpPr>
          <p:nvPr>
            <p:ph type="body" sz="quarter" idx="26" hasCustomPrompt="1"/>
          </p:nvPr>
        </p:nvSpPr>
        <p:spPr>
          <a:xfrm>
            <a:off x="13944600" y="16917910"/>
            <a:ext cx="13030200" cy="2597634"/>
          </a:xfrm>
          <a:prstGeom prst="rect">
            <a:avLst/>
          </a:prstGeom>
        </p:spPr>
        <p:txBody>
          <a:bodyPr lIns="365760" tIns="365760" rIns="365760" bIns="365760">
            <a:spAutoFit/>
          </a:bodyPr>
          <a:lstStyle>
            <a:lvl1pPr marL="0" indent="0">
              <a:buNone/>
              <a:tabLst/>
              <a:defRPr lang="en-US" sz="3200" dirty="0"/>
            </a:lvl1pPr>
            <a:lvl2pPr marL="461963" indent="-231775">
              <a:tabLst/>
              <a:defRPr lang="en-US" sz="2800" dirty="0"/>
            </a:lvl2pPr>
            <a:lvl3pPr marL="461963" indent="-231775">
              <a:tabLst/>
              <a:defRPr lang="en-US" sz="1800" dirty="0"/>
            </a:lvl3pPr>
            <a:lvl4pPr marL="461963" indent="-231775">
              <a:tabLst/>
              <a:defRPr lang="en-US" sz="1400" dirty="0"/>
            </a:lvl4pPr>
            <a:lvl5pPr marL="461963" indent="-231775">
              <a:tabLst/>
              <a:defRPr lang="en-US" sz="14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3">
            <a:extLst>
              <a:ext uri="{FF2B5EF4-FFF2-40B4-BE49-F238E27FC236}">
                <a16:creationId xmlns:a16="http://schemas.microsoft.com/office/drawing/2014/main" id="{C848A042-0CCA-7D44-A21D-7F3C347D0956}"/>
              </a:ext>
            </a:extLst>
          </p:cNvPr>
          <p:cNvSpPr>
            <a:spLocks noGrp="1"/>
          </p:cNvSpPr>
          <p:nvPr>
            <p:ph type="body" sz="quarter" idx="27" hasCustomPrompt="1"/>
          </p:nvPr>
        </p:nvSpPr>
        <p:spPr>
          <a:xfrm>
            <a:off x="13944600" y="26415904"/>
            <a:ext cx="13030200" cy="2597634"/>
          </a:xfrm>
          <a:prstGeom prst="rect">
            <a:avLst/>
          </a:prstGeom>
        </p:spPr>
        <p:txBody>
          <a:bodyPr lIns="365760" tIns="365760" rIns="365760" bIns="365760">
            <a:spAutoFit/>
          </a:bodyPr>
          <a:lstStyle>
            <a:lvl1pPr marL="0" indent="0">
              <a:buNone/>
              <a:tabLst/>
              <a:defRPr lang="en-US" sz="3200" dirty="0"/>
            </a:lvl1pPr>
            <a:lvl2pPr marL="461963" indent="-231775">
              <a:tabLst/>
              <a:defRPr lang="en-US" sz="2800" dirty="0"/>
            </a:lvl2pPr>
            <a:lvl3pPr marL="461963" indent="-231775">
              <a:tabLst/>
              <a:defRPr lang="en-US" sz="1800" dirty="0"/>
            </a:lvl3pPr>
            <a:lvl4pPr marL="461963" indent="-231775">
              <a:tabLst/>
              <a:defRPr lang="en-US" sz="1400" dirty="0"/>
            </a:lvl4pPr>
            <a:lvl5pPr marL="461963" indent="-231775">
              <a:tabLst/>
              <a:defRPr lang="en-US" sz="14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3">
            <a:extLst>
              <a:ext uri="{FF2B5EF4-FFF2-40B4-BE49-F238E27FC236}">
                <a16:creationId xmlns:a16="http://schemas.microsoft.com/office/drawing/2014/main" id="{6EF5F2E5-2B8E-404F-A760-C5C4F9339EBF}"/>
              </a:ext>
            </a:extLst>
          </p:cNvPr>
          <p:cNvSpPr>
            <a:spLocks noGrp="1"/>
          </p:cNvSpPr>
          <p:nvPr>
            <p:ph type="body" sz="quarter" idx="28" hasCustomPrompt="1"/>
          </p:nvPr>
        </p:nvSpPr>
        <p:spPr>
          <a:xfrm>
            <a:off x="13944807" y="32256505"/>
            <a:ext cx="13030200" cy="2597634"/>
          </a:xfrm>
          <a:prstGeom prst="rect">
            <a:avLst/>
          </a:prstGeom>
        </p:spPr>
        <p:txBody>
          <a:bodyPr lIns="365760" tIns="365760" rIns="365760" bIns="365760">
            <a:spAutoFit/>
          </a:bodyPr>
          <a:lstStyle>
            <a:lvl1pPr marL="0" indent="0">
              <a:buNone/>
              <a:tabLst/>
              <a:defRPr lang="en-US" sz="3200" dirty="0"/>
            </a:lvl1pPr>
            <a:lvl2pPr marL="461963" indent="-231775">
              <a:tabLst/>
              <a:defRPr lang="en-US" sz="2800" dirty="0"/>
            </a:lvl2pPr>
            <a:lvl3pPr marL="461963" indent="-231775">
              <a:tabLst/>
              <a:defRPr lang="en-US" sz="1800" dirty="0"/>
            </a:lvl3pPr>
            <a:lvl4pPr marL="461963" indent="-231775">
              <a:tabLst/>
              <a:defRPr lang="en-US" sz="1400" dirty="0"/>
            </a:lvl4pPr>
            <a:lvl5pPr marL="461963" indent="-231775">
              <a:tabLst/>
              <a:defRPr lang="en-US" sz="14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3240" userDrawn="1">
          <p15:clr>
            <a:srgbClr val="FBAE40"/>
          </p15:clr>
        </p15:guide>
        <p15:guide id="2" pos="288" userDrawn="1">
          <p15:clr>
            <a:srgbClr val="FBAE40"/>
          </p15:clr>
        </p15:guide>
        <p15:guide id="3" pos="8496" userDrawn="1">
          <p15:clr>
            <a:srgbClr val="FBAE40"/>
          </p15:clr>
        </p15:guide>
        <p15:guide id="4" pos="8784" userDrawn="1">
          <p15:clr>
            <a:srgbClr val="FBAE40"/>
          </p15:clr>
        </p15:guide>
        <p15:guide id="5" pos="16992" userDrawn="1">
          <p15:clr>
            <a:srgbClr val="FBAE40"/>
          </p15:clr>
        </p15:guide>
        <p15:guide id="6" orient="horz" pos="22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810353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5664"/>
            <a:ext cx="27432000" cy="4635849"/>
          </a:xfrm>
          <a:prstGeom prst="rect">
            <a:avLst/>
          </a:prstGeom>
          <a:solidFill>
            <a:schemeClr val="bg1"/>
          </a:solidFill>
          <a:ln w="9525">
            <a:noFill/>
            <a:miter lim="800000"/>
            <a:headEnd/>
            <a:tailEnd/>
          </a:ln>
          <a:effectLst/>
        </p:spPr>
        <p:txBody>
          <a:bodyPr wrap="none" lIns="101596" tIns="50798" rIns="101596" bIns="50798" anchor="ctr"/>
          <a:lstStyle/>
          <a:p>
            <a:pPr>
              <a:defRPr/>
            </a:pPr>
            <a:endParaRPr lang="en-US" sz="5460"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816305" y="35906366"/>
            <a:ext cx="3238860" cy="379440"/>
          </a:xfrm>
          <a:prstGeom prst="rect">
            <a:avLst/>
          </a:prstGeom>
          <a:noFill/>
          <a:ln w="9525">
            <a:noFill/>
            <a:miter lim="800000"/>
            <a:headEnd/>
            <a:tailEnd/>
          </a:ln>
          <a:effectLst/>
        </p:spPr>
        <p:txBody>
          <a:bodyPr wrap="square" lIns="101404" tIns="50693" rIns="101404" bIns="50693">
            <a:spAutoFit/>
          </a:bodyPr>
          <a:lstStyle/>
          <a:p>
            <a:pPr eaLnBrk="0" hangingPunct="0">
              <a:lnSpc>
                <a:spcPct val="65000"/>
              </a:lnSpc>
              <a:spcBef>
                <a:spcPct val="50000"/>
              </a:spcBef>
              <a:defRPr/>
            </a:pPr>
            <a:r>
              <a:rPr lang="en-US" sz="556"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222"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673803"/>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457200" y="5128592"/>
            <a:ext cx="13030200" cy="303584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60"/>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3944600" y="5128592"/>
            <a:ext cx="13030200" cy="3035842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60"/>
          </a:p>
        </p:txBody>
      </p:sp>
      <p:graphicFrame>
        <p:nvGraphicFramePr>
          <p:cNvPr id="8" name="Table 7">
            <a:extLst>
              <a:ext uri="{FF2B5EF4-FFF2-40B4-BE49-F238E27FC236}">
                <a16:creationId xmlns:a16="http://schemas.microsoft.com/office/drawing/2014/main" id="{7C454AB4-8182-784F-9BE2-F63BACEB383B}"/>
              </a:ext>
            </a:extLst>
          </p:cNvPr>
          <p:cNvGraphicFramePr>
            <a:graphicFrameLocks noGrp="1"/>
          </p:cNvGraphicFramePr>
          <p:nvPr userDrawn="1">
            <p:extLst>
              <p:ext uri="{D42A27DB-BD31-4B8C-83A1-F6EECF244321}">
                <p14:modId xmlns:p14="http://schemas.microsoft.com/office/powerpoint/2010/main" val="588954266"/>
              </p:ext>
            </p:extLst>
          </p:nvPr>
        </p:nvGraphicFramePr>
        <p:xfrm>
          <a:off x="-10234069" y="0"/>
          <a:ext cx="9776869" cy="36575998"/>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28720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597175">
                <a:tc gridSpan="2">
                  <a:txBody>
                    <a:bodyPr/>
                    <a:lstStyle/>
                    <a:p>
                      <a:pPr defTabSz="3765639"/>
                      <a:r>
                        <a:rPr lang="en-US" sz="2400" i="0" dirty="0">
                          <a:solidFill>
                            <a:srgbClr val="D9D9D9"/>
                          </a:solidFill>
                          <a:latin typeface="Arial"/>
                          <a:cs typeface="Arial"/>
                        </a:rPr>
                        <a:t>This PowerPoint template produces a </a:t>
                      </a:r>
                      <a:r>
                        <a:rPr lang="en-US" sz="2400" i="0" dirty="0">
                          <a:solidFill>
                            <a:srgbClr val="FFC000"/>
                          </a:solidFill>
                          <a:latin typeface="Arial"/>
                          <a:cs typeface="Arial"/>
                        </a:rPr>
                        <a:t>30"x40" </a:t>
                      </a:r>
                      <a:r>
                        <a:rPr lang="en-US" sz="2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the  </a:t>
                      </a:r>
                      <a:r>
                        <a:rPr lang="en-US" sz="2400" i="0" dirty="0">
                          <a:solidFill>
                            <a:srgbClr val="FFC000"/>
                          </a:solidFill>
                          <a:latin typeface="Arial"/>
                          <a:cs typeface="Arial"/>
                        </a:rPr>
                        <a:t>HELP DESK</a:t>
                      </a:r>
                      <a:r>
                        <a:rPr lang="en-US" sz="2400" i="0" baseline="0" dirty="0">
                          <a:solidFill>
                            <a:srgbClr val="D9D9D9"/>
                          </a:solidFill>
                          <a:latin typeface="Arial"/>
                          <a:cs typeface="Arial"/>
                        </a:rPr>
                        <a:t> </a:t>
                      </a:r>
                      <a:r>
                        <a:rPr lang="en-US" sz="2400" i="0" dirty="0">
                          <a:solidFill>
                            <a:srgbClr val="D9D9D9"/>
                          </a:solidFill>
                          <a:latin typeface="Arial"/>
                          <a:cs typeface="Arial"/>
                        </a:rPr>
                        <a:t>tab.</a:t>
                      </a:r>
                    </a:p>
                    <a:p>
                      <a:pPr defTabSz="3765639"/>
                      <a:endParaRPr lang="en-US" sz="2400" i="0" dirty="0">
                        <a:solidFill>
                          <a:srgbClr val="D9D9D9"/>
                        </a:solidFill>
                        <a:latin typeface="Arial"/>
                        <a:cs typeface="Arial"/>
                      </a:endParaRPr>
                    </a:p>
                    <a:p>
                      <a:pPr defTabSz="3765639"/>
                      <a:r>
                        <a:rPr lang="en-US" sz="2400" i="0" dirty="0">
                          <a:solidFill>
                            <a:srgbClr val="D9D9D9"/>
                          </a:solidFill>
                          <a:latin typeface="Arial"/>
                          <a:cs typeface="Arial"/>
                        </a:rPr>
                        <a:t>To print your poster using our same-day professional printing service, go online to </a:t>
                      </a:r>
                      <a:r>
                        <a:rPr lang="en-US" sz="2400" i="0" dirty="0" err="1">
                          <a:solidFill>
                            <a:srgbClr val="FFC000"/>
                          </a:solidFill>
                          <a:latin typeface="Arial"/>
                          <a:cs typeface="Arial"/>
                        </a:rPr>
                        <a:t>PosterPresentations.com</a:t>
                      </a:r>
                      <a:r>
                        <a:rPr lang="en-US" sz="2400" i="0" dirty="0">
                          <a:solidFill>
                            <a:srgbClr val="D9D9D9"/>
                          </a:solidFill>
                          <a:latin typeface="Arial"/>
                          <a:cs typeface="Arial"/>
                        </a:rPr>
                        <a:t> and click on "</a:t>
                      </a:r>
                      <a:r>
                        <a:rPr lang="en-US" sz="2400" i="0" dirty="0">
                          <a:solidFill>
                            <a:srgbClr val="FFC000"/>
                          </a:solidFill>
                          <a:latin typeface="Arial"/>
                          <a:cs typeface="Arial"/>
                        </a:rPr>
                        <a:t>Order your poster</a:t>
                      </a:r>
                      <a:r>
                        <a:rPr lang="en-US" sz="2400" i="0" dirty="0">
                          <a:solidFill>
                            <a:srgbClr val="D9D9D9"/>
                          </a:solidFill>
                          <a:latin typeface="Arial"/>
                          <a:cs typeface="Arial"/>
                        </a:rPr>
                        <a:t>".</a:t>
                      </a:r>
                      <a:endParaRPr lang="en-US" sz="2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087539">
                <a:tc>
                  <a:txBody>
                    <a:bodyPr/>
                    <a:lstStyle/>
                    <a:p>
                      <a:pPr algn="ctr"/>
                      <a:endParaRPr lang="en-US" sz="2400" dirty="0">
                        <a:solidFill>
                          <a:srgbClr val="1F3A4E"/>
                        </a:solidFill>
                      </a:endParaRPr>
                    </a:p>
                    <a:p>
                      <a:pPr algn="ctr"/>
                      <a:endParaRPr lang="en-US" sz="2400" dirty="0">
                        <a:solidFill>
                          <a:srgbClr val="1F3A4E"/>
                        </a:solidFill>
                      </a:endParaRP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This is a template for </a:t>
                      </a:r>
                    </a:p>
                    <a:p>
                      <a:pPr marL="0" marR="0" lvl="0" indent="0" algn="ctr" defTabSz="4876507"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a presentation poster</a:t>
                      </a:r>
                      <a:br>
                        <a:rPr lang="en-US" sz="24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40 inches tall</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by</a:t>
                      </a:r>
                      <a:br>
                        <a:rPr lang="en-US" sz="4000" b="1" dirty="0">
                          <a:solidFill>
                            <a:srgbClr val="FFC000"/>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30 inches wide</a:t>
                      </a:r>
                      <a:br>
                        <a:rPr lang="en-US" sz="2400" dirty="0">
                          <a:solidFill>
                            <a:schemeClr val="bg1"/>
                          </a:solidFill>
                          <a:latin typeface="Arial" panose="020B0604020202020204" pitchFamily="34" charset="0"/>
                          <a:cs typeface="Arial" panose="020B0604020202020204" pitchFamily="34" charset="0"/>
                        </a:rPr>
                      </a:br>
                      <a:endParaRPr lang="en-US" sz="2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a:t>
                      </a:r>
                      <a:br>
                        <a:rPr lang="en-US" sz="2800" b="1" baseline="0" dirty="0">
                          <a:solidFill>
                            <a:srgbClr val="FFC000"/>
                          </a:solidFill>
                          <a:latin typeface="Arial" panose="020B0604020202020204" pitchFamily="34" charset="0"/>
                          <a:cs typeface="Arial" panose="020B0604020202020204" pitchFamily="34" charset="0"/>
                        </a:rPr>
                      </a:br>
                      <a:r>
                        <a:rPr lang="en-US" sz="2800" b="1" baseline="0" dirty="0">
                          <a:solidFill>
                            <a:srgbClr val="FFC000"/>
                          </a:solidFill>
                          <a:latin typeface="Arial" panose="020B0604020202020204" pitchFamily="34" charset="0"/>
                          <a:cs typeface="Arial" panose="020B0604020202020204" pitchFamily="34" charset="0"/>
                        </a:rPr>
                        <a:t>Check the template size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30 tall x 40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48 tall x 36 wide</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42 tall x 56 wide</a:t>
                      </a:r>
                    </a:p>
                  </a:txBody>
                  <a:tcPr marL="182880" marT="137160">
                    <a:solidFill>
                      <a:srgbClr val="010101"/>
                    </a:solidFill>
                  </a:tcPr>
                </a:tc>
                <a:extLst>
                  <a:ext uri="{0D108BD9-81ED-4DB2-BD59-A6C34878D82A}">
                    <a16:rowId xmlns:a16="http://schemas.microsoft.com/office/drawing/2014/main" val="10008"/>
                  </a:ext>
                </a:extLst>
              </a:tr>
              <a:tr h="2991972">
                <a:tc>
                  <a:txBody>
                    <a:bodyPr/>
                    <a:lstStyle/>
                    <a:p>
                      <a:endParaRPr lang="en-US" sz="2400" dirty="0">
                        <a:solidFill>
                          <a:srgbClr val="1F3A4E"/>
                        </a:solidFill>
                      </a:endParaRPr>
                    </a:p>
                  </a:txBody>
                  <a:tcPr>
                    <a:blipFill rotWithShape="1">
                      <a:blip r:embed="rId3"/>
                      <a:stretch>
                        <a:fillRect/>
                      </a:stretch>
                    </a:blipFill>
                  </a:tcPr>
                </a:tc>
                <a:tc rowSpan="2">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44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0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1. </a:t>
                      </a:r>
                      <a:r>
                        <a:rPr lang="en-US" sz="2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400" b="0" baseline="0" dirty="0">
                          <a:solidFill>
                            <a:srgbClr val="D9D9D9"/>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2. </a:t>
                      </a:r>
                      <a:r>
                        <a:rPr lang="en-US" sz="2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451826">
                <a:tc>
                  <a:txBody>
                    <a:bodyPr/>
                    <a:lstStyle/>
                    <a:p>
                      <a:endParaRPr lang="en-US" sz="2400" dirty="0">
                        <a:solidFill>
                          <a:srgbClr val="1F3A4E"/>
                        </a:solidFill>
                      </a:endParaRPr>
                    </a:p>
                  </a:txBody>
                  <a:tcPr>
                    <a:solidFill>
                      <a:schemeClr val="tx1"/>
                    </a:solidFill>
                  </a:tcPr>
                </a:tc>
                <a:tc vMerge="1">
                  <a:txBody>
                    <a:bodyPr/>
                    <a:lstStyle/>
                    <a:p>
                      <a:endParaRPr lang="en-US"/>
                    </a:p>
                  </a:txBody>
                  <a:tcPr/>
                </a:tc>
                <a:extLst>
                  <a:ext uri="{0D108BD9-81ED-4DB2-BD59-A6C34878D82A}">
                    <a16:rowId xmlns:a16="http://schemas.microsoft.com/office/drawing/2014/main" val="4105945794"/>
                  </a:ext>
                </a:extLst>
              </a:tr>
              <a:tr h="2359883">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400" b="0" baseline="0" dirty="0">
                          <a:solidFill>
                            <a:srgbClr val="FFC000"/>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658470">
                <a:tc>
                  <a:txBody>
                    <a:bodyPr/>
                    <a:lstStyle/>
                    <a:p>
                      <a:endParaRPr lang="en-US" sz="2400" dirty="0">
                        <a:solidFill>
                          <a:srgbClr val="1F3A4E"/>
                        </a:solidFill>
                      </a:endParaRPr>
                    </a:p>
                  </a:txBody>
                  <a:tcPr>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400" b="0" baseline="0" dirty="0">
                          <a:solidFill>
                            <a:schemeClr val="bg1"/>
                          </a:solidFill>
                          <a:latin typeface="Arial" panose="020B0604020202020204" pitchFamily="34" charset="0"/>
                          <a:cs typeface="Arial" panose="020B0604020202020204" pitchFamily="34" charset="0"/>
                        </a:rPr>
                      </a:br>
                      <a:r>
                        <a:rPr lang="en-US" sz="2400" b="0" baseline="0" dirty="0">
                          <a:solidFill>
                            <a:srgbClr val="FFC000"/>
                          </a:solidFill>
                          <a:latin typeface="Arial" panose="020B0604020202020204" pitchFamily="34" charset="0"/>
                          <a:cs typeface="Arial" panose="020B0604020202020204" pitchFamily="34" charset="0"/>
                        </a:rPr>
                        <a:t>-</a:t>
                      </a:r>
                      <a:r>
                        <a:rPr lang="en-US" sz="2400" b="0" baseline="0" dirty="0">
                          <a:solidFill>
                            <a:schemeClr val="bg1"/>
                          </a:solidFill>
                          <a:latin typeface="Arial" panose="020B0604020202020204" pitchFamily="34" charset="0"/>
                          <a:cs typeface="Arial" panose="020B0604020202020204" pitchFamily="34" charset="0"/>
                        </a:rPr>
                        <a:t> </a:t>
                      </a:r>
                      <a:r>
                        <a:rPr lang="en-US" sz="2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830978">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45182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305796">
                <a:tc gridSpan="2">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34850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20482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478E99FF-6CDE-7143-9A15-06CB99D5620E}"/>
              </a:ext>
            </a:extLst>
          </p:cNvPr>
          <p:cNvGraphicFramePr>
            <a:graphicFrameLocks noGrp="1"/>
          </p:cNvGraphicFramePr>
          <p:nvPr userDrawn="1">
            <p:extLst>
              <p:ext uri="{D42A27DB-BD31-4B8C-83A1-F6EECF244321}">
                <p14:modId xmlns:p14="http://schemas.microsoft.com/office/powerpoint/2010/main" val="1375786526"/>
              </p:ext>
            </p:extLst>
          </p:nvPr>
        </p:nvGraphicFramePr>
        <p:xfrm>
          <a:off x="27889200" y="-119212"/>
          <a:ext cx="9430188" cy="36644314"/>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94597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63434">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4063515">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73575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001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4189493">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286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00977">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55884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876507" rtl="0" eaLnBrk="1" latinLnBrk="0" hangingPunct="1">
        <a:spcBef>
          <a:spcPct val="0"/>
        </a:spcBef>
        <a:buNone/>
        <a:defRPr sz="9778" kern="1200">
          <a:solidFill>
            <a:schemeClr val="bg1"/>
          </a:solidFill>
          <a:latin typeface="Trebuchet MS" pitchFamily="34" charset="0"/>
          <a:ea typeface="+mj-ea"/>
          <a:cs typeface="+mj-cs"/>
        </a:defRPr>
      </a:lvl1pPr>
    </p:titleStyle>
    <p:bodyStyle>
      <a:lvl1pPr marL="846658" indent="-846658" algn="l" defTabSz="4876507" rtl="0" eaLnBrk="1" latinLnBrk="0" hangingPunct="1">
        <a:spcBef>
          <a:spcPct val="20000"/>
        </a:spcBef>
        <a:buFont typeface="Arial" pitchFamily="34" charset="0"/>
        <a:buChar char="•"/>
        <a:tabLst/>
        <a:defRPr sz="5333" kern="1200">
          <a:solidFill>
            <a:schemeClr val="tx1"/>
          </a:solidFill>
          <a:latin typeface="+mn-lt"/>
          <a:ea typeface="+mn-ea"/>
          <a:cs typeface="+mn-cs"/>
        </a:defRPr>
      </a:lvl1pPr>
      <a:lvl2pPr marL="846658" indent="-846658" algn="l" defTabSz="4876507" rtl="0" eaLnBrk="1" latinLnBrk="0" hangingPunct="1">
        <a:spcBef>
          <a:spcPct val="20000"/>
        </a:spcBef>
        <a:buFont typeface="Arial" pitchFamily="34" charset="0"/>
        <a:buChar char="–"/>
        <a:tabLst/>
        <a:defRPr sz="4444" kern="1200">
          <a:solidFill>
            <a:schemeClr val="tx1"/>
          </a:solidFill>
          <a:latin typeface="+mn-lt"/>
          <a:ea typeface="+mn-ea"/>
          <a:cs typeface="+mn-cs"/>
        </a:defRPr>
      </a:lvl2pPr>
      <a:lvl3pPr marL="846658" indent="-846658" algn="l" defTabSz="4876507" rtl="0" eaLnBrk="1" latinLnBrk="0" hangingPunct="1">
        <a:spcBef>
          <a:spcPct val="20000"/>
        </a:spcBef>
        <a:buFont typeface="Arial" pitchFamily="34" charset="0"/>
        <a:buChar char="•"/>
        <a:tabLst/>
        <a:defRPr sz="3556" kern="1200">
          <a:solidFill>
            <a:schemeClr val="tx1"/>
          </a:solidFill>
          <a:latin typeface="+mn-lt"/>
          <a:ea typeface="+mn-ea"/>
          <a:cs typeface="+mn-cs"/>
        </a:defRPr>
      </a:lvl3pPr>
      <a:lvl4pPr marL="846658" indent="-846658" algn="l" defTabSz="4876507" rtl="0" eaLnBrk="1" latinLnBrk="0" hangingPunct="1">
        <a:spcBef>
          <a:spcPct val="20000"/>
        </a:spcBef>
        <a:buFont typeface="Arial" pitchFamily="34" charset="0"/>
        <a:buChar char="–"/>
        <a:tabLst/>
        <a:defRPr sz="2667" kern="1200">
          <a:solidFill>
            <a:schemeClr val="tx1"/>
          </a:solidFill>
          <a:latin typeface="+mn-lt"/>
          <a:ea typeface="+mn-ea"/>
          <a:cs typeface="+mn-cs"/>
        </a:defRPr>
      </a:lvl4pPr>
      <a:lvl5pPr marL="846658" indent="-846658" algn="l" defTabSz="4876507" rtl="0" eaLnBrk="1" latinLnBrk="0" hangingPunct="1">
        <a:spcBef>
          <a:spcPct val="20000"/>
        </a:spcBef>
        <a:buFont typeface="Arial" pitchFamily="34" charset="0"/>
        <a:buChar char="»"/>
        <a:tabLst/>
        <a:defRPr sz="2667" kern="1200">
          <a:solidFill>
            <a:schemeClr val="tx1"/>
          </a:solidFill>
          <a:latin typeface="+mn-lt"/>
          <a:ea typeface="+mn-ea"/>
          <a:cs typeface="+mn-cs"/>
        </a:defRPr>
      </a:lvl5pPr>
      <a:lvl6pPr marL="1341039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6pPr>
      <a:lvl7pPr marL="15848648"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7pPr>
      <a:lvl8pPr marL="18286904"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8pPr>
      <a:lvl9pPr marL="2072515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9pPr>
    </p:bodyStyle>
    <p:otherStyle>
      <a:defPPr>
        <a:defRPr lang="en-US"/>
      </a:defPPr>
      <a:lvl1pPr marL="0" algn="l" defTabSz="4876507" rtl="0" eaLnBrk="1" latinLnBrk="0" hangingPunct="1">
        <a:defRPr sz="9555" kern="1200">
          <a:solidFill>
            <a:schemeClr val="tx1"/>
          </a:solidFill>
          <a:latin typeface="+mn-lt"/>
          <a:ea typeface="+mn-ea"/>
          <a:cs typeface="+mn-cs"/>
        </a:defRPr>
      </a:lvl1pPr>
      <a:lvl2pPr marL="2438256" algn="l" defTabSz="4876507" rtl="0" eaLnBrk="1" latinLnBrk="0" hangingPunct="1">
        <a:defRPr sz="9555" kern="1200">
          <a:solidFill>
            <a:schemeClr val="tx1"/>
          </a:solidFill>
          <a:latin typeface="+mn-lt"/>
          <a:ea typeface="+mn-ea"/>
          <a:cs typeface="+mn-cs"/>
        </a:defRPr>
      </a:lvl2pPr>
      <a:lvl3pPr marL="4876507" algn="l" defTabSz="4876507" rtl="0" eaLnBrk="1" latinLnBrk="0" hangingPunct="1">
        <a:defRPr sz="9555" kern="1200">
          <a:solidFill>
            <a:schemeClr val="tx1"/>
          </a:solidFill>
          <a:latin typeface="+mn-lt"/>
          <a:ea typeface="+mn-ea"/>
          <a:cs typeface="+mn-cs"/>
        </a:defRPr>
      </a:lvl3pPr>
      <a:lvl4pPr marL="7314762" algn="l" defTabSz="4876507" rtl="0" eaLnBrk="1" latinLnBrk="0" hangingPunct="1">
        <a:defRPr sz="9555" kern="1200">
          <a:solidFill>
            <a:schemeClr val="tx1"/>
          </a:solidFill>
          <a:latin typeface="+mn-lt"/>
          <a:ea typeface="+mn-ea"/>
          <a:cs typeface="+mn-cs"/>
        </a:defRPr>
      </a:lvl4pPr>
      <a:lvl5pPr marL="9753016" algn="l" defTabSz="4876507" rtl="0" eaLnBrk="1" latinLnBrk="0" hangingPunct="1">
        <a:defRPr sz="9555" kern="1200">
          <a:solidFill>
            <a:schemeClr val="tx1"/>
          </a:solidFill>
          <a:latin typeface="+mn-lt"/>
          <a:ea typeface="+mn-ea"/>
          <a:cs typeface="+mn-cs"/>
        </a:defRPr>
      </a:lvl5pPr>
      <a:lvl6pPr marL="12191269" algn="l" defTabSz="4876507" rtl="0" eaLnBrk="1" latinLnBrk="0" hangingPunct="1">
        <a:defRPr sz="9555" kern="1200">
          <a:solidFill>
            <a:schemeClr val="tx1"/>
          </a:solidFill>
          <a:latin typeface="+mn-lt"/>
          <a:ea typeface="+mn-ea"/>
          <a:cs typeface="+mn-cs"/>
        </a:defRPr>
      </a:lvl6pPr>
      <a:lvl7pPr marL="14629525" algn="l" defTabSz="4876507" rtl="0" eaLnBrk="1" latinLnBrk="0" hangingPunct="1">
        <a:defRPr sz="9555" kern="1200">
          <a:solidFill>
            <a:schemeClr val="tx1"/>
          </a:solidFill>
          <a:latin typeface="+mn-lt"/>
          <a:ea typeface="+mn-ea"/>
          <a:cs typeface="+mn-cs"/>
        </a:defRPr>
      </a:lvl7pPr>
      <a:lvl8pPr marL="17067776" algn="l" defTabSz="4876507" rtl="0" eaLnBrk="1" latinLnBrk="0" hangingPunct="1">
        <a:defRPr sz="9555" kern="1200">
          <a:solidFill>
            <a:schemeClr val="tx1"/>
          </a:solidFill>
          <a:latin typeface="+mn-lt"/>
          <a:ea typeface="+mn-ea"/>
          <a:cs typeface="+mn-cs"/>
        </a:defRPr>
      </a:lvl8pPr>
      <a:lvl9pPr marL="19506032" algn="l" defTabSz="4876507" rtl="0" eaLnBrk="1" latinLnBrk="0" hangingPunct="1">
        <a:defRPr sz="955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816305" y="35906366"/>
            <a:ext cx="3238860" cy="379440"/>
          </a:xfrm>
          <a:prstGeom prst="rect">
            <a:avLst/>
          </a:prstGeom>
          <a:noFill/>
          <a:ln w="9525">
            <a:noFill/>
            <a:miter lim="800000"/>
            <a:headEnd/>
            <a:tailEnd/>
          </a:ln>
          <a:effectLst/>
        </p:spPr>
        <p:txBody>
          <a:bodyPr wrap="square" lIns="101404" tIns="50693" rIns="101404" bIns="50693">
            <a:spAutoFit/>
          </a:bodyPr>
          <a:lstStyle/>
          <a:p>
            <a:pPr eaLnBrk="0" hangingPunct="0">
              <a:lnSpc>
                <a:spcPct val="65000"/>
              </a:lnSpc>
              <a:spcBef>
                <a:spcPct val="50000"/>
              </a:spcBef>
              <a:defRPr/>
            </a:pPr>
            <a:r>
              <a:rPr lang="en-US" sz="556"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222"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673803"/>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457200" y="5128592"/>
            <a:ext cx="13030200" cy="3035842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60"/>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3944600" y="5128592"/>
            <a:ext cx="13030200" cy="30358423"/>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60"/>
          </a:p>
        </p:txBody>
      </p:sp>
    </p:spTree>
    <p:extLst>
      <p:ext uri="{BB962C8B-B14F-4D97-AF65-F5344CB8AC3E}">
        <p14:creationId xmlns:p14="http://schemas.microsoft.com/office/powerpoint/2010/main" val="332206963"/>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4876507" rtl="0" eaLnBrk="1" latinLnBrk="0" hangingPunct="1">
        <a:spcBef>
          <a:spcPct val="0"/>
        </a:spcBef>
        <a:buNone/>
        <a:defRPr sz="9778" kern="1200">
          <a:solidFill>
            <a:schemeClr val="bg1"/>
          </a:solidFill>
          <a:latin typeface="Trebuchet MS" pitchFamily="34" charset="0"/>
          <a:ea typeface="+mj-ea"/>
          <a:cs typeface="+mj-cs"/>
        </a:defRPr>
      </a:lvl1pPr>
    </p:titleStyle>
    <p:bodyStyle>
      <a:lvl1pPr marL="846658" indent="-846658" algn="l" defTabSz="4876507" rtl="0" eaLnBrk="1" latinLnBrk="0" hangingPunct="1">
        <a:spcBef>
          <a:spcPct val="20000"/>
        </a:spcBef>
        <a:buFont typeface="Arial" pitchFamily="34" charset="0"/>
        <a:buChar char="•"/>
        <a:tabLst/>
        <a:defRPr sz="5333" kern="1200">
          <a:solidFill>
            <a:schemeClr val="tx1"/>
          </a:solidFill>
          <a:latin typeface="+mn-lt"/>
          <a:ea typeface="+mn-ea"/>
          <a:cs typeface="+mn-cs"/>
        </a:defRPr>
      </a:lvl1pPr>
      <a:lvl2pPr marL="846658" indent="-846658" algn="l" defTabSz="4876507" rtl="0" eaLnBrk="1" latinLnBrk="0" hangingPunct="1">
        <a:spcBef>
          <a:spcPct val="20000"/>
        </a:spcBef>
        <a:buFont typeface="Arial" pitchFamily="34" charset="0"/>
        <a:buChar char="–"/>
        <a:tabLst/>
        <a:defRPr sz="4444" kern="1200">
          <a:solidFill>
            <a:schemeClr val="tx1"/>
          </a:solidFill>
          <a:latin typeface="+mn-lt"/>
          <a:ea typeface="+mn-ea"/>
          <a:cs typeface="+mn-cs"/>
        </a:defRPr>
      </a:lvl2pPr>
      <a:lvl3pPr marL="846658" indent="-846658" algn="l" defTabSz="4876507" rtl="0" eaLnBrk="1" latinLnBrk="0" hangingPunct="1">
        <a:spcBef>
          <a:spcPct val="20000"/>
        </a:spcBef>
        <a:buFont typeface="Arial" pitchFamily="34" charset="0"/>
        <a:buChar char="•"/>
        <a:tabLst/>
        <a:defRPr sz="3556" kern="1200">
          <a:solidFill>
            <a:schemeClr val="tx1"/>
          </a:solidFill>
          <a:latin typeface="+mn-lt"/>
          <a:ea typeface="+mn-ea"/>
          <a:cs typeface="+mn-cs"/>
        </a:defRPr>
      </a:lvl3pPr>
      <a:lvl4pPr marL="846658" indent="-846658" algn="l" defTabSz="4876507" rtl="0" eaLnBrk="1" latinLnBrk="0" hangingPunct="1">
        <a:spcBef>
          <a:spcPct val="20000"/>
        </a:spcBef>
        <a:buFont typeface="Arial" pitchFamily="34" charset="0"/>
        <a:buChar char="–"/>
        <a:tabLst/>
        <a:defRPr sz="2667" kern="1200">
          <a:solidFill>
            <a:schemeClr val="tx1"/>
          </a:solidFill>
          <a:latin typeface="+mn-lt"/>
          <a:ea typeface="+mn-ea"/>
          <a:cs typeface="+mn-cs"/>
        </a:defRPr>
      </a:lvl4pPr>
      <a:lvl5pPr marL="846658" indent="-846658" algn="l" defTabSz="4876507" rtl="0" eaLnBrk="1" latinLnBrk="0" hangingPunct="1">
        <a:spcBef>
          <a:spcPct val="20000"/>
        </a:spcBef>
        <a:buFont typeface="Arial" pitchFamily="34" charset="0"/>
        <a:buChar char="»"/>
        <a:tabLst/>
        <a:defRPr sz="2667" kern="1200">
          <a:solidFill>
            <a:schemeClr val="tx1"/>
          </a:solidFill>
          <a:latin typeface="+mn-lt"/>
          <a:ea typeface="+mn-ea"/>
          <a:cs typeface="+mn-cs"/>
        </a:defRPr>
      </a:lvl5pPr>
      <a:lvl6pPr marL="1341039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6pPr>
      <a:lvl7pPr marL="15848648"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7pPr>
      <a:lvl8pPr marL="18286904"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8pPr>
      <a:lvl9pPr marL="2072515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9pPr>
    </p:bodyStyle>
    <p:otherStyle>
      <a:defPPr>
        <a:defRPr lang="en-US"/>
      </a:defPPr>
      <a:lvl1pPr marL="0" algn="l" defTabSz="4876507" rtl="0" eaLnBrk="1" latinLnBrk="0" hangingPunct="1">
        <a:defRPr sz="9555" kern="1200">
          <a:solidFill>
            <a:schemeClr val="tx1"/>
          </a:solidFill>
          <a:latin typeface="+mn-lt"/>
          <a:ea typeface="+mn-ea"/>
          <a:cs typeface="+mn-cs"/>
        </a:defRPr>
      </a:lvl1pPr>
      <a:lvl2pPr marL="2438256" algn="l" defTabSz="4876507" rtl="0" eaLnBrk="1" latinLnBrk="0" hangingPunct="1">
        <a:defRPr sz="9555" kern="1200">
          <a:solidFill>
            <a:schemeClr val="tx1"/>
          </a:solidFill>
          <a:latin typeface="+mn-lt"/>
          <a:ea typeface="+mn-ea"/>
          <a:cs typeface="+mn-cs"/>
        </a:defRPr>
      </a:lvl2pPr>
      <a:lvl3pPr marL="4876507" algn="l" defTabSz="4876507" rtl="0" eaLnBrk="1" latinLnBrk="0" hangingPunct="1">
        <a:defRPr sz="9555" kern="1200">
          <a:solidFill>
            <a:schemeClr val="tx1"/>
          </a:solidFill>
          <a:latin typeface="+mn-lt"/>
          <a:ea typeface="+mn-ea"/>
          <a:cs typeface="+mn-cs"/>
        </a:defRPr>
      </a:lvl3pPr>
      <a:lvl4pPr marL="7314762" algn="l" defTabSz="4876507" rtl="0" eaLnBrk="1" latinLnBrk="0" hangingPunct="1">
        <a:defRPr sz="9555" kern="1200">
          <a:solidFill>
            <a:schemeClr val="tx1"/>
          </a:solidFill>
          <a:latin typeface="+mn-lt"/>
          <a:ea typeface="+mn-ea"/>
          <a:cs typeface="+mn-cs"/>
        </a:defRPr>
      </a:lvl4pPr>
      <a:lvl5pPr marL="9753016" algn="l" defTabSz="4876507" rtl="0" eaLnBrk="1" latinLnBrk="0" hangingPunct="1">
        <a:defRPr sz="9555" kern="1200">
          <a:solidFill>
            <a:schemeClr val="tx1"/>
          </a:solidFill>
          <a:latin typeface="+mn-lt"/>
          <a:ea typeface="+mn-ea"/>
          <a:cs typeface="+mn-cs"/>
        </a:defRPr>
      </a:lvl5pPr>
      <a:lvl6pPr marL="12191269" algn="l" defTabSz="4876507" rtl="0" eaLnBrk="1" latinLnBrk="0" hangingPunct="1">
        <a:defRPr sz="9555" kern="1200">
          <a:solidFill>
            <a:schemeClr val="tx1"/>
          </a:solidFill>
          <a:latin typeface="+mn-lt"/>
          <a:ea typeface="+mn-ea"/>
          <a:cs typeface="+mn-cs"/>
        </a:defRPr>
      </a:lvl6pPr>
      <a:lvl7pPr marL="14629525" algn="l" defTabSz="4876507" rtl="0" eaLnBrk="1" latinLnBrk="0" hangingPunct="1">
        <a:defRPr sz="9555" kern="1200">
          <a:solidFill>
            <a:schemeClr val="tx1"/>
          </a:solidFill>
          <a:latin typeface="+mn-lt"/>
          <a:ea typeface="+mn-ea"/>
          <a:cs typeface="+mn-cs"/>
        </a:defRPr>
      </a:lvl7pPr>
      <a:lvl8pPr marL="17067776" algn="l" defTabSz="4876507" rtl="0" eaLnBrk="1" latinLnBrk="0" hangingPunct="1">
        <a:defRPr sz="9555" kern="1200">
          <a:solidFill>
            <a:schemeClr val="tx1"/>
          </a:solidFill>
          <a:latin typeface="+mn-lt"/>
          <a:ea typeface="+mn-ea"/>
          <a:cs typeface="+mn-cs"/>
        </a:defRPr>
      </a:lvl8pPr>
      <a:lvl9pPr marL="19506032" algn="l" defTabSz="4876507" rtl="0" eaLnBrk="1" latinLnBrk="0" hangingPunct="1">
        <a:defRPr sz="955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jpe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54EE0E-F554-A743-B2F5-9054FCA44190}"/>
              </a:ext>
            </a:extLst>
          </p:cNvPr>
          <p:cNvSpPr>
            <a:spLocks noGrp="1"/>
          </p:cNvSpPr>
          <p:nvPr>
            <p:ph type="body" sz="quarter" idx="10"/>
          </p:nvPr>
        </p:nvSpPr>
        <p:spPr>
          <a:xfrm>
            <a:off x="4979987" y="1292785"/>
            <a:ext cx="17014825" cy="1175706"/>
          </a:xfrm>
        </p:spPr>
        <p:txBody>
          <a:bodyPr/>
          <a:lstStyle/>
          <a:p>
            <a:r>
              <a:rPr lang="en-US" sz="3200" dirty="0">
                <a:solidFill>
                  <a:schemeClr val="tx1"/>
                </a:solidFill>
              </a:rPr>
              <a:t>Deep Q-Learning For Adaptive Speed Control In Autonomous Vehicles</a:t>
            </a:r>
          </a:p>
          <a:p>
            <a:endParaRPr lang="en-US" sz="3200" dirty="0">
              <a:solidFill>
                <a:schemeClr val="tx1"/>
              </a:solidFill>
            </a:endParaRPr>
          </a:p>
        </p:txBody>
      </p:sp>
      <p:sp>
        <p:nvSpPr>
          <p:cNvPr id="3" name="Text Placeholder 2">
            <a:extLst>
              <a:ext uri="{FF2B5EF4-FFF2-40B4-BE49-F238E27FC236}">
                <a16:creationId xmlns:a16="http://schemas.microsoft.com/office/drawing/2014/main" id="{37AB5444-C08B-C746-B38C-E0C7FF380BAA}"/>
              </a:ext>
            </a:extLst>
          </p:cNvPr>
          <p:cNvSpPr>
            <a:spLocks noGrp="1"/>
          </p:cNvSpPr>
          <p:nvPr>
            <p:ph type="body" sz="quarter" idx="11"/>
          </p:nvPr>
        </p:nvSpPr>
        <p:spPr>
          <a:xfrm>
            <a:off x="5208586" y="2260544"/>
            <a:ext cx="17014825" cy="553998"/>
          </a:xfrm>
        </p:spPr>
        <p:txBody>
          <a:bodyPr/>
          <a:lstStyle/>
          <a:p>
            <a:r>
              <a:rPr lang="en-US" sz="3000" dirty="0">
                <a:solidFill>
                  <a:schemeClr val="tx1"/>
                </a:solidFill>
              </a:rPr>
              <a:t>Abdul Rehman</a:t>
            </a:r>
            <a:r>
              <a:rPr lang="en-US" sz="3000" baseline="30000" dirty="0">
                <a:solidFill>
                  <a:schemeClr val="tx1"/>
                </a:solidFill>
              </a:rPr>
              <a:t>1</a:t>
            </a:r>
            <a:r>
              <a:rPr lang="en-US" sz="3000" dirty="0">
                <a:solidFill>
                  <a:schemeClr val="tx1"/>
                </a:solidFill>
              </a:rPr>
              <a:t>, Shruti Sharma</a:t>
            </a:r>
            <a:r>
              <a:rPr lang="en-US" sz="3000" baseline="30000" dirty="0">
                <a:solidFill>
                  <a:schemeClr val="tx1"/>
                </a:solidFill>
              </a:rPr>
              <a:t>2</a:t>
            </a:r>
            <a:r>
              <a:rPr lang="en-US" sz="3000" dirty="0">
                <a:solidFill>
                  <a:schemeClr val="tx1"/>
                </a:solidFill>
              </a:rPr>
              <a:t> , Ariba Khan</a:t>
            </a:r>
            <a:r>
              <a:rPr lang="en-US" sz="3000" baseline="30000" dirty="0">
                <a:solidFill>
                  <a:schemeClr val="tx1"/>
                </a:solidFill>
              </a:rPr>
              <a:t>3</a:t>
            </a:r>
            <a:r>
              <a:rPr lang="en-US" sz="3000" dirty="0">
                <a:solidFill>
                  <a:schemeClr val="tx1"/>
                </a:solidFill>
              </a:rPr>
              <a:t> , Priya Kumari</a:t>
            </a:r>
            <a:r>
              <a:rPr lang="en-US" sz="3000" baseline="30000" dirty="0">
                <a:solidFill>
                  <a:schemeClr val="tx1"/>
                </a:solidFill>
              </a:rPr>
              <a:t>4</a:t>
            </a:r>
            <a:r>
              <a:rPr lang="en-US" sz="3000" dirty="0">
                <a:solidFill>
                  <a:schemeClr val="tx1"/>
                </a:solidFill>
              </a:rPr>
              <a:t>, Indukuri Mani Varma</a:t>
            </a:r>
            <a:r>
              <a:rPr lang="en-US" sz="3000" baseline="30000" dirty="0">
                <a:solidFill>
                  <a:schemeClr val="tx1"/>
                </a:solidFill>
              </a:rPr>
              <a:t>5</a:t>
            </a:r>
          </a:p>
        </p:txBody>
      </p:sp>
      <p:sp>
        <p:nvSpPr>
          <p:cNvPr id="4" name="Text Placeholder 3">
            <a:extLst>
              <a:ext uri="{FF2B5EF4-FFF2-40B4-BE49-F238E27FC236}">
                <a16:creationId xmlns:a16="http://schemas.microsoft.com/office/drawing/2014/main" id="{44CDEE17-FCF2-DC49-91DD-7AE092702B3F}"/>
              </a:ext>
            </a:extLst>
          </p:cNvPr>
          <p:cNvSpPr>
            <a:spLocks noGrp="1"/>
          </p:cNvSpPr>
          <p:nvPr>
            <p:ph type="body" sz="quarter" idx="12"/>
          </p:nvPr>
        </p:nvSpPr>
        <p:spPr>
          <a:xfrm>
            <a:off x="5208587" y="3357710"/>
            <a:ext cx="17014825" cy="1015663"/>
          </a:xfrm>
        </p:spPr>
        <p:txBody>
          <a:bodyPr/>
          <a:lstStyle/>
          <a:p>
            <a:pPr marL="457200" indent="-457200">
              <a:buAutoNum type="arabicParenR"/>
            </a:pPr>
            <a:r>
              <a:rPr lang="en-US" sz="2000" dirty="0">
                <a:solidFill>
                  <a:schemeClr val="tx1"/>
                </a:solidFill>
              </a:rPr>
              <a:t>Sant Longowal Institute of Engineering and Technology, SLIET, Punjab 2) Madhav Institute of Technology and Science ,Gwalior(Madhya Pradesh) 3) Aligarh Muslim University, Uttar Pradesh  4) Guru Gobind Singh Educational Society's Technical Campus, Jharkhand  5)Indian Institute of Technology Roorkee</a:t>
            </a:r>
          </a:p>
        </p:txBody>
      </p:sp>
      <p:sp>
        <p:nvSpPr>
          <p:cNvPr id="5" name="Text Placeholder 4">
            <a:extLst>
              <a:ext uri="{FF2B5EF4-FFF2-40B4-BE49-F238E27FC236}">
                <a16:creationId xmlns:a16="http://schemas.microsoft.com/office/drawing/2014/main" id="{15DB563F-8FF5-894C-AD24-4129A0598300}"/>
              </a:ext>
            </a:extLst>
          </p:cNvPr>
          <p:cNvSpPr>
            <a:spLocks noGrp="1"/>
          </p:cNvSpPr>
          <p:nvPr>
            <p:ph type="body" sz="quarter" idx="15"/>
          </p:nvPr>
        </p:nvSpPr>
        <p:spPr/>
        <p:txBody>
          <a:bodyPr/>
          <a:lstStyle/>
          <a:p>
            <a:r>
              <a:rPr lang="en-US" dirty="0"/>
              <a:t>INTRODUCTION</a:t>
            </a:r>
          </a:p>
        </p:txBody>
      </p:sp>
      <p:sp>
        <p:nvSpPr>
          <p:cNvPr id="6" name="Text Placeholder 5">
            <a:extLst>
              <a:ext uri="{FF2B5EF4-FFF2-40B4-BE49-F238E27FC236}">
                <a16:creationId xmlns:a16="http://schemas.microsoft.com/office/drawing/2014/main" id="{D7BE6BDD-2100-0547-A7BB-1CFFFCE12AF6}"/>
              </a:ext>
            </a:extLst>
          </p:cNvPr>
          <p:cNvSpPr>
            <a:spLocks noGrp="1"/>
          </p:cNvSpPr>
          <p:nvPr>
            <p:ph type="body" sz="quarter" idx="16"/>
          </p:nvPr>
        </p:nvSpPr>
        <p:spPr>
          <a:xfrm>
            <a:off x="457200" y="6208215"/>
            <a:ext cx="13030200" cy="5884688"/>
          </a:xfrm>
        </p:spPr>
        <p:txBody>
          <a:bodyPr/>
          <a:lstStyle/>
          <a:p>
            <a:pPr algn="just"/>
            <a:r>
              <a:rPr lang="en-US" sz="2200" dirty="0"/>
              <a:t>Autonomous vehicles are revolutionizing transportation by enhancing safety and efficiency, with precise speed control under varying driving conditions being a critical challenge. </a:t>
            </a:r>
            <a:r>
              <a:rPr lang="en-US" sz="2200" dirty="0">
                <a:highlight>
                  <a:srgbClr val="FFFF00"/>
                </a:highlight>
              </a:rPr>
              <a:t>The dynamic traffic conditions, characterized by fluctuating vehicle densities, unpredictable maneuvers of neighboring vehicles, and varying speeds, pose significant challenges for maintaining safe and efficient driving speeds. To address these challenges, a Deep Q-Neural Network (DQN) model [1] is employed to optimize speed management in autonomous vehicles by enabling them </a:t>
            </a:r>
            <a:r>
              <a:rPr lang="en-US" sz="2200" dirty="0"/>
              <a:t>to learn from their experiences and improve decision-making over time. The model is trained in a simulated environment that closely mirrors real-world driving scenarios. The environment provides observations of the current state, enables actions to adjust vehicle speed, and compute rewards based on speed regulation performance using Deep Reinforcement Learning (DRL) [2]. The agent's objective, running in the vehicle, is to maintain a high speed while making room for the vehicles so that they can safely merge in the traffic. The simulation is done in the Highway env simulator to create high-dense vehicular scenarios as shown in Fig. 1 and run the Deep Reinforcement Learning model such that the task is achieved. </a:t>
            </a:r>
          </a:p>
          <a:p>
            <a:pPr algn="just"/>
            <a:endParaRPr lang="en-US" sz="2200" dirty="0"/>
          </a:p>
        </p:txBody>
      </p:sp>
      <p:sp>
        <p:nvSpPr>
          <p:cNvPr id="7" name="Text Placeholder 6">
            <a:extLst>
              <a:ext uri="{FF2B5EF4-FFF2-40B4-BE49-F238E27FC236}">
                <a16:creationId xmlns:a16="http://schemas.microsoft.com/office/drawing/2014/main" id="{8B667C4A-0319-1542-9ECA-B63BF73FF597}"/>
              </a:ext>
            </a:extLst>
          </p:cNvPr>
          <p:cNvSpPr>
            <a:spLocks noGrp="1"/>
          </p:cNvSpPr>
          <p:nvPr>
            <p:ph type="body" sz="quarter" idx="17"/>
          </p:nvPr>
        </p:nvSpPr>
        <p:spPr>
          <a:xfrm>
            <a:off x="457200" y="16152549"/>
            <a:ext cx="13030200" cy="584775"/>
          </a:xfrm>
        </p:spPr>
        <p:txBody>
          <a:bodyPr/>
          <a:lstStyle/>
          <a:p>
            <a:r>
              <a:rPr lang="en-US" dirty="0"/>
              <a:t>OBJECTIVES</a:t>
            </a:r>
          </a:p>
        </p:txBody>
      </p:sp>
      <p:sp>
        <p:nvSpPr>
          <p:cNvPr id="8" name="Text Placeholder 7">
            <a:extLst>
              <a:ext uri="{FF2B5EF4-FFF2-40B4-BE49-F238E27FC236}">
                <a16:creationId xmlns:a16="http://schemas.microsoft.com/office/drawing/2014/main" id="{2DD78EB0-874D-EC46-AB81-6CC279A0F5F4}"/>
              </a:ext>
            </a:extLst>
          </p:cNvPr>
          <p:cNvSpPr>
            <a:spLocks noGrp="1"/>
          </p:cNvSpPr>
          <p:nvPr>
            <p:ph type="body" sz="quarter" idx="18"/>
          </p:nvPr>
        </p:nvSpPr>
        <p:spPr>
          <a:xfrm>
            <a:off x="457200" y="19257429"/>
            <a:ext cx="13030200" cy="584775"/>
          </a:xfrm>
        </p:spPr>
        <p:txBody>
          <a:bodyPr/>
          <a:lstStyle/>
          <a:p>
            <a:r>
              <a:rPr lang="en-US" dirty="0"/>
              <a:t>METHODOLOGY</a:t>
            </a:r>
          </a:p>
        </p:txBody>
      </p:sp>
      <p:sp>
        <p:nvSpPr>
          <p:cNvPr id="9" name="Text Placeholder 8">
            <a:extLst>
              <a:ext uri="{FF2B5EF4-FFF2-40B4-BE49-F238E27FC236}">
                <a16:creationId xmlns:a16="http://schemas.microsoft.com/office/drawing/2014/main" id="{5662CC28-487E-E24B-B85F-5D95B5DE4048}"/>
              </a:ext>
            </a:extLst>
          </p:cNvPr>
          <p:cNvSpPr>
            <a:spLocks noGrp="1"/>
          </p:cNvSpPr>
          <p:nvPr>
            <p:ph type="body" sz="quarter" idx="19"/>
          </p:nvPr>
        </p:nvSpPr>
        <p:spPr>
          <a:xfrm>
            <a:off x="13944602" y="5518316"/>
            <a:ext cx="13030200" cy="1175706"/>
          </a:xfrm>
        </p:spPr>
        <p:txBody>
          <a:bodyPr/>
          <a:lstStyle/>
          <a:p>
            <a:r>
              <a:rPr lang="en-US" dirty="0"/>
              <a:t>RESULTS </a:t>
            </a:r>
          </a:p>
          <a:p>
            <a:endParaRPr lang="en-US" dirty="0"/>
          </a:p>
        </p:txBody>
      </p:sp>
      <p:sp>
        <p:nvSpPr>
          <p:cNvPr id="10" name="Text Placeholder 9">
            <a:extLst>
              <a:ext uri="{FF2B5EF4-FFF2-40B4-BE49-F238E27FC236}">
                <a16:creationId xmlns:a16="http://schemas.microsoft.com/office/drawing/2014/main" id="{53753D75-4212-4947-A0C6-92FDA8ED1650}"/>
              </a:ext>
            </a:extLst>
          </p:cNvPr>
          <p:cNvSpPr>
            <a:spLocks noGrp="1"/>
          </p:cNvSpPr>
          <p:nvPr>
            <p:ph type="body" sz="quarter" idx="20"/>
          </p:nvPr>
        </p:nvSpPr>
        <p:spPr>
          <a:xfrm>
            <a:off x="13944602" y="20404808"/>
            <a:ext cx="13030200" cy="584775"/>
          </a:xfrm>
        </p:spPr>
        <p:txBody>
          <a:bodyPr/>
          <a:lstStyle/>
          <a:p>
            <a:r>
              <a:rPr lang="en-US" dirty="0"/>
              <a:t>CONCLUSION</a:t>
            </a:r>
          </a:p>
        </p:txBody>
      </p:sp>
      <p:sp>
        <p:nvSpPr>
          <p:cNvPr id="11" name="Text Placeholder 10">
            <a:extLst>
              <a:ext uri="{FF2B5EF4-FFF2-40B4-BE49-F238E27FC236}">
                <a16:creationId xmlns:a16="http://schemas.microsoft.com/office/drawing/2014/main" id="{8B3591E8-5936-B345-9AB0-E4202B5ACFEA}"/>
              </a:ext>
            </a:extLst>
          </p:cNvPr>
          <p:cNvSpPr>
            <a:spLocks noGrp="1"/>
          </p:cNvSpPr>
          <p:nvPr>
            <p:ph type="body" sz="quarter" idx="21"/>
          </p:nvPr>
        </p:nvSpPr>
        <p:spPr>
          <a:xfrm>
            <a:off x="13908014" y="29096713"/>
            <a:ext cx="13030200" cy="584775"/>
          </a:xfrm>
        </p:spPr>
        <p:txBody>
          <a:bodyPr/>
          <a:lstStyle/>
          <a:p>
            <a:r>
              <a:rPr lang="en-US" dirty="0"/>
              <a:t>REFERENCES</a:t>
            </a:r>
          </a:p>
        </p:txBody>
      </p:sp>
      <p:sp>
        <p:nvSpPr>
          <p:cNvPr id="12" name="Text Placeholder 11">
            <a:extLst>
              <a:ext uri="{FF2B5EF4-FFF2-40B4-BE49-F238E27FC236}">
                <a16:creationId xmlns:a16="http://schemas.microsoft.com/office/drawing/2014/main" id="{2E3F7EBA-85BF-5E4F-B697-C431B3D5AA43}"/>
              </a:ext>
            </a:extLst>
          </p:cNvPr>
          <p:cNvSpPr>
            <a:spLocks noGrp="1"/>
          </p:cNvSpPr>
          <p:nvPr>
            <p:ph type="body" sz="quarter" idx="22"/>
          </p:nvPr>
        </p:nvSpPr>
        <p:spPr>
          <a:xfrm>
            <a:off x="14008260" y="31953664"/>
            <a:ext cx="13030200" cy="760533"/>
          </a:xfrm>
        </p:spPr>
        <p:txBody>
          <a:bodyPr/>
          <a:lstStyle/>
          <a:p>
            <a:r>
              <a:rPr lang="en-US" dirty="0"/>
              <a:t>ACKNOWLEDGEMENT</a:t>
            </a:r>
          </a:p>
          <a:p>
            <a:endParaRPr lang="en-US" dirty="0"/>
          </a:p>
        </p:txBody>
      </p:sp>
      <p:sp>
        <p:nvSpPr>
          <p:cNvPr id="13" name="Text Placeholder 12">
            <a:extLst>
              <a:ext uri="{FF2B5EF4-FFF2-40B4-BE49-F238E27FC236}">
                <a16:creationId xmlns:a16="http://schemas.microsoft.com/office/drawing/2014/main" id="{32E1CDF2-C8C3-F745-8AFC-7042C3432279}"/>
              </a:ext>
            </a:extLst>
          </p:cNvPr>
          <p:cNvSpPr>
            <a:spLocks noGrp="1"/>
          </p:cNvSpPr>
          <p:nvPr>
            <p:ph type="body" sz="quarter" idx="23"/>
          </p:nvPr>
        </p:nvSpPr>
        <p:spPr>
          <a:xfrm>
            <a:off x="493786" y="16642182"/>
            <a:ext cx="13030200" cy="2634567"/>
          </a:xfrm>
        </p:spPr>
        <p:txBody>
          <a:bodyPr/>
          <a:lstStyle/>
          <a:p>
            <a:r>
              <a:rPr lang="en-US" sz="2200" dirty="0">
                <a:cs typeface="Arial"/>
              </a:rPr>
              <a:t>1) Vary the number of controlled vehicles with multiple agents and analyze their speed control mechanism in the scenario. ​</a:t>
            </a:r>
          </a:p>
          <a:p>
            <a:r>
              <a:rPr lang="en-US" sz="2200" dirty="0">
                <a:cs typeface="Arial"/>
              </a:rPr>
              <a:t>2) Vary the density of traffic and other vehicles' speed based on the environment. ​</a:t>
            </a:r>
          </a:p>
          <a:p>
            <a:r>
              <a:rPr lang="en-US" sz="2200" dirty="0">
                <a:cs typeface="Arial"/>
              </a:rPr>
              <a:t>3) Model Hyperparameters Tuning in the DQN model.​</a:t>
            </a:r>
          </a:p>
          <a:p>
            <a:r>
              <a:rPr lang="en-US" sz="2200" dirty="0">
                <a:cs typeface="Arial"/>
              </a:rPr>
              <a:t>4) Create scenarios where there is a high probability of collision between the vehicles.​</a:t>
            </a:r>
          </a:p>
        </p:txBody>
      </p:sp>
      <p:sp>
        <p:nvSpPr>
          <p:cNvPr id="14" name="Text Placeholder 13">
            <a:extLst>
              <a:ext uri="{FF2B5EF4-FFF2-40B4-BE49-F238E27FC236}">
                <a16:creationId xmlns:a16="http://schemas.microsoft.com/office/drawing/2014/main" id="{01AEDAFB-B3B0-374F-AD61-0DAC97B8CF56}"/>
              </a:ext>
            </a:extLst>
          </p:cNvPr>
          <p:cNvSpPr>
            <a:spLocks noGrp="1"/>
          </p:cNvSpPr>
          <p:nvPr>
            <p:ph type="body" sz="quarter" idx="24"/>
          </p:nvPr>
        </p:nvSpPr>
        <p:spPr>
          <a:xfrm>
            <a:off x="726830" y="28284617"/>
            <a:ext cx="12797155" cy="7035772"/>
          </a:xfrm>
        </p:spPr>
        <p:txBody>
          <a:bodyPr/>
          <a:lstStyle/>
          <a:p>
            <a:pPr algn="just"/>
            <a:r>
              <a:rPr lang="en-US" sz="2200" b="0" dirty="0">
                <a:solidFill>
                  <a:srgbClr val="000000"/>
                </a:solidFill>
              </a:rPr>
              <a:t>Fig. 3: The ego/controlled-vehicle (in green color) is driving on a multilane highway populated with other vehicles. The objective of the agent, running in the ego vehicle, is to reach a high speed while avoiding collisions with neighboring vehicles. Driving on the right side of the road is also rewarded.</a:t>
            </a:r>
          </a:p>
          <a:p>
            <a:pPr algn="just"/>
            <a:r>
              <a:rPr lang="en-US" sz="2200" dirty="0">
                <a:solidFill>
                  <a:srgbClr val="000000"/>
                </a:solidFill>
                <a:cs typeface="Arial"/>
              </a:rPr>
              <a:t>Fig4:</a:t>
            </a:r>
            <a:r>
              <a:rPr lang="en-US" sz="2200" dirty="0"/>
              <a:t>In deep reinforcement learning, particularly in the context of Deep Q-Learning, the training process is inherently iterative. After the neural network computes the loss and updates its weights based on the predicted and actual Q-values, the cycle begins anew. This cyclical process incorporates a technique known as experience replay, which significantly contributes to the stability and efficiency of the training procedure</a:t>
            </a:r>
          </a:p>
          <a:p>
            <a:pPr algn="just"/>
            <a:r>
              <a:rPr lang="en-US" sz="2200" dirty="0"/>
              <a:t> Experience replay involves storing the agent's experiences, which consist of state, action, reward, and next-state tuples, in a replay buffer. During training, random samples from this buffer are used to update the neural network. This method has several advantages: Decorrelation of Data, Efficient Use of Data, Breaks Temporal Correlations.</a:t>
            </a:r>
          </a:p>
          <a:p>
            <a:pPr algn="just"/>
            <a:r>
              <a:rPr lang="en-US" sz="2200" dirty="0"/>
              <a:t>By leveraging experience replay, the agent can effectively learn optimal speed control policies through continuous interactions with the environment, ensuring that it not only reacts appropriately to immediate situations but also makes decisions that align with long-term objectives. This results in smoother, safer, and more efficient driving behaviors, which are essential for the practical deployment of autonomous vehicles.</a:t>
            </a:r>
          </a:p>
        </p:txBody>
      </p:sp>
      <p:sp>
        <p:nvSpPr>
          <p:cNvPr id="15" name="Text Placeholder 14">
            <a:extLst>
              <a:ext uri="{FF2B5EF4-FFF2-40B4-BE49-F238E27FC236}">
                <a16:creationId xmlns:a16="http://schemas.microsoft.com/office/drawing/2014/main" id="{243E94F2-C336-A64F-A627-34BC6590516F}"/>
              </a:ext>
            </a:extLst>
          </p:cNvPr>
          <p:cNvSpPr>
            <a:spLocks noGrp="1"/>
          </p:cNvSpPr>
          <p:nvPr>
            <p:ph type="body" sz="quarter" idx="25"/>
          </p:nvPr>
        </p:nvSpPr>
        <p:spPr>
          <a:xfrm>
            <a:off x="13715998" y="5841669"/>
            <a:ext cx="13030200" cy="5546134"/>
          </a:xfrm>
        </p:spPr>
        <p:txBody>
          <a:bodyPr/>
          <a:lstStyle/>
          <a:p>
            <a:pPr algn="just"/>
            <a:r>
              <a:rPr lang="en-US" sz="2200" b="1" dirty="0"/>
              <a:t>Based on Model Hyperparameter Tuning</a:t>
            </a:r>
            <a:r>
              <a:rPr lang="en-US" sz="2200" dirty="0"/>
              <a:t>:</a:t>
            </a:r>
          </a:p>
          <a:p>
            <a:pPr marL="457200" indent="-457200" algn="just">
              <a:buFont typeface="Arial" panose="020B0604020202020204" pitchFamily="34" charset="0"/>
              <a:buChar char="•"/>
            </a:pPr>
            <a:r>
              <a:rPr lang="en-US" sz="2200" b="1" dirty="0"/>
              <a:t>Learning Rate =5e-4 </a:t>
            </a:r>
            <a:r>
              <a:rPr lang="en-US" sz="2200" dirty="0"/>
              <a:t>, We lowered it to stabilize training (</a:t>
            </a:r>
            <a:r>
              <a:rPr lang="en-US" sz="2200" dirty="0" err="1"/>
              <a:t>learning_rate</a:t>
            </a:r>
            <a:r>
              <a:rPr lang="en-US" sz="2200" dirty="0"/>
              <a:t>=1e-4). It did prevent large updates but also led to unstable learning.</a:t>
            </a:r>
          </a:p>
          <a:p>
            <a:pPr marL="457200" indent="-457200" algn="just">
              <a:buFont typeface="Arial" panose="020B0604020202020204" pitchFamily="34" charset="0"/>
              <a:buChar char="•"/>
            </a:pPr>
            <a:r>
              <a:rPr lang="en-US" sz="2200" b="1" dirty="0"/>
              <a:t>Batch Size =32</a:t>
            </a:r>
            <a:r>
              <a:rPr lang="en-US" sz="2200" dirty="0"/>
              <a:t>, We Increased the batch size to 64 and then to 128, It provided stability in training by providing better gradient estimates, though it will use more memory.</a:t>
            </a:r>
          </a:p>
          <a:p>
            <a:pPr marL="457200" indent="-457200" algn="just">
              <a:buFont typeface="Arial" panose="020B0604020202020204" pitchFamily="34" charset="0"/>
              <a:buChar char="•"/>
            </a:pPr>
            <a:r>
              <a:rPr lang="en-US" sz="2200" b="1" dirty="0"/>
              <a:t>Buffer Size=15000</a:t>
            </a:r>
            <a:r>
              <a:rPr lang="en-US" sz="2200" dirty="0"/>
              <a:t>, Increasing it to 50000 or 100000 can help the model learn from a larger pool of experiences.</a:t>
            </a:r>
          </a:p>
          <a:p>
            <a:pPr marL="457200" indent="-457200" algn="just">
              <a:buFont typeface="Arial" panose="020B0604020202020204" pitchFamily="34" charset="0"/>
              <a:buChar char="•"/>
            </a:pPr>
            <a:r>
              <a:rPr lang="en-US" sz="2200" b="1" dirty="0"/>
              <a:t>Exploration Fraction 0.7</a:t>
            </a:r>
            <a:r>
              <a:rPr lang="en-US" sz="2200" dirty="0"/>
              <a:t>, We Lowered it to around 0.4, which allowed the model to exploit learned policies sooner while still exploring adequately.</a:t>
            </a:r>
          </a:p>
          <a:p>
            <a:pPr marL="457200" indent="-457200" algn="just">
              <a:buFont typeface="Arial" panose="020B0604020202020204" pitchFamily="34" charset="0"/>
              <a:buChar char="•"/>
            </a:pPr>
            <a:r>
              <a:rPr lang="en-US" sz="2200" b="1" dirty="0"/>
              <a:t>Gamma=0.8</a:t>
            </a:r>
            <a:r>
              <a:rPr lang="en-US" sz="2200" dirty="0"/>
              <a:t>, We increased it to 0.99 to focus on long-term rewards that lead to more strategic behavior.</a:t>
            </a:r>
          </a:p>
          <a:p>
            <a:pPr marL="457200" indent="-457200" algn="just">
              <a:buFont typeface="Arial" panose="020B0604020202020204" pitchFamily="34" charset="0"/>
              <a:buChar char="•"/>
            </a:pPr>
            <a:r>
              <a:rPr lang="en-US" sz="2200" b="1" dirty="0" err="1"/>
              <a:t>Train_freq</a:t>
            </a:r>
            <a:r>
              <a:rPr lang="en-US" sz="2200" b="1" dirty="0"/>
              <a:t>=1, gradient_steps=1, </a:t>
            </a:r>
            <a:r>
              <a:rPr lang="en-US" sz="2200" dirty="0"/>
              <a:t>We set </a:t>
            </a:r>
            <a:r>
              <a:rPr lang="en-US" sz="2200" dirty="0" err="1"/>
              <a:t>Train_freq</a:t>
            </a:r>
            <a:r>
              <a:rPr lang="en-US" sz="2200" dirty="0"/>
              <a:t>=4 and gradient_steps=4 to allow for more robust training cycles.</a:t>
            </a:r>
          </a:p>
        </p:txBody>
      </p:sp>
      <p:sp>
        <p:nvSpPr>
          <p:cNvPr id="16" name="Text Placeholder 15">
            <a:extLst>
              <a:ext uri="{FF2B5EF4-FFF2-40B4-BE49-F238E27FC236}">
                <a16:creationId xmlns:a16="http://schemas.microsoft.com/office/drawing/2014/main" id="{D227611A-04BB-1543-A90F-EC8DF26813FD}"/>
              </a:ext>
            </a:extLst>
          </p:cNvPr>
          <p:cNvSpPr>
            <a:spLocks noGrp="1"/>
          </p:cNvSpPr>
          <p:nvPr>
            <p:ph type="body" sz="quarter" idx="26"/>
          </p:nvPr>
        </p:nvSpPr>
        <p:spPr>
          <a:xfrm>
            <a:off x="14057472" y="21209709"/>
            <a:ext cx="13030200" cy="3108543"/>
          </a:xfrm>
        </p:spPr>
        <p:txBody>
          <a:bodyPr/>
          <a:lstStyle/>
          <a:p>
            <a:pPr algn="just"/>
            <a:r>
              <a:rPr lang="en-US" sz="2200" dirty="0"/>
              <a:t>This study demonstrates that Deep Q-Learning significantly enhances the speed control of autonomous vehicles, improving their safety and efficiency in various driving conditions. The DQN model, trained in a simulated environment, effectively adapts to changes in traffic density, vehicle speeds, and the number of controlled vehicles. Hyperparameter tuning further optimizes the model's performance. The results show substantial improvements in episode lengths, rewards, and training stability. These findings underscore the potential of Deep Q-Learning in advancing autonomous vehicle technology for real-world applications.</a:t>
            </a:r>
          </a:p>
        </p:txBody>
      </p:sp>
      <p:sp>
        <p:nvSpPr>
          <p:cNvPr id="17" name="Text Placeholder 16">
            <a:extLst>
              <a:ext uri="{FF2B5EF4-FFF2-40B4-BE49-F238E27FC236}">
                <a16:creationId xmlns:a16="http://schemas.microsoft.com/office/drawing/2014/main" id="{3E5AF365-2D21-B941-A503-EB9F98F229F9}"/>
              </a:ext>
            </a:extLst>
          </p:cNvPr>
          <p:cNvSpPr>
            <a:spLocks noGrp="1"/>
          </p:cNvSpPr>
          <p:nvPr>
            <p:ph type="body" sz="quarter" idx="27"/>
          </p:nvPr>
        </p:nvSpPr>
        <p:spPr>
          <a:xfrm>
            <a:off x="14008260" y="29572947"/>
            <a:ext cx="13030200" cy="2160591"/>
          </a:xfrm>
        </p:spPr>
        <p:txBody>
          <a:bodyPr/>
          <a:lstStyle/>
          <a:p>
            <a:pPr algn="just"/>
            <a:r>
              <a:rPr lang="en-US" sz="2200" dirty="0">
                <a:ea typeface="+mn-lt"/>
                <a:cs typeface="+mn-lt"/>
              </a:rPr>
              <a:t>1) Highway-</a:t>
            </a:r>
            <a:r>
              <a:rPr lang="en-US" sz="2200" dirty="0" err="1">
                <a:ea typeface="+mn-lt"/>
                <a:cs typeface="+mn-lt"/>
              </a:rPr>
              <a:t>env,Leurent</a:t>
            </a:r>
            <a:r>
              <a:rPr lang="en-US" sz="2200" dirty="0">
                <a:ea typeface="+mn-lt"/>
                <a:cs typeface="+mn-lt"/>
              </a:rPr>
              <a:t>, Edouard, An Environment for Autonomous Driving Decision-Making, 2018, GitHub, https://github.com/eleurent/highway-env.</a:t>
            </a:r>
            <a:endParaRPr lang="en-US" sz="2200" dirty="0">
              <a:highlight>
                <a:srgbClr val="FFFF00"/>
              </a:highlight>
              <a:ea typeface="+mn-lt"/>
              <a:cs typeface="+mn-lt"/>
            </a:endParaRPr>
          </a:p>
          <a:p>
            <a:pPr algn="just"/>
            <a:r>
              <a:rPr lang="en-US" sz="2200" dirty="0">
                <a:ea typeface="+mn-lt"/>
                <a:cs typeface="+mn-lt"/>
              </a:rPr>
              <a:t>2)  Van Hasselt, </a:t>
            </a:r>
            <a:r>
              <a:rPr lang="en-US" sz="2200" dirty="0" err="1">
                <a:ea typeface="+mn-lt"/>
                <a:cs typeface="+mn-lt"/>
              </a:rPr>
              <a:t>Hado</a:t>
            </a:r>
            <a:r>
              <a:rPr lang="en-US" sz="2200" dirty="0">
                <a:ea typeface="+mn-lt"/>
                <a:cs typeface="+mn-lt"/>
              </a:rPr>
              <a:t>, Arthur </a:t>
            </a:r>
            <a:r>
              <a:rPr lang="en-US" sz="2200" dirty="0" err="1">
                <a:ea typeface="+mn-lt"/>
                <a:cs typeface="+mn-lt"/>
              </a:rPr>
              <a:t>Guez</a:t>
            </a:r>
            <a:r>
              <a:rPr lang="en-US" sz="2200" dirty="0">
                <a:ea typeface="+mn-lt"/>
                <a:cs typeface="+mn-lt"/>
              </a:rPr>
              <a:t>, and David Silver. "Deep reinforcement learning with double q-learning." </a:t>
            </a:r>
            <a:r>
              <a:rPr lang="en-US" sz="2200" i="1" dirty="0">
                <a:ea typeface="+mn-lt"/>
                <a:cs typeface="+mn-lt"/>
              </a:rPr>
              <a:t>Proceedings of the AAAI conference on artificial intelligence</a:t>
            </a:r>
            <a:r>
              <a:rPr lang="en-US" sz="2200" dirty="0">
                <a:ea typeface="+mn-lt"/>
                <a:cs typeface="+mn-lt"/>
              </a:rPr>
              <a:t>. Vol. 30. No. 1. 2016.</a:t>
            </a:r>
            <a:endParaRPr lang="en-US" sz="2200" dirty="0">
              <a:highlight>
                <a:srgbClr val="FFFF00"/>
              </a:highlight>
              <a:cs typeface="Arial" panose="020B0604020202020204"/>
            </a:endParaRPr>
          </a:p>
        </p:txBody>
      </p:sp>
      <p:sp>
        <p:nvSpPr>
          <p:cNvPr id="18" name="Text Placeholder 17">
            <a:extLst>
              <a:ext uri="{FF2B5EF4-FFF2-40B4-BE49-F238E27FC236}">
                <a16:creationId xmlns:a16="http://schemas.microsoft.com/office/drawing/2014/main" id="{64DB50F0-322D-3F4E-8795-089319E63B31}"/>
              </a:ext>
            </a:extLst>
          </p:cNvPr>
          <p:cNvSpPr>
            <a:spLocks noGrp="1"/>
          </p:cNvSpPr>
          <p:nvPr>
            <p:ph type="body" sz="quarter" idx="28"/>
          </p:nvPr>
        </p:nvSpPr>
        <p:spPr>
          <a:xfrm>
            <a:off x="14046335" y="32784069"/>
            <a:ext cx="13030200" cy="2499146"/>
          </a:xfrm>
        </p:spPr>
        <p:txBody>
          <a:bodyPr/>
          <a:lstStyle/>
          <a:p>
            <a:pPr algn="just"/>
            <a:r>
              <a:rPr lang="en-US" sz="2200" dirty="0"/>
              <a:t>The authors would like to thank the Google for Research opportunity. Also, the author is very grateful to the Indian Institute of Technology Roorkee for providing the necessary infrastructure to carry out this research work. The author would also like to thank Devki Nandan Jha for guiding and supervising during the research internship.</a:t>
            </a:r>
            <a:endParaRPr lang="en-US" sz="2200" dirty="0">
              <a:highlight>
                <a:srgbClr val="FFFF00"/>
              </a:highlight>
              <a:cs typeface="Arial" panose="020B0604020202020204"/>
            </a:endParaRPr>
          </a:p>
          <a:p>
            <a:endParaRPr lang="en-US" sz="2200" dirty="0"/>
          </a:p>
        </p:txBody>
      </p:sp>
      <p:pic>
        <p:nvPicPr>
          <p:cNvPr id="31" name="Picture 30">
            <a:extLst>
              <a:ext uri="{FF2B5EF4-FFF2-40B4-BE49-F238E27FC236}">
                <a16:creationId xmlns:a16="http://schemas.microsoft.com/office/drawing/2014/main" id="{C4E85CC4-53B3-4D82-90A3-22CE51AF1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399" y="-1883942"/>
            <a:ext cx="15019252" cy="8456786"/>
          </a:xfrm>
          <a:prstGeom prst="rect">
            <a:avLst/>
          </a:prstGeom>
        </p:spPr>
      </p:pic>
      <p:pic>
        <p:nvPicPr>
          <p:cNvPr id="29" name="Picture 28">
            <a:extLst>
              <a:ext uri="{FF2B5EF4-FFF2-40B4-BE49-F238E27FC236}">
                <a16:creationId xmlns:a16="http://schemas.microsoft.com/office/drawing/2014/main" id="{126851BE-09EA-4F54-9622-609DA4D22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42011" y="-205925"/>
            <a:ext cx="8953501" cy="2124708"/>
          </a:xfrm>
          <a:prstGeom prst="rect">
            <a:avLst/>
          </a:prstGeom>
        </p:spPr>
      </p:pic>
      <p:sp>
        <p:nvSpPr>
          <p:cNvPr id="32" name="Text Placeholder 2">
            <a:extLst>
              <a:ext uri="{FF2B5EF4-FFF2-40B4-BE49-F238E27FC236}">
                <a16:creationId xmlns:a16="http://schemas.microsoft.com/office/drawing/2014/main" id="{50448BD2-7947-4321-BDEF-C4A9EAB7A5E4}"/>
              </a:ext>
            </a:extLst>
          </p:cNvPr>
          <p:cNvSpPr txBox="1">
            <a:spLocks/>
          </p:cNvSpPr>
          <p:nvPr/>
        </p:nvSpPr>
        <p:spPr>
          <a:xfrm>
            <a:off x="18928952" y="1554348"/>
            <a:ext cx="8198247" cy="923330"/>
          </a:xfrm>
          <a:prstGeom prst="rect">
            <a:avLst/>
          </a:prstGeom>
        </p:spPr>
        <p:txBody>
          <a:bodyPr wrap="square">
            <a:spAutoFit/>
          </a:bodyPr>
          <a:lstStyle>
            <a:lvl1pPr marL="0" indent="0" algn="ctr" defTabSz="4876507" rtl="0" eaLnBrk="1" latinLnBrk="0" hangingPunct="1">
              <a:spcBef>
                <a:spcPct val="20000"/>
              </a:spcBef>
              <a:buFont typeface="Arial" pitchFamily="34" charset="0"/>
              <a:buNone/>
              <a:tabLst/>
              <a:defRPr sz="4400" b="1" kern="1200">
                <a:solidFill>
                  <a:schemeClr val="bg1"/>
                </a:solidFill>
                <a:latin typeface="+mj-lt"/>
                <a:ea typeface="+mn-ea"/>
                <a:cs typeface="+mn-cs"/>
              </a:defRPr>
            </a:lvl1pPr>
            <a:lvl2pPr marL="846658" indent="-846658" algn="l" defTabSz="4876507" rtl="0" eaLnBrk="1" latinLnBrk="0" hangingPunct="1">
              <a:spcBef>
                <a:spcPct val="20000"/>
              </a:spcBef>
              <a:buFont typeface="Arial" pitchFamily="34" charset="0"/>
              <a:buChar char="–"/>
              <a:tabLst/>
              <a:defRPr sz="4444" kern="1200">
                <a:solidFill>
                  <a:schemeClr val="tx1"/>
                </a:solidFill>
                <a:latin typeface="+mn-lt"/>
                <a:ea typeface="+mn-ea"/>
                <a:cs typeface="+mn-cs"/>
              </a:defRPr>
            </a:lvl2pPr>
            <a:lvl3pPr marL="846658" indent="-846658" algn="l" defTabSz="4876507" rtl="0" eaLnBrk="1" latinLnBrk="0" hangingPunct="1">
              <a:spcBef>
                <a:spcPct val="20000"/>
              </a:spcBef>
              <a:buFont typeface="Arial" pitchFamily="34" charset="0"/>
              <a:buChar char="•"/>
              <a:tabLst/>
              <a:defRPr sz="3556" kern="1200">
                <a:solidFill>
                  <a:schemeClr val="tx1"/>
                </a:solidFill>
                <a:latin typeface="+mn-lt"/>
                <a:ea typeface="+mn-ea"/>
                <a:cs typeface="+mn-cs"/>
              </a:defRPr>
            </a:lvl3pPr>
            <a:lvl4pPr marL="846658" indent="-846658" algn="l" defTabSz="4876507" rtl="0" eaLnBrk="1" latinLnBrk="0" hangingPunct="1">
              <a:spcBef>
                <a:spcPct val="20000"/>
              </a:spcBef>
              <a:buFont typeface="Arial" pitchFamily="34" charset="0"/>
              <a:buChar char="–"/>
              <a:tabLst/>
              <a:defRPr sz="2667" kern="1200">
                <a:solidFill>
                  <a:schemeClr val="tx1"/>
                </a:solidFill>
                <a:latin typeface="+mn-lt"/>
                <a:ea typeface="+mn-ea"/>
                <a:cs typeface="+mn-cs"/>
              </a:defRPr>
            </a:lvl4pPr>
            <a:lvl5pPr marL="846658" indent="-846658" algn="l" defTabSz="4876507" rtl="0" eaLnBrk="1" latinLnBrk="0" hangingPunct="1">
              <a:spcBef>
                <a:spcPct val="20000"/>
              </a:spcBef>
              <a:buFont typeface="Arial" pitchFamily="34" charset="0"/>
              <a:buChar char="»"/>
              <a:tabLst/>
              <a:defRPr sz="2667" kern="1200">
                <a:solidFill>
                  <a:schemeClr val="tx1"/>
                </a:solidFill>
                <a:latin typeface="+mn-lt"/>
                <a:ea typeface="+mn-ea"/>
                <a:cs typeface="+mn-cs"/>
              </a:defRPr>
            </a:lvl5pPr>
            <a:lvl6pPr marL="1341039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6pPr>
            <a:lvl7pPr marL="15848648"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7pPr>
            <a:lvl8pPr marL="18286904"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8pPr>
            <a:lvl9pPr marL="2072515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9pPr>
          </a:lstStyle>
          <a:p>
            <a:pPr algn="r"/>
            <a:r>
              <a:rPr lang="en-US" sz="5400" dirty="0">
                <a:solidFill>
                  <a:schemeClr val="tx1"/>
                </a:solidFill>
              </a:rPr>
              <a:t>#</a:t>
            </a:r>
            <a:r>
              <a:rPr lang="en-US" sz="5400" dirty="0" err="1">
                <a:solidFill>
                  <a:schemeClr val="tx1"/>
                </a:solidFill>
              </a:rPr>
              <a:t>exploreCSR</a:t>
            </a:r>
            <a:endParaRPr lang="en-US" sz="5400" dirty="0">
              <a:solidFill>
                <a:schemeClr val="tx1"/>
              </a:solidFill>
            </a:endParaRPr>
          </a:p>
        </p:txBody>
      </p:sp>
      <p:pic>
        <p:nvPicPr>
          <p:cNvPr id="19" name="Picture 18">
            <a:extLst>
              <a:ext uri="{FF2B5EF4-FFF2-40B4-BE49-F238E27FC236}">
                <a16:creationId xmlns:a16="http://schemas.microsoft.com/office/drawing/2014/main" id="{52BD475C-36C8-D03C-0FB7-52D0832508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81226" y="24912053"/>
            <a:ext cx="3746847" cy="3746847"/>
          </a:xfrm>
          <a:prstGeom prst="rect">
            <a:avLst/>
          </a:prstGeom>
        </p:spPr>
      </p:pic>
      <p:pic>
        <p:nvPicPr>
          <p:cNvPr id="20" name="Picture 19" descr="A screenshot of a graph&#10;&#10;Description automatically generated">
            <a:extLst>
              <a:ext uri="{FF2B5EF4-FFF2-40B4-BE49-F238E27FC236}">
                <a16:creationId xmlns:a16="http://schemas.microsoft.com/office/drawing/2014/main" id="{107CB190-E0AE-8ADE-DC3C-B5F8920E9DB2}"/>
              </a:ext>
            </a:extLst>
          </p:cNvPr>
          <p:cNvPicPr>
            <a:picLocks noChangeAspect="1"/>
          </p:cNvPicPr>
          <p:nvPr/>
        </p:nvPicPr>
        <p:blipFill>
          <a:blip r:embed="rId5"/>
          <a:stretch>
            <a:fillRect/>
          </a:stretch>
        </p:blipFill>
        <p:spPr>
          <a:xfrm>
            <a:off x="14037741" y="12178621"/>
            <a:ext cx="12954049" cy="5091416"/>
          </a:xfrm>
          <a:prstGeom prst="rect">
            <a:avLst/>
          </a:prstGeom>
        </p:spPr>
      </p:pic>
      <p:pic>
        <p:nvPicPr>
          <p:cNvPr id="21" name="Picture 20">
            <a:extLst>
              <a:ext uri="{FF2B5EF4-FFF2-40B4-BE49-F238E27FC236}">
                <a16:creationId xmlns:a16="http://schemas.microsoft.com/office/drawing/2014/main" id="{D5B1599D-5B40-62B3-32A6-A468061999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23139" y="11438716"/>
            <a:ext cx="3745547" cy="3745547"/>
          </a:xfrm>
          <a:prstGeom prst="rect">
            <a:avLst/>
          </a:prstGeom>
        </p:spPr>
      </p:pic>
      <p:pic>
        <p:nvPicPr>
          <p:cNvPr id="22" name="Picture 8" descr="GM's Using Cameras on Customer Cars to Build Self-Driving Car Maps | WIRED">
            <a:extLst>
              <a:ext uri="{FF2B5EF4-FFF2-40B4-BE49-F238E27FC236}">
                <a16:creationId xmlns:a16="http://schemas.microsoft.com/office/drawing/2014/main" id="{DD4C302C-946A-B33F-EE92-66E1856A1EA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99023" y="11555711"/>
            <a:ext cx="5412918" cy="364289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blue and white sign with white text&#10;&#10;Description automatically generated">
            <a:extLst>
              <a:ext uri="{FF2B5EF4-FFF2-40B4-BE49-F238E27FC236}">
                <a16:creationId xmlns:a16="http://schemas.microsoft.com/office/drawing/2014/main" id="{77E54E28-5856-711B-632D-87D269216D39}"/>
              </a:ext>
            </a:extLst>
          </p:cNvPr>
          <p:cNvPicPr>
            <a:picLocks noChangeAspect="1"/>
          </p:cNvPicPr>
          <p:nvPr/>
        </p:nvPicPr>
        <p:blipFill>
          <a:blip r:embed="rId8"/>
          <a:stretch>
            <a:fillRect/>
          </a:stretch>
        </p:blipFill>
        <p:spPr>
          <a:xfrm>
            <a:off x="13932109" y="17620513"/>
            <a:ext cx="13030200" cy="2038806"/>
          </a:xfrm>
          <a:prstGeom prst="rect">
            <a:avLst/>
          </a:prstGeom>
        </p:spPr>
      </p:pic>
      <p:pic>
        <p:nvPicPr>
          <p:cNvPr id="24" name="Picture 2" descr="A road with blue rectangles&#10;&#10;Description automatically generated">
            <a:extLst>
              <a:ext uri="{FF2B5EF4-FFF2-40B4-BE49-F238E27FC236}">
                <a16:creationId xmlns:a16="http://schemas.microsoft.com/office/drawing/2014/main" id="{868354EA-ABC9-B5DB-11C4-EC7CF531DB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0225" y="20528269"/>
            <a:ext cx="10648950" cy="276225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0EC78E02-1DAA-AF3A-6322-6154BF57E897}"/>
              </a:ext>
            </a:extLst>
          </p:cNvPr>
          <p:cNvSpPr/>
          <p:nvPr/>
        </p:nvSpPr>
        <p:spPr>
          <a:xfrm>
            <a:off x="1825538" y="15355434"/>
            <a:ext cx="2661806" cy="38887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IN" sz="3000" dirty="0">
                <a:solidFill>
                  <a:schemeClr val="tx1"/>
                </a:solidFill>
              </a:rPr>
              <a:t>Fig 1</a:t>
            </a:r>
          </a:p>
        </p:txBody>
      </p:sp>
      <p:sp>
        <p:nvSpPr>
          <p:cNvPr id="26" name="Rectangle 25">
            <a:extLst>
              <a:ext uri="{FF2B5EF4-FFF2-40B4-BE49-F238E27FC236}">
                <a16:creationId xmlns:a16="http://schemas.microsoft.com/office/drawing/2014/main" id="{D06A14B6-B90D-2DEB-7C5E-20535F515171}"/>
              </a:ext>
            </a:extLst>
          </p:cNvPr>
          <p:cNvSpPr/>
          <p:nvPr/>
        </p:nvSpPr>
        <p:spPr>
          <a:xfrm>
            <a:off x="7309281" y="15330310"/>
            <a:ext cx="2661806" cy="388879"/>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r>
              <a:rPr lang="en-IN" sz="3000" dirty="0">
                <a:solidFill>
                  <a:schemeClr val="tx1"/>
                </a:solidFill>
              </a:rPr>
              <a:t>Fig 2</a:t>
            </a:r>
            <a:endParaRPr lang="en-IN" sz="3000" dirty="0"/>
          </a:p>
        </p:txBody>
      </p:sp>
      <p:pic>
        <p:nvPicPr>
          <p:cNvPr id="27" name="Picture 4" descr="https://miro.medium.com/v2/resize:fit:1000/1*ibWj_Ym7JWhz551PrHTUkA.png">
            <a:extLst>
              <a:ext uri="{FF2B5EF4-FFF2-40B4-BE49-F238E27FC236}">
                <a16:creationId xmlns:a16="http://schemas.microsoft.com/office/drawing/2014/main" id="{18911BFF-7921-1BB8-1E6C-69B24256CE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0227" y="23870292"/>
            <a:ext cx="9037320" cy="415616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screenshot of a graph&#10;&#10;Description automatically generated">
            <a:extLst>
              <a:ext uri="{FF2B5EF4-FFF2-40B4-BE49-F238E27FC236}">
                <a16:creationId xmlns:a16="http://schemas.microsoft.com/office/drawing/2014/main" id="{7BE41256-BBA7-E931-2F18-7174BEA41AA0}"/>
              </a:ext>
            </a:extLst>
          </p:cNvPr>
          <p:cNvPicPr>
            <a:picLocks noChangeAspect="1"/>
          </p:cNvPicPr>
          <p:nvPr/>
        </p:nvPicPr>
        <p:blipFill>
          <a:blip r:embed="rId11"/>
          <a:stretch>
            <a:fillRect/>
          </a:stretch>
        </p:blipFill>
        <p:spPr>
          <a:xfrm>
            <a:off x="24865818" y="15117103"/>
            <a:ext cx="2082119" cy="2152934"/>
          </a:xfrm>
          <a:prstGeom prst="rect">
            <a:avLst/>
          </a:prstGeom>
        </p:spPr>
      </p:pic>
      <p:sp>
        <p:nvSpPr>
          <p:cNvPr id="30" name="Text Placeholder 12">
            <a:extLst>
              <a:ext uri="{FF2B5EF4-FFF2-40B4-BE49-F238E27FC236}">
                <a16:creationId xmlns:a16="http://schemas.microsoft.com/office/drawing/2014/main" id="{FAFC6640-6B5F-843F-B465-A17F2969A5FD}"/>
              </a:ext>
            </a:extLst>
          </p:cNvPr>
          <p:cNvSpPr txBox="1">
            <a:spLocks/>
          </p:cNvSpPr>
          <p:nvPr/>
        </p:nvSpPr>
        <p:spPr>
          <a:xfrm>
            <a:off x="6286231" y="22969372"/>
            <a:ext cx="1875099" cy="1077218"/>
          </a:xfrm>
          <a:prstGeom prst="rect">
            <a:avLst/>
          </a:prstGeom>
        </p:spPr>
        <p:txBody>
          <a:bodyPr wrap="square" lIns="365760" tIns="365760" rIns="365760" bIns="365760">
            <a:spAutoFit/>
          </a:bodyPr>
          <a:lstStyle>
            <a:lvl1pPr marL="0" indent="0" algn="l" defTabSz="4876507"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4876507" rtl="0" eaLnBrk="1" latinLnBrk="0" hangingPunct="1">
              <a:spcBef>
                <a:spcPct val="20000"/>
              </a:spcBef>
              <a:buFont typeface="Arial" pitchFamily="34" charset="0"/>
              <a:buChar char="–"/>
              <a:tabLst/>
              <a:defRPr lang="en-US" sz="2800" kern="1200" dirty="0">
                <a:solidFill>
                  <a:schemeClr val="tx1"/>
                </a:solidFill>
                <a:latin typeface="+mn-lt"/>
                <a:ea typeface="+mn-ea"/>
                <a:cs typeface="+mn-cs"/>
              </a:defRPr>
            </a:lvl2pPr>
            <a:lvl3pPr marL="461963" indent="-231775" algn="l" defTabSz="4876507"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4876507"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4pPr>
            <a:lvl5pPr marL="461963" indent="-231775" algn="l" defTabSz="4876507"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5pPr>
            <a:lvl6pPr marL="1341039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6pPr>
            <a:lvl7pPr marL="15848648"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7pPr>
            <a:lvl8pPr marL="18286904"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8pPr>
            <a:lvl9pPr marL="2072515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9pPr>
          </a:lstStyle>
          <a:p>
            <a:r>
              <a:rPr lang="en-US" sz="2200" dirty="0">
                <a:cs typeface="Arial"/>
              </a:rPr>
              <a:t>Fig 3</a:t>
            </a:r>
          </a:p>
        </p:txBody>
      </p:sp>
      <p:sp>
        <p:nvSpPr>
          <p:cNvPr id="33" name="Text Placeholder 12">
            <a:extLst>
              <a:ext uri="{FF2B5EF4-FFF2-40B4-BE49-F238E27FC236}">
                <a16:creationId xmlns:a16="http://schemas.microsoft.com/office/drawing/2014/main" id="{9A993E99-477B-F210-D21C-FA07042478EA}"/>
              </a:ext>
            </a:extLst>
          </p:cNvPr>
          <p:cNvSpPr txBox="1">
            <a:spLocks/>
          </p:cNvSpPr>
          <p:nvPr/>
        </p:nvSpPr>
        <p:spPr>
          <a:xfrm>
            <a:off x="5997150" y="27815619"/>
            <a:ext cx="1875099" cy="1077218"/>
          </a:xfrm>
          <a:prstGeom prst="rect">
            <a:avLst/>
          </a:prstGeom>
        </p:spPr>
        <p:txBody>
          <a:bodyPr wrap="square" lIns="365760" tIns="365760" rIns="365760" bIns="365760">
            <a:spAutoFit/>
          </a:bodyPr>
          <a:lstStyle>
            <a:lvl1pPr marL="0" indent="0" algn="l" defTabSz="4876507"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4876507" rtl="0" eaLnBrk="1" latinLnBrk="0" hangingPunct="1">
              <a:spcBef>
                <a:spcPct val="20000"/>
              </a:spcBef>
              <a:buFont typeface="Arial" pitchFamily="34" charset="0"/>
              <a:buChar char="–"/>
              <a:tabLst/>
              <a:defRPr lang="en-US" sz="2800" kern="1200" dirty="0">
                <a:solidFill>
                  <a:schemeClr val="tx1"/>
                </a:solidFill>
                <a:latin typeface="+mn-lt"/>
                <a:ea typeface="+mn-ea"/>
                <a:cs typeface="+mn-cs"/>
              </a:defRPr>
            </a:lvl2pPr>
            <a:lvl3pPr marL="461963" indent="-231775" algn="l" defTabSz="4876507"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4876507"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4pPr>
            <a:lvl5pPr marL="461963" indent="-231775" algn="l" defTabSz="4876507" rtl="0" eaLnBrk="1" latinLnBrk="0" hangingPunct="1">
              <a:spcBef>
                <a:spcPct val="20000"/>
              </a:spcBef>
              <a:buFont typeface="Arial" pitchFamily="34" charset="0"/>
              <a:buChar char="»"/>
              <a:tabLst/>
              <a:defRPr lang="en-US" sz="1400" kern="1200" dirty="0">
                <a:solidFill>
                  <a:schemeClr val="tx1"/>
                </a:solidFill>
                <a:latin typeface="+mn-lt"/>
                <a:ea typeface="+mn-ea"/>
                <a:cs typeface="+mn-cs"/>
              </a:defRPr>
            </a:lvl5pPr>
            <a:lvl6pPr marL="1341039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6pPr>
            <a:lvl7pPr marL="15848648"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7pPr>
            <a:lvl8pPr marL="18286904"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8pPr>
            <a:lvl9pPr marL="20725157" indent="-1219128" algn="l" defTabSz="4876507" rtl="0" eaLnBrk="1" latinLnBrk="0" hangingPunct="1">
              <a:spcBef>
                <a:spcPct val="20000"/>
              </a:spcBef>
              <a:buFont typeface="Arial" pitchFamily="34" charset="0"/>
              <a:buChar char="•"/>
              <a:defRPr sz="10667" kern="1200">
                <a:solidFill>
                  <a:schemeClr val="tx1"/>
                </a:solidFill>
                <a:latin typeface="+mn-lt"/>
                <a:ea typeface="+mn-ea"/>
                <a:cs typeface="+mn-cs"/>
              </a:defRPr>
            </a:lvl9pPr>
          </a:lstStyle>
          <a:p>
            <a:r>
              <a:rPr lang="en-US" sz="2200" dirty="0">
                <a:cs typeface="Arial"/>
              </a:rPr>
              <a:t>Fig 4</a:t>
            </a:r>
          </a:p>
        </p:txBody>
      </p:sp>
    </p:spTree>
    <p:extLst>
      <p:ext uri="{BB962C8B-B14F-4D97-AF65-F5344CB8AC3E}">
        <p14:creationId xmlns:p14="http://schemas.microsoft.com/office/powerpoint/2010/main" val="1576132637"/>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square" lIns="228600" tIns="228600" rIns="228600" bIns="228600">
        <a:spAutoFit/>
      </a:bodyPr>
      <a:lstStyle>
        <a:defPPr algn="l">
          <a:defRPr sz="2800" dirty="0">
            <a:latin typeface="Arial Narrow" panose="020B0604020202020204" pitchFamily="34" charset="0"/>
            <a:cs typeface="Arial Narrow" panose="020B0604020202020204" pitchFamily="34" charset="0"/>
          </a:defRPr>
        </a:defPPr>
      </a:lstStyle>
    </a:txDef>
  </a:objectDefaults>
  <a:extraClrSchemeLst/>
  <a:extLst>
    <a:ext uri="{05A4C25C-085E-4340-85A3-A5531E510DB2}">
      <thm15:themeFamily xmlns:thm15="http://schemas.microsoft.com/office/thememl/2012/main" name="Presentation14" id="{0E821082-8E01-E94D-92F0-497E59EE1F2F}" vid="{0D3C9A9A-E285-0B44-BB89-EFC5AFF824D6}"/>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square" lIns="228600" tIns="228600" rIns="228600" bIns="228600">
        <a:spAutoFit/>
      </a:bodyPr>
      <a:lstStyle>
        <a:defPPr algn="l">
          <a:defRPr sz="2800" dirty="0">
            <a:latin typeface="Arial Narrow" panose="020B0604020202020204" pitchFamily="34" charset="0"/>
            <a:cs typeface="Arial Narrow" panose="020B0604020202020204" pitchFamily="34" charset="0"/>
          </a:defRPr>
        </a:defPPr>
      </a:lstStyle>
    </a:txDef>
  </a:objectDefaults>
  <a:extraClrSchemeLst/>
  <a:extLst>
    <a:ext uri="{05A4C25C-085E-4340-85A3-A5531E510DB2}">
      <thm15:themeFamily xmlns:thm15="http://schemas.microsoft.com/office/thememl/2012/main" name="Presentation14" id="{0E821082-8E01-E94D-92F0-497E59EE1F2F}" vid="{AEE56181-C523-584F-A7C6-86DEBC1A47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30x40-Two columns</Template>
  <TotalTime>1031</TotalTime>
  <Words>1019</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Abdul Rehman</cp:lastModifiedBy>
  <cp:revision>28</cp:revision>
  <cp:lastPrinted>2018-12-21T17:51:47Z</cp:lastPrinted>
  <dcterms:created xsi:type="dcterms:W3CDTF">2019-01-10T01:47:29Z</dcterms:created>
  <dcterms:modified xsi:type="dcterms:W3CDTF">2024-06-09T13:48:02Z</dcterms:modified>
</cp:coreProperties>
</file>