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6" r:id="rId7"/>
    <p:sldId id="36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 varScale="1">
        <p:scale>
          <a:sx n="88" d="100"/>
          <a:sy n="88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8,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393" y="1299860"/>
            <a:ext cx="6331973" cy="5159934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 ISRO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Code:  SS596</a:t>
            </a:r>
          </a:p>
          <a:p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 Water Quality from Mobile        	                         captured and Google earth images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 Sophomores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 Priyanshu Choudhary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  U-0348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  Sant Longowal Institute of Engg. and Tech.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  Disaster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12878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52" y="982934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61" y="2403611"/>
            <a:ext cx="6024054" cy="3575326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idea is to develop an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 prediction system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will predict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quality of water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on the colour of water, solar radiation, hue angle and radiance in visible region.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prediction system’s working is based on image processing using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it will predict the quality of water by processing the image of that water.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Model will use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Sentinel satellite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for getting proper parameters to calculate the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future, ISRO can replace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Sentinel with it’s highly supervised satellites for more accurate 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idea is flexible as we can use both web application or android application.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054364" y="4419014"/>
            <a:ext cx="4968299" cy="228969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Server :  Apache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:  Java and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Frameworks :  React Native, Django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APIs :  Google Earth APIs, Sentinel2,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 :  Linux/Windows</a:t>
            </a:r>
          </a:p>
          <a:p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96CE89F-60AA-4DA2-BF8F-5F8A5F3C82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>
            <a:fillRect/>
          </a:stretch>
        </p:blipFill>
        <p:spPr>
          <a:xfrm>
            <a:off x="7054364" y="1489926"/>
            <a:ext cx="4968299" cy="2759088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00801" y="2226675"/>
            <a:ext cx="4838700" cy="3159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3308" y="2756090"/>
            <a:ext cx="4838701" cy="3545635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will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 the image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water for which quality has to be predicted or select from provided map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will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upload the image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android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will be processed to backend using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call.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will be transferred to prediction model.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 system will predict the quality of water using various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like: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 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Water</a:t>
            </a:r>
            <a:r>
              <a:rPr lang="en-US" sz="1400" dirty="0"/>
              <a:t>           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ii.  Hue angle</a:t>
            </a:r>
            <a:endParaRPr lang="en-US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iii. Solar Radiation           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iv. Radiance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prediction will be based on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Vision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 will be received using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the application will display the most probable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952499" y="2226675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1257298" y="2967073"/>
            <a:ext cx="4838701" cy="28161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good if organization provides dataset to train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 should be clear in the images clicked by mobile to get more accurate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must be clicked for a large source of water like pond, lake or sea as the problem is based on disaster management domain.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Google Maps input, non-cloudy images will be preferred to avoid messing of water and cloud colors.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Priyanshu Choudhary</a:t>
            </a:r>
          </a:p>
          <a:p>
            <a:r>
              <a:rPr lang="en-US" sz="1200" dirty="0"/>
              <a:t>Branch (Btech/Mtech/PhD etc):  Btech			Stream (ECE, CSE etc): ECE			Year (I,II,III,IV): 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Abdul Rehman</a:t>
            </a:r>
          </a:p>
          <a:p>
            <a:r>
              <a:rPr lang="en-US" sz="1200" dirty="0"/>
              <a:t>Branch (Btech/Mtech/PhD etc):  Btech			Stream (ECE, CSE etc):  CSE			Year (I,II,III,IV): 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Angad</a:t>
            </a:r>
          </a:p>
          <a:p>
            <a:r>
              <a:rPr lang="en-US" sz="1200" dirty="0"/>
              <a:t>Branch (Btech/Mtech/PhD etc):  Btech			Stream (ECE, CSE etc):  CSE			Year (I,II,III,IV): 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Anurag Tiwari</a:t>
            </a:r>
          </a:p>
          <a:p>
            <a:r>
              <a:rPr lang="en-US" sz="1200" dirty="0"/>
              <a:t>Branch (Btech/Mtech/PhD etc):  Btech			Stream (ECE, CSE etc):  ECE			Year (I,II,III,IV): 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Prachi Sinha</a:t>
            </a:r>
          </a:p>
          <a:p>
            <a:r>
              <a:rPr lang="en-US" sz="1200" dirty="0"/>
              <a:t>Branch (Btech/Mtech/PhD etc):  Btech			Stream (ECE, CSE etc):  CSE			Year (I,II,III,IV): 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Subham Raj</a:t>
            </a:r>
          </a:p>
          <a:p>
            <a:r>
              <a:rPr lang="en-US" sz="1200" dirty="0"/>
              <a:t>Branch (Btech/Mtech/PhD etc): Btech			Stream (ECE, CSE etc):  ECE			Year (I,II,III,IV):  II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Dr. Damanpreet Singh</a:t>
            </a:r>
          </a:p>
          <a:p>
            <a:r>
              <a:rPr lang="en-US" sz="1200" dirty="0"/>
              <a:t>Category (Academic/Industry):  Academic			Expertise (AI/ML/Blockchain etc): Wireless Network	Domain Experience (in years):    22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Dr. Tajinder Singh</a:t>
            </a:r>
          </a:p>
          <a:p>
            <a:r>
              <a:rPr lang="en-US" sz="1200" dirty="0"/>
              <a:t>Category (Academic/Industry):  Academic		 	Expertise (AI/ML/Blockchain etc): ML (data strems)	Domain Experience (in years):   3.5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741</TotalTime>
  <Words>894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subham raj</cp:lastModifiedBy>
  <cp:revision>23</cp:revision>
  <dcterms:created xsi:type="dcterms:W3CDTF">2022-02-11T07:14:46Z</dcterms:created>
  <dcterms:modified xsi:type="dcterms:W3CDTF">2022-03-08T18:34:50Z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