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2" r:id="rId2"/>
    <p:sldId id="257" r:id="rId3"/>
    <p:sldId id="269" r:id="rId4"/>
    <p:sldId id="263" r:id="rId5"/>
    <p:sldId id="264"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165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867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8231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853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8910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1162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513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56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130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4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000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550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048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026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391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653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65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332207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476" y="1629103"/>
            <a:ext cx="9448800" cy="1074487"/>
          </a:xfrm>
        </p:spPr>
        <p:txBody>
          <a:bodyPr>
            <a:normAutofit/>
          </a:bodyPr>
          <a:lstStyle/>
          <a:p>
            <a:pPr algn="ctr"/>
            <a:r>
              <a:rPr lang="en-US" sz="4000" b="1" dirty="0">
                <a:latin typeface="Arial Black" panose="020B0A04020102020204" pitchFamily="34" charset="0"/>
              </a:rPr>
              <a:t>WORDS GUESSER</a:t>
            </a:r>
          </a:p>
        </p:txBody>
      </p:sp>
      <p:sp>
        <p:nvSpPr>
          <p:cNvPr id="3" name="Subtitle 2"/>
          <p:cNvSpPr>
            <a:spLocks noGrp="1"/>
          </p:cNvSpPr>
          <p:nvPr>
            <p:ph type="subTitle" idx="1"/>
          </p:nvPr>
        </p:nvSpPr>
        <p:spPr>
          <a:xfrm>
            <a:off x="1061545" y="2900855"/>
            <a:ext cx="9758855" cy="2511973"/>
          </a:xfrm>
        </p:spPr>
        <p:txBody>
          <a:bodyPr>
            <a:noAutofit/>
          </a:bodyPr>
          <a:lstStyle/>
          <a:p>
            <a:pPr algn="ctr"/>
            <a:r>
              <a:rPr lang="en-US" sz="3200" b="1" dirty="0"/>
              <a:t>Presented By:</a:t>
            </a:r>
          </a:p>
          <a:p>
            <a:pPr algn="ctr"/>
            <a:r>
              <a:rPr lang="en-US" sz="3200" b="1" dirty="0"/>
              <a:t>Abdul Rehman </a:t>
            </a:r>
            <a:r>
              <a:rPr lang="en-US" sz="3200" b="1" dirty="0" err="1"/>
              <a:t>nazeer</a:t>
            </a:r>
            <a:r>
              <a:rPr lang="en-US" sz="3200" b="1" dirty="0"/>
              <a:t> (</a:t>
            </a:r>
            <a:r>
              <a:rPr lang="en-US" sz="3200" b="1"/>
              <a:t>22k4078)</a:t>
            </a:r>
            <a:endParaRPr lang="en-US" sz="3200" b="1" dirty="0"/>
          </a:p>
        </p:txBody>
      </p:sp>
    </p:spTree>
    <p:extLst>
      <p:ext uri="{BB962C8B-B14F-4D97-AF65-F5344CB8AC3E}">
        <p14:creationId xmlns:p14="http://schemas.microsoft.com/office/powerpoint/2010/main" val="403549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83" y="764373"/>
            <a:ext cx="10812517" cy="1293028"/>
          </a:xfrm>
        </p:spPr>
        <p:txBody>
          <a:bodyPr/>
          <a:lstStyle/>
          <a:p>
            <a:pPr algn="ctr"/>
            <a:r>
              <a:rPr lang="en-US" dirty="0"/>
              <a:t>INTRODUCTION</a:t>
            </a:r>
          </a:p>
        </p:txBody>
      </p:sp>
      <p:sp>
        <p:nvSpPr>
          <p:cNvPr id="4" name="Content Placeholder 3"/>
          <p:cNvSpPr>
            <a:spLocks noGrp="1"/>
          </p:cNvSpPr>
          <p:nvPr>
            <p:ph idx="1"/>
          </p:nvPr>
        </p:nvSpPr>
        <p:spPr/>
        <p:txBody>
          <a:bodyPr>
            <a:normAutofit fontScale="85000" lnSpcReduction="20000"/>
          </a:bodyPr>
          <a:lstStyle/>
          <a:p>
            <a:r>
              <a:rPr lang="en-US" sz="3300" dirty="0">
                <a:latin typeface="Times New Roman" panose="02020603050405020304" pitchFamily="18" charset="0"/>
                <a:cs typeface="Times New Roman" panose="02020603050405020304" pitchFamily="18" charset="0"/>
              </a:rPr>
              <a:t>Our project takes any unsorted words file, then sort it  efficiently.</a:t>
            </a:r>
          </a:p>
          <a:p>
            <a:r>
              <a:rPr lang="en-US" sz="3300" dirty="0">
                <a:latin typeface="Times New Roman" panose="02020603050405020304" pitchFamily="18" charset="0"/>
                <a:cs typeface="Times New Roman" panose="02020603050405020304" pitchFamily="18" charset="0"/>
              </a:rPr>
              <a:t>After that it will display some input formats.</a:t>
            </a:r>
          </a:p>
          <a:p>
            <a:r>
              <a:rPr lang="en-US" sz="3300" dirty="0">
                <a:latin typeface="Times New Roman" panose="02020603050405020304" pitchFamily="18" charset="0"/>
                <a:cs typeface="Times New Roman" panose="02020603050405020304" pitchFamily="18" charset="0"/>
              </a:rPr>
              <a:t>According to these five formats user will enter the word which he wants to guess, but here comes our main focus of our work:</a:t>
            </a:r>
          </a:p>
          <a:p>
            <a:r>
              <a:rPr lang="en-US" sz="3300" dirty="0">
                <a:latin typeface="Times New Roman" panose="02020603050405020304" pitchFamily="18" charset="0"/>
                <a:cs typeface="Times New Roman" panose="02020603050405020304" pitchFamily="18" charset="0"/>
              </a:rPr>
              <a:t>The word he will enter will not be completed ,as our input format says and our project will find all the words completely which user wants to search with the help of trees.</a:t>
            </a:r>
          </a:p>
          <a:p>
            <a:pPr marL="0" indent="0">
              <a:buNone/>
            </a:pPr>
            <a:endParaRPr lang="en-US" dirty="0"/>
          </a:p>
          <a:p>
            <a:endParaRPr lang="en-US" dirty="0"/>
          </a:p>
        </p:txBody>
      </p:sp>
    </p:spTree>
    <p:extLst>
      <p:ext uri="{BB962C8B-B14F-4D97-AF65-F5344CB8AC3E}">
        <p14:creationId xmlns:p14="http://schemas.microsoft.com/office/powerpoint/2010/main" val="244972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B6E0-935C-4DF8-B1BF-A39CF49AB3D7}"/>
              </a:ext>
            </a:extLst>
          </p:cNvPr>
          <p:cNvSpPr>
            <a:spLocks noGrp="1"/>
          </p:cNvSpPr>
          <p:nvPr>
            <p:ph type="ctrTitle"/>
          </p:nvPr>
        </p:nvSpPr>
        <p:spPr>
          <a:xfrm>
            <a:off x="1035686" y="722243"/>
            <a:ext cx="8825658" cy="1268896"/>
          </a:xfrm>
        </p:spPr>
        <p:txBody>
          <a:bodyPr/>
          <a:lstStyle/>
          <a:p>
            <a:r>
              <a:rPr lang="en-US" sz="4000" dirty="0">
                <a:latin typeface="Times New Roman" panose="02020603050405020304" pitchFamily="18" charset="0"/>
                <a:cs typeface="Times New Roman" panose="02020603050405020304" pitchFamily="18" charset="0"/>
              </a:rPr>
              <a:t>TOOLS USED:-</a:t>
            </a:r>
          </a:p>
        </p:txBody>
      </p:sp>
      <p:sp>
        <p:nvSpPr>
          <p:cNvPr id="3" name="Subtitle 2">
            <a:extLst>
              <a:ext uri="{FF2B5EF4-FFF2-40B4-BE49-F238E27FC236}">
                <a16:creationId xmlns:a16="http://schemas.microsoft.com/office/drawing/2014/main" id="{9830A13D-6D39-406B-AEA2-11886DB42750}"/>
              </a:ext>
            </a:extLst>
          </p:cNvPr>
          <p:cNvSpPr>
            <a:spLocks noGrp="1"/>
          </p:cNvSpPr>
          <p:nvPr>
            <p:ph type="subTitle" idx="1"/>
          </p:nvPr>
        </p:nvSpPr>
        <p:spPr>
          <a:xfrm>
            <a:off x="1154955" y="2107096"/>
            <a:ext cx="8825658" cy="4028661"/>
          </a:xfrm>
        </p:spPr>
        <p:txBody>
          <a:bodyPr/>
          <a:lstStyle/>
          <a:p>
            <a:r>
              <a:rPr lang="en-US" dirty="0"/>
              <a:t>Language:- </a:t>
            </a:r>
            <a:r>
              <a:rPr lang="en-US" dirty="0" err="1"/>
              <a:t>cpp</a:t>
            </a:r>
            <a:endParaRPr lang="en-US" dirty="0"/>
          </a:p>
          <a:p>
            <a:r>
              <a:rPr lang="en-US" dirty="0"/>
              <a:t>Compiler:- dev </a:t>
            </a:r>
            <a:r>
              <a:rPr lang="en-US" dirty="0" err="1"/>
              <a:t>c++</a:t>
            </a:r>
            <a:endParaRPr lang="en-US" dirty="0"/>
          </a:p>
          <a:p>
            <a:r>
              <a:rPr lang="en-US" dirty="0" err="1"/>
              <a:t>Libararies</a:t>
            </a:r>
            <a:r>
              <a:rPr lang="en-US" dirty="0"/>
              <a:t>:- </a:t>
            </a:r>
          </a:p>
          <a:p>
            <a:r>
              <a:rPr lang="en-US" sz="1200" dirty="0"/>
              <a:t>#include &lt;bits/</a:t>
            </a:r>
            <a:r>
              <a:rPr lang="en-US" sz="1200" dirty="0" err="1"/>
              <a:t>stdc</a:t>
            </a:r>
            <a:r>
              <a:rPr lang="en-US" sz="1200" dirty="0"/>
              <a:t>++.h&gt;</a:t>
            </a:r>
          </a:p>
          <a:p>
            <a:r>
              <a:rPr lang="en-US" sz="1200" dirty="0"/>
              <a:t>#include&lt;</a:t>
            </a:r>
            <a:r>
              <a:rPr lang="en-US" sz="1200" dirty="0" err="1"/>
              <a:t>conio.h</a:t>
            </a:r>
            <a:r>
              <a:rPr lang="en-US" sz="1200" dirty="0"/>
              <a:t>&gt;</a:t>
            </a:r>
          </a:p>
          <a:p>
            <a:r>
              <a:rPr lang="en-US" sz="1200" dirty="0"/>
              <a:t>#include&lt;</a:t>
            </a:r>
            <a:r>
              <a:rPr lang="en-US" sz="1200" dirty="0" err="1"/>
              <a:t>windows.h</a:t>
            </a:r>
            <a:r>
              <a:rPr lang="en-US" sz="1200" dirty="0"/>
              <a:t>&gt;</a:t>
            </a:r>
          </a:p>
          <a:p>
            <a:r>
              <a:rPr lang="en-US" dirty="0"/>
              <a:t>TREE:- </a:t>
            </a:r>
            <a:r>
              <a:rPr lang="en-US" dirty="0" err="1"/>
              <a:t>trie</a:t>
            </a:r>
            <a:endParaRPr lang="en-US" dirty="0"/>
          </a:p>
          <a:p>
            <a:r>
              <a:rPr lang="en-US" dirty="0"/>
              <a:t>Sorting:- MERGE SORT</a:t>
            </a:r>
          </a:p>
          <a:p>
            <a:r>
              <a:rPr lang="en-US" dirty="0"/>
              <a:t>SEARCHING:- TRIE</a:t>
            </a:r>
          </a:p>
        </p:txBody>
      </p:sp>
    </p:spTree>
    <p:extLst>
      <p:ext uri="{BB962C8B-B14F-4D97-AF65-F5344CB8AC3E}">
        <p14:creationId xmlns:p14="http://schemas.microsoft.com/office/powerpoint/2010/main" val="41079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WHY C++</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a:xfrm>
            <a:off x="875201" y="1853248"/>
            <a:ext cx="8946541" cy="4195481"/>
          </a:xfrm>
        </p:spPr>
        <p:txBody>
          <a:bodyPr>
            <a:normAutofit lnSpcReduction="10000"/>
          </a:bodyPr>
          <a:lstStyle/>
          <a:p>
            <a:r>
              <a:rPr lang="en-US" dirty="0"/>
              <a:t>C++ is more suitable for large scale software projects such as management system which includes multi-task, multi-factor and multi requirement.</a:t>
            </a:r>
          </a:p>
          <a:p>
            <a:r>
              <a:rPr lang="en-US" dirty="0"/>
              <a:t>By using encapsulation, we can encircle the process and data so that each functional module is independent of each other</a:t>
            </a:r>
          </a:p>
          <a:p>
            <a:r>
              <a:rPr lang="en-US" dirty="0"/>
              <a:t>We could then successfully restrict the modification and maintenance of the program to the class, which ultimately makes thing easier.</a:t>
            </a:r>
          </a:p>
          <a:p>
            <a:r>
              <a:rPr lang="en-US" dirty="0"/>
              <a:t>By applying inheritance, we could share attributes from parent classes to improve code’s reusability.</a:t>
            </a:r>
          </a:p>
          <a:p>
            <a:r>
              <a:rPr lang="en-US" dirty="0"/>
              <a:t>By making use of polymorphism, it provides a way to abstract the complicated relationships.</a:t>
            </a:r>
          </a:p>
        </p:txBody>
      </p:sp>
    </p:spTree>
    <p:extLst>
      <p:ext uri="{BB962C8B-B14F-4D97-AF65-F5344CB8AC3E}">
        <p14:creationId xmlns:p14="http://schemas.microsoft.com/office/powerpoint/2010/main" val="143790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648930" y="629266"/>
            <a:ext cx="6188190" cy="1622321"/>
          </a:xfrm>
        </p:spPr>
        <p:txBody>
          <a:bodyPr>
            <a:normAutofit/>
          </a:bodyPr>
          <a:lstStyle/>
          <a:p>
            <a:r>
              <a:rPr lang="en-US">
                <a:solidFill>
                  <a:srgbClr val="EBEBEB"/>
                </a:solidFill>
              </a:rPr>
              <a:t>      </a:t>
            </a:r>
          </a:p>
        </p:txBody>
      </p:sp>
      <p:sp>
        <p:nvSpPr>
          <p:cNvPr id="3" name="Content Placeholder 2"/>
          <p:cNvSpPr>
            <a:spLocks noGrp="1"/>
          </p:cNvSpPr>
          <p:nvPr>
            <p:ph idx="1"/>
          </p:nvPr>
        </p:nvSpPr>
        <p:spPr>
          <a:xfrm>
            <a:off x="648930" y="2438400"/>
            <a:ext cx="6188189" cy="3785419"/>
          </a:xfrm>
        </p:spPr>
        <p:txBody>
          <a:bodyPr>
            <a:normAutofit/>
          </a:bodyPr>
          <a:lstStyle/>
          <a:p>
            <a:r>
              <a:rPr lang="en-US">
                <a:solidFill>
                  <a:srgbClr val="FFFFFF"/>
                </a:solidFill>
              </a:rPr>
              <a:t>FUNCTIONS USED IN PROJECT</a:t>
            </a:r>
          </a:p>
        </p:txBody>
      </p:sp>
      <p:sp>
        <p:nvSpPr>
          <p:cNvPr id="4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 name="Picture 6">
            <a:extLst>
              <a:ext uri="{FF2B5EF4-FFF2-40B4-BE49-F238E27FC236}">
                <a16:creationId xmlns:a16="http://schemas.microsoft.com/office/drawing/2014/main" id="{338433E5-6050-43DD-BCAB-FCAE5E80429A}"/>
              </a:ext>
            </a:extLst>
          </p:cNvPr>
          <p:cNvPicPr>
            <a:picLocks noChangeAspect="1"/>
          </p:cNvPicPr>
          <p:nvPr/>
        </p:nvPicPr>
        <p:blipFill rotWithShape="1">
          <a:blip r:embed="rId3"/>
          <a:srcRect r="2" b="4223"/>
          <a:stretch/>
        </p:blipFill>
        <p:spPr>
          <a:xfrm>
            <a:off x="7230352" y="2"/>
            <a:ext cx="4962068" cy="342899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pic>
        <p:nvPicPr>
          <p:cNvPr id="4" name="Picture 3">
            <a:extLst>
              <a:ext uri="{FF2B5EF4-FFF2-40B4-BE49-F238E27FC236}">
                <a16:creationId xmlns:a16="http://schemas.microsoft.com/office/drawing/2014/main" id="{9E474F66-2EFF-4605-99CF-208E4523B3FD}"/>
              </a:ext>
            </a:extLst>
          </p:cNvPr>
          <p:cNvPicPr>
            <a:picLocks noChangeAspect="1"/>
          </p:cNvPicPr>
          <p:nvPr/>
        </p:nvPicPr>
        <p:blipFill rotWithShape="1">
          <a:blip r:embed="rId4"/>
          <a:srcRect r="1417" b="-1"/>
          <a:stretch/>
        </p:blipFill>
        <p:spPr>
          <a:xfrm>
            <a:off x="7228756" y="3428997"/>
            <a:ext cx="4963244" cy="342900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extLst>
      <p:ext uri="{BB962C8B-B14F-4D97-AF65-F5344CB8AC3E}">
        <p14:creationId xmlns:p14="http://schemas.microsoft.com/office/powerpoint/2010/main" val="408171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4D9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7A106A-AD64-488D-88EE-FDC453C6B374}"/>
              </a:ext>
            </a:extLst>
          </p:cNvPr>
          <p:cNvPicPr>
            <a:picLocks noChangeAspect="1"/>
          </p:cNvPicPr>
          <p:nvPr/>
        </p:nvPicPr>
        <p:blipFill>
          <a:blip r:embed="rId2"/>
          <a:stretch>
            <a:fillRect/>
          </a:stretch>
        </p:blipFill>
        <p:spPr>
          <a:xfrm>
            <a:off x="622549" y="662530"/>
            <a:ext cx="3854945" cy="2437527"/>
          </a:xfrm>
          <a:prstGeom prst="rect">
            <a:avLst/>
          </a:prstGeom>
        </p:spPr>
      </p:pic>
      <p:sp>
        <p:nvSpPr>
          <p:cNvPr id="35" name="Rectangle 29">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4D9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ABDB34E-CC46-425B-9276-6C5F9AD4FC5D}"/>
              </a:ext>
            </a:extLst>
          </p:cNvPr>
          <p:cNvPicPr>
            <a:picLocks noChangeAspect="1"/>
          </p:cNvPicPr>
          <p:nvPr/>
        </p:nvPicPr>
        <p:blipFill>
          <a:blip r:embed="rId3"/>
          <a:stretch>
            <a:fillRect/>
          </a:stretch>
        </p:blipFill>
        <p:spPr>
          <a:xfrm>
            <a:off x="622549" y="4220307"/>
            <a:ext cx="3854945" cy="1281717"/>
          </a:xfrm>
          <a:prstGeom prst="rect">
            <a:avLst/>
          </a:prstGeom>
        </p:spPr>
      </p:pic>
      <p:sp>
        <p:nvSpPr>
          <p:cNvPr id="36" name="Rectangle 31">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90BBF52-DDF1-435D-86ED-3D7AC9DD6729}"/>
              </a:ext>
            </a:extLst>
          </p:cNvPr>
          <p:cNvPicPr>
            <a:picLocks noChangeAspect="1"/>
          </p:cNvPicPr>
          <p:nvPr/>
        </p:nvPicPr>
        <p:blipFill>
          <a:blip r:embed="rId4"/>
          <a:stretch>
            <a:fillRect/>
          </a:stretch>
        </p:blipFill>
        <p:spPr>
          <a:xfrm>
            <a:off x="5144764" y="1370035"/>
            <a:ext cx="6410084" cy="4131990"/>
          </a:xfrm>
          <a:prstGeom prst="rect">
            <a:avLst/>
          </a:prstGeom>
        </p:spPr>
      </p:pic>
    </p:spTree>
    <p:extLst>
      <p:ext uri="{BB962C8B-B14F-4D97-AF65-F5344CB8AC3E}">
        <p14:creationId xmlns:p14="http://schemas.microsoft.com/office/powerpoint/2010/main" val="52937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0195E7-ECA3-4E2A-92DE-587FBA18EBBA}"/>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74C1F1C9-7A95-44FA-A304-64070DDBF4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1102252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22</TotalTime>
  <Words>251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Black</vt:lpstr>
      <vt:lpstr>Century Gothic</vt:lpstr>
      <vt:lpstr>Times New Roman</vt:lpstr>
      <vt:lpstr>Wingdings 3</vt:lpstr>
      <vt:lpstr>Ion</vt:lpstr>
      <vt:lpstr>WORDS GUESSER</vt:lpstr>
      <vt:lpstr>INTRODUCTION</vt:lpstr>
      <vt:lpstr>TOOLS USED:-</vt:lpstr>
      <vt:lpstr>                     WHY C++?</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GUESSER</dc:title>
  <dc:creator>Hp</dc:creator>
  <cp:lastModifiedBy>DT</cp:lastModifiedBy>
  <cp:revision>8</cp:revision>
  <dcterms:created xsi:type="dcterms:W3CDTF">2021-01-19T18:32:45Z</dcterms:created>
  <dcterms:modified xsi:type="dcterms:W3CDTF">2024-05-09T13:08:42Z</dcterms:modified>
</cp:coreProperties>
</file>