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927" y="371192"/>
            <a:ext cx="8676222" cy="2071736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 SAJJAD (2023-CS-81)</a:t>
            </a:r>
          </a:p>
          <a:p>
            <a:pPr algn="l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ABDUL-REHMAN (2023-CS-73)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29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7(RSA DECRYPTION):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4" y="2614942"/>
            <a:ext cx="3653761" cy="3828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19" y="5364237"/>
            <a:ext cx="3164692" cy="135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6392" y="1364056"/>
            <a:ext cx="31777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(APPROACH USED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 I have first find the n and phi value and then by using a loop I have find the value of e then used that value in the encryption formula to find the encrypted message then by using the inverse method found the value of d which is the decryption key then used the formula of decryption to find the original value.</a:t>
            </a:r>
          </a:p>
        </p:txBody>
      </p:sp>
    </p:spTree>
    <p:extLst>
      <p:ext uri="{BB962C8B-B14F-4D97-AF65-F5344CB8AC3E}">
        <p14:creationId xmlns:p14="http://schemas.microsoft.com/office/powerpoint/2010/main" val="3202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77909"/>
            <a:ext cx="9905998" cy="1905000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THANKS!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50951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SIR WAQAS ALI FOR GIVING US THIS OPPORTUNITY!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7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5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  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CONTRIBUTION and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project planning: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9" y="1665838"/>
            <a:ext cx="9905998" cy="5060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Contribution: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coding problems of number theory and slides for presentation were made 	by AHMAD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SAJJAD (2023-CS-81).</a:t>
            </a:r>
          </a:p>
          <a:p>
            <a:pPr marL="0" indent="0" algn="just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theoretical questions and coding problems of graph theory were made by 	ABDUL-REHAMN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2023-CS-73).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PLANNING: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planning first divided the whole project into two parts number theory and graph theory. And then we decided both will do one part each. For coding problems we choose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as in 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we used that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very much. And for games section we studied those games which we had played and knew that graph is used in this game. </a:t>
            </a:r>
          </a:p>
        </p:txBody>
      </p:sp>
    </p:spTree>
    <p:extLst>
      <p:ext uri="{BB962C8B-B14F-4D97-AF65-F5344CB8AC3E}">
        <p14:creationId xmlns:p14="http://schemas.microsoft.com/office/powerpoint/2010/main" val="35249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1(PRIME FACTORIZATION):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</a:p>
          <a:p>
            <a:pPr lvl="8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6" y="2912472"/>
            <a:ext cx="4593216" cy="2936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62" y="5214154"/>
            <a:ext cx="2086266" cy="1228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8241" y="1856868"/>
            <a:ext cx="3485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(APPROACH USED):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loops one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which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search for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	odd prime numbers and 	will display all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them.</a:t>
            </a:r>
          </a:p>
        </p:txBody>
      </p:sp>
    </p:spTree>
    <p:extLst>
      <p:ext uri="{BB962C8B-B14F-4D97-AF65-F5344CB8AC3E}">
        <p14:creationId xmlns:p14="http://schemas.microsoft.com/office/powerpoint/2010/main" val="173310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2(GCD USING EUCLIDEAN ALGORITHM):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6" y="3003773"/>
            <a:ext cx="4593216" cy="2761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76" y="5088166"/>
            <a:ext cx="3589878" cy="1354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0013" y="1516696"/>
            <a:ext cx="28518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have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will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GCD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print 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until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 	becomes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7132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3(LCM):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6" y="2679826"/>
            <a:ext cx="4593216" cy="2761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41" y="5447665"/>
            <a:ext cx="3589878" cy="1221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49" y="5488829"/>
            <a:ext cx="4593215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2070" y="2146861"/>
            <a:ext cx="3847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(APPROACH USED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 have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GCD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	calculate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lcm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	know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	find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lcm by 	using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lcm =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n1*n2)/GCD(n1,n2)</a:t>
            </a:r>
          </a:p>
        </p:txBody>
      </p:sp>
    </p:spTree>
    <p:extLst>
      <p:ext uri="{BB962C8B-B14F-4D97-AF65-F5344CB8AC3E}">
        <p14:creationId xmlns:p14="http://schemas.microsoft.com/office/powerpoint/2010/main" val="344306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917" y="1412341"/>
            <a:ext cx="9905998" cy="422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4(BEZOUT COEFFICIENTS):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RESULT: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6" y="2833735"/>
            <a:ext cx="4159178" cy="352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40" y="5320479"/>
            <a:ext cx="3306322" cy="135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4912" y="1575304"/>
            <a:ext cx="31324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(APPROACH USED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 I have write a function which will find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bezout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by recursive calls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 and then applied the bubble sort algorithm to swap the coefficients into correct variables. </a:t>
            </a:r>
          </a:p>
        </p:txBody>
      </p:sp>
    </p:spTree>
    <p:extLst>
      <p:ext uri="{BB962C8B-B14F-4D97-AF65-F5344CB8AC3E}">
        <p14:creationId xmlns:p14="http://schemas.microsoft.com/office/powerpoint/2010/main" val="38709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5(INVERSE):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 			       RESULT:												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47" y="2679826"/>
            <a:ext cx="4126114" cy="2761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15" y="5327427"/>
            <a:ext cx="3589878" cy="1115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24" y="1389971"/>
            <a:ext cx="2924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(APPROACH USED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 I have write a function which will first find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1 then the inverse does not exist if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other than 1 then it applies the result formula to and calculate the inverse.</a:t>
            </a:r>
          </a:p>
        </p:txBody>
      </p:sp>
    </p:spTree>
    <p:extLst>
      <p:ext uri="{BB962C8B-B14F-4D97-AF65-F5344CB8AC3E}">
        <p14:creationId xmlns:p14="http://schemas.microsoft.com/office/powerpoint/2010/main" val="66791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741"/>
          </a:xfrm>
        </p:spPr>
        <p:txBody>
          <a:bodyPr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2341"/>
            <a:ext cx="9905998" cy="422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# 6(RSA ENCRYPTION):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RESULT: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36" y="2614943"/>
            <a:ext cx="3863718" cy="3521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69" y="5278289"/>
            <a:ext cx="3222688" cy="135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3905" y="1519473"/>
            <a:ext cx="28971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(APPROACH USED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 I have first find the n and phi value and then by using a loop I have find the value of e then used that value in the encryption formula to find the encrypted message.</a:t>
            </a:r>
          </a:p>
        </p:txBody>
      </p:sp>
    </p:spTree>
    <p:extLst>
      <p:ext uri="{BB962C8B-B14F-4D97-AF65-F5344CB8AC3E}">
        <p14:creationId xmlns:p14="http://schemas.microsoft.com/office/powerpoint/2010/main" val="18539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169</TotalTime>
  <Words>311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Mesh</vt:lpstr>
      <vt:lpstr>DISCRETE MATHEMATICS PROJECT</vt:lpstr>
      <vt:lpstr>CONTENT</vt:lpstr>
      <vt:lpstr>                  INDIVIDUAL CONTRIBUTION and                              project planning: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SPECIAL 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PROJECT</dc:title>
  <dc:creator>Microsoft account</dc:creator>
  <cp:lastModifiedBy>Microsoft account</cp:lastModifiedBy>
  <cp:revision>14</cp:revision>
  <dcterms:created xsi:type="dcterms:W3CDTF">2023-12-31T17:50:08Z</dcterms:created>
  <dcterms:modified xsi:type="dcterms:W3CDTF">2024-01-01T08:43:48Z</dcterms:modified>
</cp:coreProperties>
</file>