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41" r:id="rId3"/>
    <p:sldId id="342" r:id="rId4"/>
    <p:sldId id="354" r:id="rId5"/>
    <p:sldId id="355" r:id="rId6"/>
    <p:sldId id="356" r:id="rId7"/>
    <p:sldId id="357" r:id="rId8"/>
    <p:sldId id="396" r:id="rId9"/>
    <p:sldId id="358" r:id="rId10"/>
    <p:sldId id="374" r:id="rId11"/>
    <p:sldId id="378" r:id="rId12"/>
    <p:sldId id="375" r:id="rId13"/>
    <p:sldId id="377" r:id="rId14"/>
    <p:sldId id="379" r:id="rId15"/>
    <p:sldId id="397" r:id="rId16"/>
    <p:sldId id="398" r:id="rId17"/>
    <p:sldId id="402" r:id="rId18"/>
    <p:sldId id="400" r:id="rId19"/>
    <p:sldId id="401" r:id="rId20"/>
    <p:sldId id="399" r:id="rId21"/>
    <p:sldId id="403" r:id="rId22"/>
    <p:sldId id="40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6"/>
    <a:srgbClr val="A52439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37CE3-1D5E-4401-A25B-3FE1D569CDA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25D78B53-A3F9-4AD5-9A26-37471F3273FE}">
      <dgm:prSet phldrT="[Text]"/>
      <dgm:spPr/>
      <dgm:t>
        <a:bodyPr/>
        <a:lstStyle/>
        <a:p>
          <a:r>
            <a:rPr lang="en-US" b="1" dirty="0"/>
            <a:t>Sending device</a:t>
          </a:r>
        </a:p>
      </dgm:t>
    </dgm:pt>
    <dgm:pt modelId="{C4AD438E-8F09-4637-A684-888113436D51}" type="parTrans" cxnId="{F3939E2A-505D-40F7-98EA-C74E8F934A50}">
      <dgm:prSet/>
      <dgm:spPr/>
      <dgm:t>
        <a:bodyPr/>
        <a:lstStyle/>
        <a:p>
          <a:endParaRPr lang="en-US"/>
        </a:p>
      </dgm:t>
    </dgm:pt>
    <dgm:pt modelId="{5A6DCA47-CAE6-43BA-8629-1040D0F5F133}" type="sibTrans" cxnId="{F3939E2A-505D-40F7-98EA-C74E8F934A50}">
      <dgm:prSet/>
      <dgm:spPr/>
      <dgm:t>
        <a:bodyPr/>
        <a:lstStyle/>
        <a:p>
          <a:endParaRPr lang="en-US"/>
        </a:p>
      </dgm:t>
    </dgm:pt>
    <dgm:pt modelId="{59BA7ACC-E9DF-49BA-8532-9AB20073C825}">
      <dgm:prSet phldrT="[Text]"/>
      <dgm:spPr/>
      <dgm:t>
        <a:bodyPr/>
        <a:lstStyle/>
        <a:p>
          <a:r>
            <a:rPr lang="en-US" b="1" dirty="0"/>
            <a:t>Transmission media</a:t>
          </a:r>
        </a:p>
      </dgm:t>
    </dgm:pt>
    <dgm:pt modelId="{E8917546-FD77-4F48-AD16-D7DFBC348079}" type="parTrans" cxnId="{DAFF104D-46B1-4A0E-8FD4-1610A926DA3C}">
      <dgm:prSet/>
      <dgm:spPr/>
      <dgm:t>
        <a:bodyPr/>
        <a:lstStyle/>
        <a:p>
          <a:endParaRPr lang="en-US"/>
        </a:p>
      </dgm:t>
    </dgm:pt>
    <dgm:pt modelId="{B877AD95-BF15-4642-9B7D-DCFA62662B6A}" type="sibTrans" cxnId="{DAFF104D-46B1-4A0E-8FD4-1610A926DA3C}">
      <dgm:prSet/>
      <dgm:spPr/>
      <dgm:t>
        <a:bodyPr/>
        <a:lstStyle/>
        <a:p>
          <a:endParaRPr lang="en-US"/>
        </a:p>
      </dgm:t>
    </dgm:pt>
    <dgm:pt modelId="{0138B112-B3C4-4EBA-89DD-CDDDECD15DEE}">
      <dgm:prSet phldrT="[Text]"/>
      <dgm:spPr/>
      <dgm:t>
        <a:bodyPr/>
        <a:lstStyle/>
        <a:p>
          <a:r>
            <a:rPr lang="en-US" b="1" dirty="0"/>
            <a:t>Receiving device</a:t>
          </a:r>
        </a:p>
      </dgm:t>
    </dgm:pt>
    <dgm:pt modelId="{AB8BECB3-468F-4F63-8DAF-85DF6304F591}" type="parTrans" cxnId="{654C0FA5-A8BF-4671-B578-779ED148F4FA}">
      <dgm:prSet/>
      <dgm:spPr/>
      <dgm:t>
        <a:bodyPr/>
        <a:lstStyle/>
        <a:p>
          <a:endParaRPr lang="en-US"/>
        </a:p>
      </dgm:t>
    </dgm:pt>
    <dgm:pt modelId="{3BB7AC23-6EDC-409B-8689-BC4638279FE6}" type="sibTrans" cxnId="{654C0FA5-A8BF-4671-B578-779ED148F4FA}">
      <dgm:prSet/>
      <dgm:spPr/>
      <dgm:t>
        <a:bodyPr/>
        <a:lstStyle/>
        <a:p>
          <a:endParaRPr lang="en-US"/>
        </a:p>
      </dgm:t>
    </dgm:pt>
    <dgm:pt modelId="{B47A10DA-17CC-400A-9182-13818E171126}" type="pres">
      <dgm:prSet presAssocID="{EE637CE3-1D5E-4401-A25B-3FE1D569CDA1}" presName="CompostProcess" presStyleCnt="0">
        <dgm:presLayoutVars>
          <dgm:dir/>
          <dgm:resizeHandles val="exact"/>
        </dgm:presLayoutVars>
      </dgm:prSet>
      <dgm:spPr/>
    </dgm:pt>
    <dgm:pt modelId="{B6EC4319-08B6-4D17-BB28-A45000243255}" type="pres">
      <dgm:prSet presAssocID="{EE637CE3-1D5E-4401-A25B-3FE1D569CDA1}" presName="arrow" presStyleLbl="bgShp" presStyleIdx="0" presStyleCnt="1" custLinFactNeighborX="7353" custLinFactNeighborY="23750"/>
      <dgm:spPr/>
    </dgm:pt>
    <dgm:pt modelId="{106D362F-E89A-4600-B92F-830917FE0704}" type="pres">
      <dgm:prSet presAssocID="{EE637CE3-1D5E-4401-A25B-3FE1D569CDA1}" presName="linearProcess" presStyleCnt="0"/>
      <dgm:spPr/>
    </dgm:pt>
    <dgm:pt modelId="{84CF23C0-BEC0-4B04-8971-E5EE79822655}" type="pres">
      <dgm:prSet presAssocID="{25D78B53-A3F9-4AD5-9A26-37471F3273FE}" presName="textNode" presStyleLbl="node1" presStyleIdx="0" presStyleCnt="3">
        <dgm:presLayoutVars>
          <dgm:bulletEnabled val="1"/>
        </dgm:presLayoutVars>
      </dgm:prSet>
      <dgm:spPr/>
    </dgm:pt>
    <dgm:pt modelId="{E20A57CE-6DA0-4B6E-8E4C-93188ECD1A0C}" type="pres">
      <dgm:prSet presAssocID="{5A6DCA47-CAE6-43BA-8629-1040D0F5F133}" presName="sibTrans" presStyleCnt="0"/>
      <dgm:spPr/>
    </dgm:pt>
    <dgm:pt modelId="{CD72B2BC-55CE-45BD-BC36-AF90FFCD3990}" type="pres">
      <dgm:prSet presAssocID="{59BA7ACC-E9DF-49BA-8532-9AB20073C825}" presName="textNode" presStyleLbl="node1" presStyleIdx="1" presStyleCnt="3">
        <dgm:presLayoutVars>
          <dgm:bulletEnabled val="1"/>
        </dgm:presLayoutVars>
      </dgm:prSet>
      <dgm:spPr/>
    </dgm:pt>
    <dgm:pt modelId="{AB719502-0188-4C7D-BC24-7830C9D8D383}" type="pres">
      <dgm:prSet presAssocID="{B877AD95-BF15-4642-9B7D-DCFA62662B6A}" presName="sibTrans" presStyleCnt="0"/>
      <dgm:spPr/>
    </dgm:pt>
    <dgm:pt modelId="{9C80B527-C198-456B-8873-ABABB235B713}" type="pres">
      <dgm:prSet presAssocID="{0138B112-B3C4-4EBA-89DD-CDDDECD15DE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3939E2A-505D-40F7-98EA-C74E8F934A50}" srcId="{EE637CE3-1D5E-4401-A25B-3FE1D569CDA1}" destId="{25D78B53-A3F9-4AD5-9A26-37471F3273FE}" srcOrd="0" destOrd="0" parTransId="{C4AD438E-8F09-4637-A684-888113436D51}" sibTransId="{5A6DCA47-CAE6-43BA-8629-1040D0F5F133}"/>
    <dgm:cxn modelId="{830C8D48-A2CC-421F-A206-A014FFEF37E2}" type="presOf" srcId="{59BA7ACC-E9DF-49BA-8532-9AB20073C825}" destId="{CD72B2BC-55CE-45BD-BC36-AF90FFCD3990}" srcOrd="0" destOrd="0" presId="urn:microsoft.com/office/officeart/2005/8/layout/hProcess9"/>
    <dgm:cxn modelId="{DAFF104D-46B1-4A0E-8FD4-1610A926DA3C}" srcId="{EE637CE3-1D5E-4401-A25B-3FE1D569CDA1}" destId="{59BA7ACC-E9DF-49BA-8532-9AB20073C825}" srcOrd="1" destOrd="0" parTransId="{E8917546-FD77-4F48-AD16-D7DFBC348079}" sibTransId="{B877AD95-BF15-4642-9B7D-DCFA62662B6A}"/>
    <dgm:cxn modelId="{D788766D-1B57-4A11-89DB-2610CF72F3BD}" type="presOf" srcId="{25D78B53-A3F9-4AD5-9A26-37471F3273FE}" destId="{84CF23C0-BEC0-4B04-8971-E5EE79822655}" srcOrd="0" destOrd="0" presId="urn:microsoft.com/office/officeart/2005/8/layout/hProcess9"/>
    <dgm:cxn modelId="{654C0FA5-A8BF-4671-B578-779ED148F4FA}" srcId="{EE637CE3-1D5E-4401-A25B-3FE1D569CDA1}" destId="{0138B112-B3C4-4EBA-89DD-CDDDECD15DEE}" srcOrd="2" destOrd="0" parTransId="{AB8BECB3-468F-4F63-8DAF-85DF6304F591}" sibTransId="{3BB7AC23-6EDC-409B-8689-BC4638279FE6}"/>
    <dgm:cxn modelId="{1A64A0B8-07F0-4B21-80A9-F8A15498ED78}" type="presOf" srcId="{EE637CE3-1D5E-4401-A25B-3FE1D569CDA1}" destId="{B47A10DA-17CC-400A-9182-13818E171126}" srcOrd="0" destOrd="0" presId="urn:microsoft.com/office/officeart/2005/8/layout/hProcess9"/>
    <dgm:cxn modelId="{4BFB6DD3-D5F3-4B8C-8A65-844E9D050FFC}" type="presOf" srcId="{0138B112-B3C4-4EBA-89DD-CDDDECD15DEE}" destId="{9C80B527-C198-456B-8873-ABABB235B713}" srcOrd="0" destOrd="0" presId="urn:microsoft.com/office/officeart/2005/8/layout/hProcess9"/>
    <dgm:cxn modelId="{5196CC83-8515-463C-81FE-F87825158034}" type="presParOf" srcId="{B47A10DA-17CC-400A-9182-13818E171126}" destId="{B6EC4319-08B6-4D17-BB28-A45000243255}" srcOrd="0" destOrd="0" presId="urn:microsoft.com/office/officeart/2005/8/layout/hProcess9"/>
    <dgm:cxn modelId="{8A64CEDB-AC62-4823-8258-B1FE733409A7}" type="presParOf" srcId="{B47A10DA-17CC-400A-9182-13818E171126}" destId="{106D362F-E89A-4600-B92F-830917FE0704}" srcOrd="1" destOrd="0" presId="urn:microsoft.com/office/officeart/2005/8/layout/hProcess9"/>
    <dgm:cxn modelId="{3ABF695D-658F-407D-8A2D-7F95DDACC42A}" type="presParOf" srcId="{106D362F-E89A-4600-B92F-830917FE0704}" destId="{84CF23C0-BEC0-4B04-8971-E5EE79822655}" srcOrd="0" destOrd="0" presId="urn:microsoft.com/office/officeart/2005/8/layout/hProcess9"/>
    <dgm:cxn modelId="{BF037C5F-FC84-4150-A4C9-99C24F0745C6}" type="presParOf" srcId="{106D362F-E89A-4600-B92F-830917FE0704}" destId="{E20A57CE-6DA0-4B6E-8E4C-93188ECD1A0C}" srcOrd="1" destOrd="0" presId="urn:microsoft.com/office/officeart/2005/8/layout/hProcess9"/>
    <dgm:cxn modelId="{9A772B12-0D06-463F-9B86-300F89ADCC2A}" type="presParOf" srcId="{106D362F-E89A-4600-B92F-830917FE0704}" destId="{CD72B2BC-55CE-45BD-BC36-AF90FFCD3990}" srcOrd="2" destOrd="0" presId="urn:microsoft.com/office/officeart/2005/8/layout/hProcess9"/>
    <dgm:cxn modelId="{21D0CA14-DDCF-4FDF-97D8-91EFC1016251}" type="presParOf" srcId="{106D362F-E89A-4600-B92F-830917FE0704}" destId="{AB719502-0188-4C7D-BC24-7830C9D8D383}" srcOrd="3" destOrd="0" presId="urn:microsoft.com/office/officeart/2005/8/layout/hProcess9"/>
    <dgm:cxn modelId="{7385CD9C-3E6C-4058-8C83-2099E7751D5D}" type="presParOf" srcId="{106D362F-E89A-4600-B92F-830917FE0704}" destId="{9C80B527-C198-456B-8873-ABABB235B71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4270D-A9B4-4F10-8E27-6E73E1A9DD6D}" type="doc">
      <dgm:prSet loTypeId="urn:microsoft.com/office/officeart/2005/8/layout/default#4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63DBCB-8936-4F51-B849-9E23F46F0A3E}">
      <dgm:prSet phldrT="[Text]"/>
      <dgm:spPr/>
      <dgm:t>
        <a:bodyPr/>
        <a:lstStyle/>
        <a:p>
          <a:r>
            <a:rPr lang="en-US" dirty="0"/>
            <a:t>Facilitating communications</a:t>
          </a:r>
        </a:p>
      </dgm:t>
    </dgm:pt>
    <dgm:pt modelId="{1DC89102-ED7E-4DFA-87B1-36998049FB17}" type="parTrans" cxnId="{EF6503A8-D916-4CC2-B711-1B6426173047}">
      <dgm:prSet/>
      <dgm:spPr/>
      <dgm:t>
        <a:bodyPr/>
        <a:lstStyle/>
        <a:p>
          <a:endParaRPr lang="en-US"/>
        </a:p>
      </dgm:t>
    </dgm:pt>
    <dgm:pt modelId="{004FF328-B19D-4D45-8935-F04E6DB6BD84}" type="sibTrans" cxnId="{EF6503A8-D916-4CC2-B711-1B6426173047}">
      <dgm:prSet/>
      <dgm:spPr/>
      <dgm:t>
        <a:bodyPr/>
        <a:lstStyle/>
        <a:p>
          <a:endParaRPr lang="en-US"/>
        </a:p>
      </dgm:t>
    </dgm:pt>
    <dgm:pt modelId="{86D60753-8C6B-441C-8EA2-54D30174B40E}">
      <dgm:prSet phldrT="[Text]"/>
      <dgm:spPr/>
      <dgm:t>
        <a:bodyPr/>
        <a:lstStyle/>
        <a:p>
          <a:r>
            <a:rPr lang="en-US" dirty="0"/>
            <a:t>Sharing hardware</a:t>
          </a:r>
        </a:p>
      </dgm:t>
    </dgm:pt>
    <dgm:pt modelId="{E971D4E2-830E-4AED-877B-BB58B6C064A9}" type="parTrans" cxnId="{99DAA350-8420-48A2-87B5-8F659064FD13}">
      <dgm:prSet/>
      <dgm:spPr/>
      <dgm:t>
        <a:bodyPr/>
        <a:lstStyle/>
        <a:p>
          <a:endParaRPr lang="en-US"/>
        </a:p>
      </dgm:t>
    </dgm:pt>
    <dgm:pt modelId="{A2E67890-BF84-408D-936D-32F7162D89A3}" type="sibTrans" cxnId="{99DAA350-8420-48A2-87B5-8F659064FD13}">
      <dgm:prSet/>
      <dgm:spPr/>
      <dgm:t>
        <a:bodyPr/>
        <a:lstStyle/>
        <a:p>
          <a:endParaRPr lang="en-US"/>
        </a:p>
      </dgm:t>
    </dgm:pt>
    <dgm:pt modelId="{A1A2B8F9-330F-4D19-BCF9-8A54035B06E6}">
      <dgm:prSet phldrT="[Text]"/>
      <dgm:spPr/>
      <dgm:t>
        <a:bodyPr/>
        <a:lstStyle/>
        <a:p>
          <a:r>
            <a:rPr lang="en-US" dirty="0"/>
            <a:t>Sharing data and information</a:t>
          </a:r>
        </a:p>
      </dgm:t>
    </dgm:pt>
    <dgm:pt modelId="{7D79BE4B-70B0-4CE0-B8C1-5757D87CB388}" type="parTrans" cxnId="{B8ECA360-CBA2-468B-86DF-829CC5F69E2F}">
      <dgm:prSet/>
      <dgm:spPr/>
      <dgm:t>
        <a:bodyPr/>
        <a:lstStyle/>
        <a:p>
          <a:endParaRPr lang="en-US"/>
        </a:p>
      </dgm:t>
    </dgm:pt>
    <dgm:pt modelId="{D0EA1D8A-9BC3-4360-9D8A-C942C25BC436}" type="sibTrans" cxnId="{B8ECA360-CBA2-468B-86DF-829CC5F69E2F}">
      <dgm:prSet/>
      <dgm:spPr/>
      <dgm:t>
        <a:bodyPr/>
        <a:lstStyle/>
        <a:p>
          <a:endParaRPr lang="en-US"/>
        </a:p>
      </dgm:t>
    </dgm:pt>
    <dgm:pt modelId="{61F1253F-9190-46C1-94EF-E59B5382914D}">
      <dgm:prSet phldrT="[Text]"/>
      <dgm:spPr/>
      <dgm:t>
        <a:bodyPr/>
        <a:lstStyle/>
        <a:p>
          <a:r>
            <a:rPr lang="en-US" dirty="0"/>
            <a:t>Sharing software</a:t>
          </a:r>
        </a:p>
      </dgm:t>
    </dgm:pt>
    <dgm:pt modelId="{599D1834-7847-4E5D-B017-1557AFF3C98B}" type="parTrans" cxnId="{01929F03-4D7C-4FF4-A161-402C1ACF5452}">
      <dgm:prSet/>
      <dgm:spPr/>
      <dgm:t>
        <a:bodyPr/>
        <a:lstStyle/>
        <a:p>
          <a:endParaRPr lang="en-US"/>
        </a:p>
      </dgm:t>
    </dgm:pt>
    <dgm:pt modelId="{54819E42-1306-485F-804E-2F24D7DAD4EE}" type="sibTrans" cxnId="{01929F03-4D7C-4FF4-A161-402C1ACF5452}">
      <dgm:prSet/>
      <dgm:spPr/>
      <dgm:t>
        <a:bodyPr/>
        <a:lstStyle/>
        <a:p>
          <a:endParaRPr lang="en-US"/>
        </a:p>
      </dgm:t>
    </dgm:pt>
    <dgm:pt modelId="{A5ACD710-D44C-4070-8A30-4357B4C0025E}">
      <dgm:prSet phldrT="[Text]"/>
      <dgm:spPr/>
      <dgm:t>
        <a:bodyPr/>
        <a:lstStyle/>
        <a:p>
          <a:r>
            <a:rPr lang="en-US" dirty="0"/>
            <a:t>Transferring funds</a:t>
          </a:r>
        </a:p>
      </dgm:t>
    </dgm:pt>
    <dgm:pt modelId="{AF98D4B8-1544-4B53-BC37-4DF3BF723F54}" type="parTrans" cxnId="{CC8E866E-424B-4522-B120-E1E5168B5577}">
      <dgm:prSet/>
      <dgm:spPr/>
      <dgm:t>
        <a:bodyPr/>
        <a:lstStyle/>
        <a:p>
          <a:endParaRPr lang="en-US"/>
        </a:p>
      </dgm:t>
    </dgm:pt>
    <dgm:pt modelId="{2CA330A7-A286-48EC-9B8D-17A93C763E1F}" type="sibTrans" cxnId="{CC8E866E-424B-4522-B120-E1E5168B5577}">
      <dgm:prSet/>
      <dgm:spPr/>
      <dgm:t>
        <a:bodyPr/>
        <a:lstStyle/>
        <a:p>
          <a:endParaRPr lang="en-US"/>
        </a:p>
      </dgm:t>
    </dgm:pt>
    <dgm:pt modelId="{56EB6B26-81E2-4CAC-9228-239E2ECF522D}" type="pres">
      <dgm:prSet presAssocID="{9FE4270D-A9B4-4F10-8E27-6E73E1A9DD6D}" presName="diagram" presStyleCnt="0">
        <dgm:presLayoutVars>
          <dgm:dir/>
          <dgm:resizeHandles val="exact"/>
        </dgm:presLayoutVars>
      </dgm:prSet>
      <dgm:spPr/>
    </dgm:pt>
    <dgm:pt modelId="{307CF857-C0AD-443F-A459-1A3DAE3C0A05}" type="pres">
      <dgm:prSet presAssocID="{4163DBCB-8936-4F51-B849-9E23F46F0A3E}" presName="node" presStyleLbl="node1" presStyleIdx="0" presStyleCnt="5">
        <dgm:presLayoutVars>
          <dgm:bulletEnabled val="1"/>
        </dgm:presLayoutVars>
      </dgm:prSet>
      <dgm:spPr/>
    </dgm:pt>
    <dgm:pt modelId="{827CB19B-25F2-4F6E-83A2-BF8881FEE08F}" type="pres">
      <dgm:prSet presAssocID="{004FF328-B19D-4D45-8935-F04E6DB6BD84}" presName="sibTrans" presStyleCnt="0"/>
      <dgm:spPr/>
    </dgm:pt>
    <dgm:pt modelId="{C9D0DC9D-AA10-42D3-937C-25952647E4E1}" type="pres">
      <dgm:prSet presAssocID="{86D60753-8C6B-441C-8EA2-54D30174B40E}" presName="node" presStyleLbl="node1" presStyleIdx="1" presStyleCnt="5">
        <dgm:presLayoutVars>
          <dgm:bulletEnabled val="1"/>
        </dgm:presLayoutVars>
      </dgm:prSet>
      <dgm:spPr/>
    </dgm:pt>
    <dgm:pt modelId="{E6A5ED4D-27EF-4BD6-8C6E-7CEF18956D84}" type="pres">
      <dgm:prSet presAssocID="{A2E67890-BF84-408D-936D-32F7162D89A3}" presName="sibTrans" presStyleCnt="0"/>
      <dgm:spPr/>
    </dgm:pt>
    <dgm:pt modelId="{39422C50-D217-498E-8C3C-F4A08F1AD491}" type="pres">
      <dgm:prSet presAssocID="{A1A2B8F9-330F-4D19-BCF9-8A54035B06E6}" presName="node" presStyleLbl="node1" presStyleIdx="2" presStyleCnt="5">
        <dgm:presLayoutVars>
          <dgm:bulletEnabled val="1"/>
        </dgm:presLayoutVars>
      </dgm:prSet>
      <dgm:spPr/>
    </dgm:pt>
    <dgm:pt modelId="{F6E95F8C-E920-41D5-A756-3EA3777DDC2C}" type="pres">
      <dgm:prSet presAssocID="{D0EA1D8A-9BC3-4360-9D8A-C942C25BC436}" presName="sibTrans" presStyleCnt="0"/>
      <dgm:spPr/>
    </dgm:pt>
    <dgm:pt modelId="{B10C7A7D-C5E4-4435-B184-9604E0ABCCFD}" type="pres">
      <dgm:prSet presAssocID="{61F1253F-9190-46C1-94EF-E59B5382914D}" presName="node" presStyleLbl="node1" presStyleIdx="3" presStyleCnt="5">
        <dgm:presLayoutVars>
          <dgm:bulletEnabled val="1"/>
        </dgm:presLayoutVars>
      </dgm:prSet>
      <dgm:spPr/>
    </dgm:pt>
    <dgm:pt modelId="{5CF46C06-6453-4EB1-B789-F7B701186DAB}" type="pres">
      <dgm:prSet presAssocID="{54819E42-1306-485F-804E-2F24D7DAD4EE}" presName="sibTrans" presStyleCnt="0"/>
      <dgm:spPr/>
    </dgm:pt>
    <dgm:pt modelId="{6CE80390-8573-4DB8-83F5-DA8A3F37AC9D}" type="pres">
      <dgm:prSet presAssocID="{A5ACD710-D44C-4070-8A30-4357B4C0025E}" presName="node" presStyleLbl="node1" presStyleIdx="4" presStyleCnt="5">
        <dgm:presLayoutVars>
          <dgm:bulletEnabled val="1"/>
        </dgm:presLayoutVars>
      </dgm:prSet>
      <dgm:spPr/>
    </dgm:pt>
  </dgm:ptLst>
  <dgm:cxnLst>
    <dgm:cxn modelId="{01929F03-4D7C-4FF4-A161-402C1ACF5452}" srcId="{9FE4270D-A9B4-4F10-8E27-6E73E1A9DD6D}" destId="{61F1253F-9190-46C1-94EF-E59B5382914D}" srcOrd="3" destOrd="0" parTransId="{599D1834-7847-4E5D-B017-1557AFF3C98B}" sibTransId="{54819E42-1306-485F-804E-2F24D7DAD4EE}"/>
    <dgm:cxn modelId="{293C2714-75FF-4A06-997D-A52D40347531}" type="presOf" srcId="{A1A2B8F9-330F-4D19-BCF9-8A54035B06E6}" destId="{39422C50-D217-498E-8C3C-F4A08F1AD491}" srcOrd="0" destOrd="0" presId="urn:microsoft.com/office/officeart/2005/8/layout/default#45"/>
    <dgm:cxn modelId="{B8ECA360-CBA2-468B-86DF-829CC5F69E2F}" srcId="{9FE4270D-A9B4-4F10-8E27-6E73E1A9DD6D}" destId="{A1A2B8F9-330F-4D19-BCF9-8A54035B06E6}" srcOrd="2" destOrd="0" parTransId="{7D79BE4B-70B0-4CE0-B8C1-5757D87CB388}" sibTransId="{D0EA1D8A-9BC3-4360-9D8A-C942C25BC436}"/>
    <dgm:cxn modelId="{FB1FCC66-4856-44E9-A543-313446629B42}" type="presOf" srcId="{A5ACD710-D44C-4070-8A30-4357B4C0025E}" destId="{6CE80390-8573-4DB8-83F5-DA8A3F37AC9D}" srcOrd="0" destOrd="0" presId="urn:microsoft.com/office/officeart/2005/8/layout/default#45"/>
    <dgm:cxn modelId="{CC8E866E-424B-4522-B120-E1E5168B5577}" srcId="{9FE4270D-A9B4-4F10-8E27-6E73E1A9DD6D}" destId="{A5ACD710-D44C-4070-8A30-4357B4C0025E}" srcOrd="4" destOrd="0" parTransId="{AF98D4B8-1544-4B53-BC37-4DF3BF723F54}" sibTransId="{2CA330A7-A286-48EC-9B8D-17A93C763E1F}"/>
    <dgm:cxn modelId="{73CF124F-97CB-4893-BF96-8E3F2BA9828C}" type="presOf" srcId="{86D60753-8C6B-441C-8EA2-54D30174B40E}" destId="{C9D0DC9D-AA10-42D3-937C-25952647E4E1}" srcOrd="0" destOrd="0" presId="urn:microsoft.com/office/officeart/2005/8/layout/default#45"/>
    <dgm:cxn modelId="{99DAA350-8420-48A2-87B5-8F659064FD13}" srcId="{9FE4270D-A9B4-4F10-8E27-6E73E1A9DD6D}" destId="{86D60753-8C6B-441C-8EA2-54D30174B40E}" srcOrd="1" destOrd="0" parTransId="{E971D4E2-830E-4AED-877B-BB58B6C064A9}" sibTransId="{A2E67890-BF84-408D-936D-32F7162D89A3}"/>
    <dgm:cxn modelId="{C2A84C78-4C81-4BF4-BC8F-35DDFF76CC8A}" type="presOf" srcId="{9FE4270D-A9B4-4F10-8E27-6E73E1A9DD6D}" destId="{56EB6B26-81E2-4CAC-9228-239E2ECF522D}" srcOrd="0" destOrd="0" presId="urn:microsoft.com/office/officeart/2005/8/layout/default#45"/>
    <dgm:cxn modelId="{EF6503A8-D916-4CC2-B711-1B6426173047}" srcId="{9FE4270D-A9B4-4F10-8E27-6E73E1A9DD6D}" destId="{4163DBCB-8936-4F51-B849-9E23F46F0A3E}" srcOrd="0" destOrd="0" parTransId="{1DC89102-ED7E-4DFA-87B1-36998049FB17}" sibTransId="{004FF328-B19D-4D45-8935-F04E6DB6BD84}"/>
    <dgm:cxn modelId="{AB650FEA-00CC-463E-8076-393B0F3399D8}" type="presOf" srcId="{61F1253F-9190-46C1-94EF-E59B5382914D}" destId="{B10C7A7D-C5E4-4435-B184-9604E0ABCCFD}" srcOrd="0" destOrd="0" presId="urn:microsoft.com/office/officeart/2005/8/layout/default#45"/>
    <dgm:cxn modelId="{CA277CFF-C264-47C4-8DDE-6B291F037CD6}" type="presOf" srcId="{4163DBCB-8936-4F51-B849-9E23F46F0A3E}" destId="{307CF857-C0AD-443F-A459-1A3DAE3C0A05}" srcOrd="0" destOrd="0" presId="urn:microsoft.com/office/officeart/2005/8/layout/default#45"/>
    <dgm:cxn modelId="{CE2DEC8B-77F6-4A76-A097-1CDE7147174C}" type="presParOf" srcId="{56EB6B26-81E2-4CAC-9228-239E2ECF522D}" destId="{307CF857-C0AD-443F-A459-1A3DAE3C0A05}" srcOrd="0" destOrd="0" presId="urn:microsoft.com/office/officeart/2005/8/layout/default#45"/>
    <dgm:cxn modelId="{A5452CF3-022A-4A94-822E-62AE467496D8}" type="presParOf" srcId="{56EB6B26-81E2-4CAC-9228-239E2ECF522D}" destId="{827CB19B-25F2-4F6E-83A2-BF8881FEE08F}" srcOrd="1" destOrd="0" presId="urn:microsoft.com/office/officeart/2005/8/layout/default#45"/>
    <dgm:cxn modelId="{9786C741-60FB-4F56-BFD4-9AABBD3EEB80}" type="presParOf" srcId="{56EB6B26-81E2-4CAC-9228-239E2ECF522D}" destId="{C9D0DC9D-AA10-42D3-937C-25952647E4E1}" srcOrd="2" destOrd="0" presId="urn:microsoft.com/office/officeart/2005/8/layout/default#45"/>
    <dgm:cxn modelId="{87ADB4BA-A264-437F-A183-C871342A889D}" type="presParOf" srcId="{56EB6B26-81E2-4CAC-9228-239E2ECF522D}" destId="{E6A5ED4D-27EF-4BD6-8C6E-7CEF18956D84}" srcOrd="3" destOrd="0" presId="urn:microsoft.com/office/officeart/2005/8/layout/default#45"/>
    <dgm:cxn modelId="{9E300DB7-A47A-4F5B-B120-26704FC81F52}" type="presParOf" srcId="{56EB6B26-81E2-4CAC-9228-239E2ECF522D}" destId="{39422C50-D217-498E-8C3C-F4A08F1AD491}" srcOrd="4" destOrd="0" presId="urn:microsoft.com/office/officeart/2005/8/layout/default#45"/>
    <dgm:cxn modelId="{683F5EB1-C9AF-4851-9CD3-96469925751A}" type="presParOf" srcId="{56EB6B26-81E2-4CAC-9228-239E2ECF522D}" destId="{F6E95F8C-E920-41D5-A756-3EA3777DDC2C}" srcOrd="5" destOrd="0" presId="urn:microsoft.com/office/officeart/2005/8/layout/default#45"/>
    <dgm:cxn modelId="{101FD124-856F-4EF6-9AF1-C96082BDCF1C}" type="presParOf" srcId="{56EB6B26-81E2-4CAC-9228-239E2ECF522D}" destId="{B10C7A7D-C5E4-4435-B184-9604E0ABCCFD}" srcOrd="6" destOrd="0" presId="urn:microsoft.com/office/officeart/2005/8/layout/default#45"/>
    <dgm:cxn modelId="{B73926C1-82ED-479B-88A4-CD2BAA59043B}" type="presParOf" srcId="{56EB6B26-81E2-4CAC-9228-239E2ECF522D}" destId="{5CF46C06-6453-4EB1-B789-F7B701186DAB}" srcOrd="7" destOrd="0" presId="urn:microsoft.com/office/officeart/2005/8/layout/default#45"/>
    <dgm:cxn modelId="{3B8F6318-254E-4AE9-AD44-4D4822B67EA8}" type="presParOf" srcId="{56EB6B26-81E2-4CAC-9228-239E2ECF522D}" destId="{6CE80390-8573-4DB8-83F5-DA8A3F37AC9D}" srcOrd="8" destOrd="0" presId="urn:microsoft.com/office/officeart/2005/8/layout/default#4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62B11E-AF7B-4D70-B2A4-4C2D2C007206}" type="doc">
      <dgm:prSet loTypeId="urn:microsoft.com/office/officeart/2005/8/layout/default#49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ACE82-38C5-4B1D-AAC2-FB6121C09BDF}">
      <dgm:prSet phldrT="[Text]"/>
      <dgm:spPr/>
      <dgm:t>
        <a:bodyPr/>
        <a:lstStyle/>
        <a:p>
          <a:r>
            <a:rPr lang="en-US" b="1" dirty="0"/>
            <a:t>DSL modem</a:t>
          </a:r>
        </a:p>
      </dgm:t>
    </dgm:pt>
    <dgm:pt modelId="{1CB04AC5-4DFE-4A12-9AA5-29CE2C037C72}" type="parTrans" cxnId="{399BB7D4-DE63-4E5B-AA9C-8580865399F1}">
      <dgm:prSet/>
      <dgm:spPr/>
      <dgm:t>
        <a:bodyPr/>
        <a:lstStyle/>
        <a:p>
          <a:endParaRPr lang="en-US"/>
        </a:p>
      </dgm:t>
    </dgm:pt>
    <dgm:pt modelId="{39F441BC-7646-4E50-896B-BF3A45A59AA5}" type="sibTrans" cxnId="{399BB7D4-DE63-4E5B-AA9C-8580865399F1}">
      <dgm:prSet/>
      <dgm:spPr/>
      <dgm:t>
        <a:bodyPr/>
        <a:lstStyle/>
        <a:p>
          <a:endParaRPr lang="en-US"/>
        </a:p>
      </dgm:t>
    </dgm:pt>
    <dgm:pt modelId="{8708EEBF-D93B-4CAF-84EE-C631F32015E2}">
      <dgm:prSet phldrT="[Text]"/>
      <dgm:spPr/>
      <dgm:t>
        <a:bodyPr/>
        <a:lstStyle/>
        <a:p>
          <a:r>
            <a:rPr lang="en-US" b="1" dirty="0"/>
            <a:t>Cable modem</a:t>
          </a:r>
        </a:p>
      </dgm:t>
    </dgm:pt>
    <dgm:pt modelId="{60D67B76-46F8-419A-9CDA-DC864C00ADA7}" type="parTrans" cxnId="{E67F2FD3-5E8E-4467-AB47-3E14ED0380F9}">
      <dgm:prSet/>
      <dgm:spPr/>
      <dgm:t>
        <a:bodyPr/>
        <a:lstStyle/>
        <a:p>
          <a:endParaRPr lang="en-US"/>
        </a:p>
      </dgm:t>
    </dgm:pt>
    <dgm:pt modelId="{171C820D-FE30-41D5-863B-A7D6DBF56216}" type="sibTrans" cxnId="{E67F2FD3-5E8E-4467-AB47-3E14ED0380F9}">
      <dgm:prSet/>
      <dgm:spPr/>
      <dgm:t>
        <a:bodyPr/>
        <a:lstStyle/>
        <a:p>
          <a:endParaRPr lang="en-US"/>
        </a:p>
      </dgm:t>
    </dgm:pt>
    <dgm:pt modelId="{2ED71B58-2746-47CE-A0F6-F42195F6A69D}" type="pres">
      <dgm:prSet presAssocID="{4462B11E-AF7B-4D70-B2A4-4C2D2C007206}" presName="diagram" presStyleCnt="0">
        <dgm:presLayoutVars>
          <dgm:dir/>
          <dgm:resizeHandles val="exact"/>
        </dgm:presLayoutVars>
      </dgm:prSet>
      <dgm:spPr/>
    </dgm:pt>
    <dgm:pt modelId="{B43D1C27-78C9-4954-A093-27CE616386EB}" type="pres">
      <dgm:prSet presAssocID="{8708EEBF-D93B-4CAF-84EE-C631F32015E2}" presName="node" presStyleLbl="node1" presStyleIdx="0" presStyleCnt="2">
        <dgm:presLayoutVars>
          <dgm:bulletEnabled val="1"/>
        </dgm:presLayoutVars>
      </dgm:prSet>
      <dgm:spPr>
        <a:prstGeom prst="hexagon">
          <a:avLst/>
        </a:prstGeom>
      </dgm:spPr>
    </dgm:pt>
    <dgm:pt modelId="{A73BB9FB-BFDC-4C41-B95B-14B4BFFF38E2}" type="pres">
      <dgm:prSet presAssocID="{171C820D-FE30-41D5-863B-A7D6DBF56216}" presName="sibTrans" presStyleCnt="0"/>
      <dgm:spPr/>
    </dgm:pt>
    <dgm:pt modelId="{F0420ABF-0C6E-4076-9F96-39E3C577BDD1}" type="pres">
      <dgm:prSet presAssocID="{E62ACE82-38C5-4B1D-AAC2-FB6121C09BDF}" presName="node" presStyleLbl="node1" presStyleIdx="1" presStyleCnt="2">
        <dgm:presLayoutVars>
          <dgm:bulletEnabled val="1"/>
        </dgm:presLayoutVars>
      </dgm:prSet>
      <dgm:spPr>
        <a:prstGeom prst="hexagon">
          <a:avLst/>
        </a:prstGeom>
      </dgm:spPr>
    </dgm:pt>
  </dgm:ptLst>
  <dgm:cxnLst>
    <dgm:cxn modelId="{41901A23-2D18-45A3-B8A6-12F9C481FC18}" type="presOf" srcId="{8708EEBF-D93B-4CAF-84EE-C631F32015E2}" destId="{B43D1C27-78C9-4954-A093-27CE616386EB}" srcOrd="0" destOrd="0" presId="urn:microsoft.com/office/officeart/2005/8/layout/default#49"/>
    <dgm:cxn modelId="{3C8EB29E-25D7-44E2-B65F-66588D638DB1}" type="presOf" srcId="{4462B11E-AF7B-4D70-B2A4-4C2D2C007206}" destId="{2ED71B58-2746-47CE-A0F6-F42195F6A69D}" srcOrd="0" destOrd="0" presId="urn:microsoft.com/office/officeart/2005/8/layout/default#49"/>
    <dgm:cxn modelId="{E67F2FD3-5E8E-4467-AB47-3E14ED0380F9}" srcId="{4462B11E-AF7B-4D70-B2A4-4C2D2C007206}" destId="{8708EEBF-D93B-4CAF-84EE-C631F32015E2}" srcOrd="0" destOrd="0" parTransId="{60D67B76-46F8-419A-9CDA-DC864C00ADA7}" sibTransId="{171C820D-FE30-41D5-863B-A7D6DBF56216}"/>
    <dgm:cxn modelId="{399BB7D4-DE63-4E5B-AA9C-8580865399F1}" srcId="{4462B11E-AF7B-4D70-B2A4-4C2D2C007206}" destId="{E62ACE82-38C5-4B1D-AAC2-FB6121C09BDF}" srcOrd="1" destOrd="0" parTransId="{1CB04AC5-4DFE-4A12-9AA5-29CE2C037C72}" sibTransId="{39F441BC-7646-4E50-896B-BF3A45A59AA5}"/>
    <dgm:cxn modelId="{A0C568FE-D4C4-49F1-A323-50078AB05129}" type="presOf" srcId="{E62ACE82-38C5-4B1D-AAC2-FB6121C09BDF}" destId="{F0420ABF-0C6E-4076-9F96-39E3C577BDD1}" srcOrd="0" destOrd="0" presId="urn:microsoft.com/office/officeart/2005/8/layout/default#49"/>
    <dgm:cxn modelId="{DAB3695C-C9D7-40C8-8826-2BC020798406}" type="presParOf" srcId="{2ED71B58-2746-47CE-A0F6-F42195F6A69D}" destId="{B43D1C27-78C9-4954-A093-27CE616386EB}" srcOrd="0" destOrd="0" presId="urn:microsoft.com/office/officeart/2005/8/layout/default#49"/>
    <dgm:cxn modelId="{0B2708CF-C174-46B3-8984-D18FB3F52CE4}" type="presParOf" srcId="{2ED71B58-2746-47CE-A0F6-F42195F6A69D}" destId="{A73BB9FB-BFDC-4C41-B95B-14B4BFFF38E2}" srcOrd="1" destOrd="0" presId="urn:microsoft.com/office/officeart/2005/8/layout/default#49"/>
    <dgm:cxn modelId="{1A625402-439A-4111-81A5-87AE07E4E202}" type="presParOf" srcId="{2ED71B58-2746-47CE-A0F6-F42195F6A69D}" destId="{F0420ABF-0C6E-4076-9F96-39E3C577BDD1}" srcOrd="2" destOrd="0" presId="urn:microsoft.com/office/officeart/2005/8/layout/default#4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C4319-08B6-4D17-BB28-A45000243255}">
      <dsp:nvSpPr>
        <dsp:cNvPr id="0" name=""/>
        <dsp:cNvSpPr/>
      </dsp:nvSpPr>
      <dsp:spPr>
        <a:xfrm>
          <a:off x="1005843" y="0"/>
          <a:ext cx="6217920" cy="3403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CF23C0-BEC0-4B04-8971-E5EE79822655}">
      <dsp:nvSpPr>
        <dsp:cNvPr id="0" name=""/>
        <dsp:cNvSpPr/>
      </dsp:nvSpPr>
      <dsp:spPr>
        <a:xfrm>
          <a:off x="4619" y="1021080"/>
          <a:ext cx="2346142" cy="1361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Sending device</a:t>
          </a:r>
        </a:p>
      </dsp:txBody>
      <dsp:txXfrm>
        <a:off x="71079" y="1087540"/>
        <a:ext cx="2213222" cy="1228520"/>
      </dsp:txXfrm>
    </dsp:sp>
    <dsp:sp modelId="{CD72B2BC-55CE-45BD-BC36-AF90FFCD3990}">
      <dsp:nvSpPr>
        <dsp:cNvPr id="0" name=""/>
        <dsp:cNvSpPr/>
      </dsp:nvSpPr>
      <dsp:spPr>
        <a:xfrm>
          <a:off x="2484528" y="1021080"/>
          <a:ext cx="2346142" cy="1361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Transmission media</a:t>
          </a:r>
        </a:p>
      </dsp:txBody>
      <dsp:txXfrm>
        <a:off x="2550988" y="1087540"/>
        <a:ext cx="2213222" cy="1228520"/>
      </dsp:txXfrm>
    </dsp:sp>
    <dsp:sp modelId="{9C80B527-C198-456B-8873-ABABB235B713}">
      <dsp:nvSpPr>
        <dsp:cNvPr id="0" name=""/>
        <dsp:cNvSpPr/>
      </dsp:nvSpPr>
      <dsp:spPr>
        <a:xfrm>
          <a:off x="4964438" y="1021080"/>
          <a:ext cx="2346142" cy="1361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Receiving device</a:t>
          </a:r>
        </a:p>
      </dsp:txBody>
      <dsp:txXfrm>
        <a:off x="5030898" y="1087540"/>
        <a:ext cx="2213222" cy="122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CF857-C0AD-443F-A459-1A3DAE3C0A05}">
      <dsp:nvSpPr>
        <dsp:cNvPr id="0" name=""/>
        <dsp:cNvSpPr/>
      </dsp:nvSpPr>
      <dsp:spPr>
        <a:xfrm>
          <a:off x="946546" y="1153"/>
          <a:ext cx="1932533" cy="1159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Facilitating communications</a:t>
          </a:r>
        </a:p>
      </dsp:txBody>
      <dsp:txXfrm>
        <a:off x="946546" y="1153"/>
        <a:ext cx="1932533" cy="1159519"/>
      </dsp:txXfrm>
    </dsp:sp>
    <dsp:sp modelId="{C9D0DC9D-AA10-42D3-937C-25952647E4E1}">
      <dsp:nvSpPr>
        <dsp:cNvPr id="0" name=""/>
        <dsp:cNvSpPr/>
      </dsp:nvSpPr>
      <dsp:spPr>
        <a:xfrm>
          <a:off x="3072333" y="1153"/>
          <a:ext cx="1932533" cy="1159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Sharing hardware</a:t>
          </a:r>
        </a:p>
      </dsp:txBody>
      <dsp:txXfrm>
        <a:off x="3072333" y="1153"/>
        <a:ext cx="1932533" cy="1159519"/>
      </dsp:txXfrm>
    </dsp:sp>
    <dsp:sp modelId="{39422C50-D217-498E-8C3C-F4A08F1AD491}">
      <dsp:nvSpPr>
        <dsp:cNvPr id="0" name=""/>
        <dsp:cNvSpPr/>
      </dsp:nvSpPr>
      <dsp:spPr>
        <a:xfrm>
          <a:off x="5198119" y="1153"/>
          <a:ext cx="1932533" cy="1159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Sharing data and information</a:t>
          </a:r>
        </a:p>
      </dsp:txBody>
      <dsp:txXfrm>
        <a:off x="5198119" y="1153"/>
        <a:ext cx="1932533" cy="1159519"/>
      </dsp:txXfrm>
    </dsp:sp>
    <dsp:sp modelId="{B10C7A7D-C5E4-4435-B184-9604E0ABCCFD}">
      <dsp:nvSpPr>
        <dsp:cNvPr id="0" name=""/>
        <dsp:cNvSpPr/>
      </dsp:nvSpPr>
      <dsp:spPr>
        <a:xfrm>
          <a:off x="2009440" y="1353926"/>
          <a:ext cx="1932533" cy="1159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Sharing software</a:t>
          </a:r>
        </a:p>
      </dsp:txBody>
      <dsp:txXfrm>
        <a:off x="2009440" y="1353926"/>
        <a:ext cx="1932533" cy="1159519"/>
      </dsp:txXfrm>
    </dsp:sp>
    <dsp:sp modelId="{6CE80390-8573-4DB8-83F5-DA8A3F37AC9D}">
      <dsp:nvSpPr>
        <dsp:cNvPr id="0" name=""/>
        <dsp:cNvSpPr/>
      </dsp:nvSpPr>
      <dsp:spPr>
        <a:xfrm>
          <a:off x="4135226" y="1353926"/>
          <a:ext cx="1932533" cy="11595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Transferring funds</a:t>
          </a:r>
        </a:p>
      </dsp:txBody>
      <dsp:txXfrm>
        <a:off x="4135226" y="1353926"/>
        <a:ext cx="1932533" cy="1159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D1C27-78C9-4954-A093-27CE616386EB}">
      <dsp:nvSpPr>
        <dsp:cNvPr id="0" name=""/>
        <dsp:cNvSpPr/>
      </dsp:nvSpPr>
      <dsp:spPr>
        <a:xfrm>
          <a:off x="837" y="620724"/>
          <a:ext cx="3264916" cy="1958950"/>
        </a:xfrm>
        <a:prstGeom prst="hexag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Cable modem</a:t>
          </a:r>
        </a:p>
      </dsp:txBody>
      <dsp:txXfrm>
        <a:off x="436159" y="881917"/>
        <a:ext cx="2394272" cy="1436564"/>
      </dsp:txXfrm>
    </dsp:sp>
    <dsp:sp modelId="{F0420ABF-0C6E-4076-9F96-39E3C577BDD1}">
      <dsp:nvSpPr>
        <dsp:cNvPr id="0" name=""/>
        <dsp:cNvSpPr/>
      </dsp:nvSpPr>
      <dsp:spPr>
        <a:xfrm>
          <a:off x="3592245" y="620724"/>
          <a:ext cx="3264916" cy="1958950"/>
        </a:xfrm>
        <a:prstGeom prst="hexag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DSL modem</a:t>
          </a:r>
        </a:p>
      </dsp:txBody>
      <dsp:txXfrm>
        <a:off x="4027567" y="881917"/>
        <a:ext cx="2394272" cy="1436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4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49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3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0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44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4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5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4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9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2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0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4267200"/>
            <a:ext cx="3505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 Black" pitchFamily="34" charset="0"/>
              </a:rPr>
              <a:t>Chapter 10</a:t>
            </a:r>
          </a:p>
          <a:p>
            <a:pPr algn="ctr"/>
            <a:endParaRPr lang="en-US" sz="2400" dirty="0">
              <a:latin typeface="Arial Black" pitchFamily="34" charset="0"/>
            </a:endParaRPr>
          </a:p>
          <a:p>
            <a:pPr algn="ctr"/>
            <a:r>
              <a:rPr lang="en-US" sz="2800" dirty="0">
                <a:latin typeface="Arial Black" pitchFamily="34" charset="0"/>
              </a:rPr>
              <a:t>Communicating Digital Content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4878" y="0"/>
            <a:ext cx="9148877" cy="31242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200" y="954396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Discovering Computers 2016</a:t>
            </a:r>
          </a:p>
          <a:p>
            <a:pPr algn="ctr"/>
            <a:r>
              <a:rPr lang="en-US" sz="2000" b="0" i="0" dirty="0">
                <a:solidFill>
                  <a:schemeClr val="bg2">
                    <a:lumMod val="90000"/>
                  </a:schemeClr>
                </a:solidFill>
                <a:latin typeface="Arial Black" pitchFamily="34" charset="0"/>
              </a:rPr>
              <a:t>Tools, Apps, Devices, and the Impact of Technology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05200"/>
            <a:ext cx="5638800" cy="3039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8100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2016 Cengage Learning®. May not be scanned, copied or duplicated, or posted to a publicly accessible website, in whole or in part.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005F86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EEEBCA"/>
                </a:solidFill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005F86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0637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© 2016 Cengage Learning®.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4">
              <a:lumMod val="75000"/>
            </a:schemeClr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94"/>
    </mc:Choice>
    <mc:Fallback xmlns="">
      <p:transition advTm="21794"/>
    </mc:Fallback>
  </mc:AlternateContent>
  <p:extLst>
    <p:ext uri="{3A86A75C-4F4B-4683-9AE1-C65F6400EC91}">
      <p14:laserTraceLst xmlns:p14="http://schemas.microsoft.com/office/powerpoint/2010/main">
        <p14:tracePtLst>
          <p14:tracePt t="3413" x="608013" y="5054600"/>
          <p14:tracePt t="6623" x="615950" y="5054600"/>
          <p14:tracePt t="6636" x="642938" y="5054600"/>
          <p14:tracePt t="6648" x="750888" y="5054600"/>
          <p14:tracePt t="6661" x="1258888" y="5116513"/>
          <p14:tracePt t="6673" x="1795463" y="5187950"/>
          <p14:tracePt t="6686" x="1919288" y="5205413"/>
          <p14:tracePt t="6700" x="2000250" y="5224463"/>
          <p14:tracePt t="6717" x="2081213" y="5251450"/>
          <p14:tracePt t="6735" x="2133600" y="5276850"/>
          <p14:tracePt t="6750" x="2251075" y="5367338"/>
          <p14:tracePt t="6767" x="2330450" y="5429250"/>
          <p14:tracePt t="6784" x="2428875" y="5500688"/>
          <p14:tracePt t="6801" x="2589213" y="5589588"/>
          <p14:tracePt t="6817" x="2616200" y="5599113"/>
          <p14:tracePt t="6833" x="2625725" y="5599113"/>
          <p14:tracePt t="6937" x="2625725" y="5608638"/>
          <p14:tracePt t="7037" x="2616200" y="5608638"/>
          <p14:tracePt t="7050" x="2608263" y="5616575"/>
          <p14:tracePt t="7062" x="2598738" y="5626100"/>
          <p14:tracePt t="7075" x="2571750" y="5634038"/>
          <p14:tracePt t="7088" x="2554288" y="5634038"/>
          <p14:tracePt t="7100" x="2509838" y="5653088"/>
          <p14:tracePt t="7117" x="2438400" y="5680075"/>
          <p14:tracePt t="7134" x="2357438" y="5697538"/>
          <p14:tracePt t="7150" x="2205038" y="5715000"/>
          <p14:tracePt t="7167" x="2098675" y="5724525"/>
          <p14:tracePt t="7184" x="1990725" y="5724525"/>
          <p14:tracePt t="7200" x="1830388" y="5741988"/>
          <p14:tracePt t="7217" x="1795463" y="5751513"/>
          <p14:tracePt t="7234" x="1768475" y="5759450"/>
          <p14:tracePt t="7250" x="1751013" y="5759450"/>
          <p14:tracePt t="7267" x="1741488" y="5759450"/>
          <p14:tracePt t="7284" x="1741488" y="5768975"/>
          <p14:tracePt t="7626" x="1724025" y="5768975"/>
          <p14:tracePt t="7639" x="1679575" y="5768975"/>
          <p14:tracePt t="7652" x="1527175" y="5759450"/>
          <p14:tracePt t="7664" x="1204913" y="5732463"/>
          <p14:tracePt t="7676" x="1009650" y="5732463"/>
          <p14:tracePt t="7689" x="946150" y="5732463"/>
          <p14:tracePt t="7702" x="901700" y="5732463"/>
          <p14:tracePt t="7717" x="874713" y="5732463"/>
          <p14:tracePt t="7734" x="847725" y="5732463"/>
          <p14:tracePt t="7751" x="812800" y="5732463"/>
          <p14:tracePt t="7767" x="785813" y="5732463"/>
          <p14:tracePt t="7784" x="758825" y="5732463"/>
          <p14:tracePt t="7801" x="723900" y="5732463"/>
          <p14:tracePt t="7855" x="714375" y="5732463"/>
          <p14:tracePt t="7990" x="714375" y="5724525"/>
          <p14:tracePt t="8040" x="723900" y="5724525"/>
          <p14:tracePt t="8053" x="741363" y="5724525"/>
          <p14:tracePt t="8065" x="750888" y="5715000"/>
          <p14:tracePt t="8077" x="758825" y="5705475"/>
          <p14:tracePt t="8090" x="776288" y="5705475"/>
          <p14:tracePt t="8140" x="785813" y="5705475"/>
          <p14:tracePt t="8818" x="803275" y="5705475"/>
          <p14:tracePt t="8830" x="822325" y="5705475"/>
          <p14:tracePt t="8842" x="857250" y="5705475"/>
          <p14:tracePt t="8856" x="955675" y="5688013"/>
          <p14:tracePt t="8868" x="1133475" y="5661025"/>
          <p14:tracePt t="8885" x="1347788" y="5634038"/>
          <p14:tracePt t="8901" x="1490663" y="5608638"/>
          <p14:tracePt t="8918" x="1616075" y="5589588"/>
          <p14:tracePt t="8935" x="1660525" y="5589588"/>
          <p14:tracePt t="8951" x="1687513" y="5589588"/>
          <p14:tracePt t="8956" x="1697038" y="5589588"/>
          <p14:tracePt t="8970" x="1704975" y="5589588"/>
          <p14:tracePt t="8985" x="1714500" y="5589588"/>
          <p14:tracePt t="9708" x="1704975" y="5589588"/>
          <p14:tracePt t="9745" x="1697038" y="5589588"/>
          <p14:tracePt t="9757" x="1687513" y="5589588"/>
          <p14:tracePt t="9771" x="1679575" y="5589588"/>
          <p14:tracePt t="9784" x="1643063" y="5589588"/>
          <p14:tracePt t="9796" x="1446213" y="5589588"/>
          <p14:tracePt t="9809" x="1009650" y="5589588"/>
          <p14:tracePt t="9822" x="822325" y="5589588"/>
          <p14:tracePt t="9835" x="758825" y="5589588"/>
          <p14:tracePt t="9852" x="741363" y="5589588"/>
          <p14:tracePt t="9869" x="723900" y="5589588"/>
          <p14:tracePt t="9921" x="723900" y="5581650"/>
          <p14:tracePt t="9995" x="723900" y="5572125"/>
          <p14:tracePt t="10009" x="741363" y="5572125"/>
          <p14:tracePt t="10021" x="750888" y="5572125"/>
          <p14:tracePt t="10033" x="776288" y="5572125"/>
          <p14:tracePt t="10046" x="803275" y="5572125"/>
          <p14:tracePt t="10058" x="830263" y="5572125"/>
          <p14:tracePt t="10072" x="866775" y="5572125"/>
          <p14:tracePt t="10085" x="938213" y="5572125"/>
          <p14:tracePt t="10102" x="1027113" y="5572125"/>
          <p14:tracePt t="10120" x="1143000" y="5572125"/>
          <p14:tracePt t="10135" x="1322388" y="5572125"/>
          <p14:tracePt t="10152" x="1384300" y="5572125"/>
          <p14:tracePt t="10170" x="1509713" y="5572125"/>
          <p14:tracePt t="10185" x="1562100" y="5572125"/>
          <p14:tracePt t="10202" x="1608138" y="5572125"/>
          <p14:tracePt t="10220" x="1633538" y="5562600"/>
          <p14:tracePt t="10235" x="1643063" y="5562600"/>
          <p14:tracePt t="10710" x="1616075" y="5562600"/>
          <p14:tracePt t="10723" x="1589088" y="5562600"/>
          <p14:tracePt t="10735" x="1509713" y="5562600"/>
          <p14:tracePt t="10748" x="1384300" y="5589588"/>
          <p14:tracePt t="10761" x="1250950" y="5653088"/>
          <p14:tracePt t="10773" x="1169988" y="5688013"/>
          <p14:tracePt t="10786" x="1116013" y="5705475"/>
          <p14:tracePt t="10802" x="1071563" y="5732463"/>
          <p14:tracePt t="10819" x="1036638" y="5751513"/>
          <p14:tracePt t="10836" x="901700" y="5813425"/>
          <p14:tracePt t="10852" x="839788" y="5848350"/>
          <p14:tracePt t="10869" x="795338" y="5867400"/>
          <p14:tracePt t="10886" x="758825" y="5894388"/>
          <p14:tracePt t="10902" x="750888" y="5911850"/>
          <p14:tracePt t="10919" x="741363" y="5911850"/>
          <p14:tracePt t="10936" x="741363" y="5919788"/>
          <p14:tracePt t="11011" x="750888" y="5929313"/>
          <p14:tracePt t="11024" x="795338" y="5938838"/>
          <p14:tracePt t="11036" x="893763" y="5965825"/>
          <p14:tracePt t="11049" x="1009650" y="5991225"/>
          <p14:tracePt t="11061" x="1133475" y="6010275"/>
          <p14:tracePt t="11073" x="1241425" y="6018213"/>
          <p14:tracePt t="11087" x="1322388" y="6027738"/>
          <p14:tracePt t="11103" x="1419225" y="6037263"/>
          <p14:tracePt t="11119" x="1500188" y="6037263"/>
          <p14:tracePt t="11136" x="1633538" y="6045200"/>
          <p14:tracePt t="11152" x="1687513" y="6045200"/>
          <p14:tracePt t="11169" x="1714500" y="6045200"/>
          <p14:tracePt t="11186" x="1731963" y="6045200"/>
          <p14:tracePt t="11219" x="1741488" y="60452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communications device</a:t>
            </a:r>
            <a:r>
              <a:rPr lang="en-US" dirty="0">
                <a:solidFill>
                  <a:srgbClr val="005F86"/>
                </a:solidFill>
              </a:rPr>
              <a:t> </a:t>
            </a:r>
            <a:r>
              <a:rPr lang="en-US" dirty="0"/>
              <a:t>is any type of hardware capable of transmitting data, instructions, and information between a sending device and a receiving device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468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48018582"/>
              </p:ext>
            </p:extLst>
          </p:nvPr>
        </p:nvGraphicFramePr>
        <p:xfrm>
          <a:off x="932543" y="3222171"/>
          <a:ext cx="6858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588"/>
    </mc:Choice>
    <mc:Fallback xmlns="">
      <p:transition advTm="63588"/>
    </mc:Fallback>
  </mc:AlternateContent>
  <p:extLst>
    <p:ext uri="{3A86A75C-4F4B-4683-9AE1-C65F6400EC91}">
      <p14:laserTraceLst xmlns:p14="http://schemas.microsoft.com/office/powerpoint/2010/main">
        <p14:tracePtLst>
          <p14:tracePt t="3127" x="5599113" y="4143375"/>
          <p14:tracePt t="3141" x="5527675" y="4098925"/>
          <p14:tracePt t="3153" x="5153025" y="3919538"/>
          <p14:tracePt t="3166" x="4510088" y="3608388"/>
          <p14:tracePt t="3178" x="4197350" y="3394075"/>
          <p14:tracePt t="3195" x="3884613" y="3197225"/>
          <p14:tracePt t="3211" x="3741738" y="3098800"/>
          <p14:tracePt t="3228" x="3000375" y="2536825"/>
          <p14:tracePt t="3245" x="2679700" y="2286000"/>
          <p14:tracePt t="3262" x="2554288" y="2179638"/>
          <p14:tracePt t="3278" x="2490788" y="2116138"/>
          <p14:tracePt t="3295" x="2482850" y="2108200"/>
          <p14:tracePt t="3313" x="2473325" y="2108200"/>
          <p14:tracePt t="3328" x="2473325" y="2098675"/>
          <p14:tracePt t="3628" x="2465388" y="2089150"/>
          <p14:tracePt t="3640" x="2446338" y="2071688"/>
          <p14:tracePt t="3652" x="2411413" y="2036763"/>
          <p14:tracePt t="3665" x="2357438" y="1965325"/>
          <p14:tracePt t="3678" x="2268538" y="1893888"/>
          <p14:tracePt t="3695" x="2187575" y="1839913"/>
          <p14:tracePt t="3712" x="2116138" y="1785938"/>
          <p14:tracePt t="3729" x="1847850" y="1643063"/>
          <p14:tracePt t="3745" x="1741488" y="1571625"/>
          <p14:tracePt t="3762" x="1643063" y="1517650"/>
          <p14:tracePt t="3778" x="1544638" y="1446213"/>
          <p14:tracePt t="3796" x="1527175" y="1419225"/>
          <p14:tracePt t="3812" x="1517650" y="1401763"/>
          <p14:tracePt t="3829" x="1482725" y="1347788"/>
          <p14:tracePt t="3845" x="1473200" y="1322388"/>
          <p14:tracePt t="3862" x="1473200" y="1295400"/>
          <p14:tracePt t="3879" x="1473200" y="1285875"/>
          <p14:tracePt t="3928" x="1473200" y="1276350"/>
          <p14:tracePt t="3990" x="1482725" y="1276350"/>
          <p14:tracePt t="4003" x="1490663" y="1276350"/>
          <p14:tracePt t="4015" x="1517650" y="1276350"/>
          <p14:tracePt t="4029" x="1562100" y="1276350"/>
          <p14:tracePt t="4045" x="1633538" y="1276350"/>
          <p14:tracePt t="4062" x="1731963" y="1276350"/>
          <p14:tracePt t="4079" x="1938338" y="1258888"/>
          <p14:tracePt t="4096" x="2224088" y="1258888"/>
          <p14:tracePt t="4112" x="2589213" y="1258888"/>
          <p14:tracePt t="4129" x="3224213" y="1258888"/>
          <p14:tracePt t="4145" x="3295650" y="1258888"/>
          <p14:tracePt t="4162" x="3375025" y="1258888"/>
          <p14:tracePt t="4179" x="3500438" y="1258888"/>
          <p14:tracePt t="4195" x="3571875" y="1258888"/>
          <p14:tracePt t="4212" x="3679825" y="1258888"/>
          <p14:tracePt t="4228" x="3848100" y="1258888"/>
          <p14:tracePt t="4245" x="3929063" y="1250950"/>
          <p14:tracePt t="4262" x="4000500" y="1250950"/>
          <p14:tracePt t="4278" x="4071938" y="1250950"/>
          <p14:tracePt t="4295" x="4098925" y="1250950"/>
          <p14:tracePt t="4312" x="4116388" y="1250950"/>
          <p14:tracePt t="4328" x="4133850" y="1241425"/>
          <p14:tracePt t="4345" x="4143375" y="1241425"/>
          <p14:tracePt t="4402" x="4133850" y="1241425"/>
          <p14:tracePt t="4415" x="4108450" y="1231900"/>
          <p14:tracePt t="4427" x="4071938" y="1223963"/>
          <p14:tracePt t="4440" x="4017963" y="1214438"/>
          <p14:tracePt t="4453" x="3946525" y="1196975"/>
          <p14:tracePt t="4465" x="3848100" y="1187450"/>
          <p14:tracePt t="4478" x="3679825" y="1152525"/>
          <p14:tracePt t="4495" x="3259138" y="1098550"/>
          <p14:tracePt t="4512" x="2857500" y="1071563"/>
          <p14:tracePt t="4529" x="2303463" y="1071563"/>
          <p14:tracePt t="4545" x="2205038" y="1071563"/>
          <p14:tracePt t="4562" x="2133600" y="1071563"/>
          <p14:tracePt t="4579" x="2036763" y="1071563"/>
          <p14:tracePt t="4595" x="2017713" y="1071563"/>
          <p14:tracePt t="4612" x="2000250" y="1071563"/>
          <p14:tracePt t="4629" x="1990725" y="1071563"/>
          <p14:tracePt t="4792" x="2000250" y="1071563"/>
          <p14:tracePt t="4878" x="2009775" y="1071563"/>
          <p14:tracePt t="4903" x="2017713" y="1062038"/>
          <p14:tracePt t="4916" x="2027238" y="1062038"/>
          <p14:tracePt t="4928" x="2044700" y="1054100"/>
          <p14:tracePt t="4940" x="2062163" y="1054100"/>
          <p14:tracePt t="4953" x="2098675" y="1054100"/>
          <p14:tracePt t="4965" x="2179638" y="1054100"/>
          <p14:tracePt t="4979" x="2295525" y="1054100"/>
          <p14:tracePt t="4996" x="2455863" y="1054100"/>
          <p14:tracePt t="5012" x="2894013" y="1054100"/>
          <p14:tracePt t="5029" x="3411538" y="1062038"/>
          <p14:tracePt t="5046" x="3482975" y="1071563"/>
          <p14:tracePt t="5062" x="3544888" y="1071563"/>
          <p14:tracePt t="5079" x="3679825" y="1081088"/>
          <p14:tracePt t="5096" x="3714750" y="1081088"/>
          <p14:tracePt t="5113" x="3732213" y="1081088"/>
          <p14:tracePt t="5130" x="3759200" y="1081088"/>
          <p14:tracePt t="5146" x="3768725" y="1081088"/>
          <p14:tracePt t="5241" x="3751263" y="1081088"/>
          <p14:tracePt t="5254" x="3724275" y="1081088"/>
          <p14:tracePt t="5267" x="3687763" y="1081088"/>
          <p14:tracePt t="5279" x="3660775" y="1081088"/>
          <p14:tracePt t="5290" x="3625850" y="1081088"/>
          <p14:tracePt t="5303" x="3589338" y="1081088"/>
          <p14:tracePt t="5316" x="3517900" y="1081088"/>
          <p14:tracePt t="5330" x="3394075" y="1081088"/>
          <p14:tracePt t="5346" x="3089275" y="1081088"/>
          <p14:tracePt t="5363" x="2751138" y="1098550"/>
          <p14:tracePt t="5380" x="2527300" y="1116013"/>
          <p14:tracePt t="5396" x="2455863" y="1116013"/>
          <p14:tracePt t="5413" x="2411413" y="1116013"/>
          <p14:tracePt t="5418" x="2393950" y="1116013"/>
          <p14:tracePt t="5430" x="2384425" y="1116013"/>
          <p14:tracePt t="5446" x="2374900" y="1116013"/>
          <p14:tracePt t="5543" x="2401888" y="1116013"/>
          <p14:tracePt t="5554" x="2419350" y="1116013"/>
          <p14:tracePt t="5567" x="2438400" y="1116013"/>
          <p14:tracePt t="5580" x="2465388" y="1116013"/>
          <p14:tracePt t="5597" x="2490788" y="1116013"/>
          <p14:tracePt t="5613" x="2527300" y="1116013"/>
          <p14:tracePt t="5629" x="3125788" y="1116013"/>
          <p14:tracePt t="5646" x="3589338" y="1133475"/>
          <p14:tracePt t="5663" x="3679825" y="1143000"/>
          <p14:tracePt t="5679" x="3875088" y="1152525"/>
          <p14:tracePt t="5696" x="3938588" y="1160463"/>
          <p14:tracePt t="5713" x="4000500" y="1160463"/>
          <p14:tracePt t="5729" x="4125913" y="1169988"/>
          <p14:tracePt t="5746" x="4197350" y="1179513"/>
          <p14:tracePt t="5763" x="4232275" y="1179513"/>
          <p14:tracePt t="5780" x="4259263" y="1179513"/>
          <p14:tracePt t="5797" x="4268788" y="1187450"/>
          <p14:tracePt t="5917" x="4259263" y="1187450"/>
          <p14:tracePt t="5981" x="4251325" y="1187450"/>
          <p14:tracePt t="6381" x="4241800" y="1187450"/>
          <p14:tracePt t="6431" x="4241800" y="1196975"/>
          <p14:tracePt t="12719" x="4232275" y="1196975"/>
          <p14:tracePt t="12732" x="4224338" y="1196975"/>
          <p14:tracePt t="12744" x="4214813" y="1196975"/>
          <p14:tracePt t="12757" x="4197350" y="1196975"/>
          <p14:tracePt t="12769" x="4170363" y="1196975"/>
          <p14:tracePt t="12783" x="4143375" y="1196975"/>
          <p14:tracePt t="12800" x="4098925" y="1204913"/>
          <p14:tracePt t="12818" x="3956050" y="1285875"/>
          <p14:tracePt t="12833" x="3840163" y="1330325"/>
          <p14:tracePt t="12850" x="3660775" y="1419225"/>
          <p14:tracePt t="12866" x="3438525" y="1500188"/>
          <p14:tracePt t="12883" x="3259138" y="1562100"/>
          <p14:tracePt t="12900" x="3143250" y="1589088"/>
          <p14:tracePt t="12918" x="3071813" y="1608138"/>
          <p14:tracePt t="12933" x="2928938" y="1643063"/>
          <p14:tracePt t="12950" x="2847975" y="1679575"/>
          <p14:tracePt t="12968" x="2759075" y="1687513"/>
          <p14:tracePt t="12983" x="2670175" y="1714500"/>
          <p14:tracePt t="13000" x="2643188" y="1724025"/>
          <p14:tracePt t="13016" x="2608263" y="1731963"/>
          <p14:tracePt t="13033" x="2527300" y="1758950"/>
          <p14:tracePt t="13050" x="2500313" y="1758950"/>
          <p14:tracePt t="13067" x="2482850" y="1776413"/>
          <p14:tracePt t="13083" x="2465388" y="1785938"/>
          <p14:tracePt t="13100" x="2455863" y="1795463"/>
          <p14:tracePt t="13116" x="2446338" y="1795463"/>
          <p14:tracePt t="13159" x="2446338" y="1803400"/>
          <p14:tracePt t="13207" x="2473325" y="1812925"/>
          <p14:tracePt t="13220" x="2509838" y="1812925"/>
          <p14:tracePt t="13231" x="2571750" y="1822450"/>
          <p14:tracePt t="13243" x="2679700" y="1847850"/>
          <p14:tracePt t="13256" x="2867025" y="1866900"/>
          <p14:tracePt t="13268" x="3000375" y="1893888"/>
          <p14:tracePt t="13283" x="3160713" y="1911350"/>
          <p14:tracePt t="13300" x="3348038" y="1938338"/>
          <p14:tracePt t="13316" x="3429000" y="1946275"/>
          <p14:tracePt t="13333" x="3554413" y="1965325"/>
          <p14:tracePt t="13349" x="3625850" y="1973263"/>
          <p14:tracePt t="13366" x="3687763" y="1982788"/>
          <p14:tracePt t="13383" x="3795713" y="2009775"/>
          <p14:tracePt t="13400" x="3884613" y="2027238"/>
          <p14:tracePt t="13417" x="3973513" y="2044700"/>
          <p14:tracePt t="13433" x="4017963" y="2054225"/>
          <p14:tracePt t="13450" x="4037013" y="2054225"/>
          <p14:tracePt t="13466" x="4044950" y="2054225"/>
          <p14:tracePt t="13483" x="4054475" y="2054225"/>
          <p14:tracePt t="14169" x="4044950" y="2054225"/>
          <p14:tracePt t="14182" x="4037013" y="2054225"/>
          <p14:tracePt t="14195" x="4027488" y="2054225"/>
          <p14:tracePt t="14207" x="4017963" y="2054225"/>
          <p14:tracePt t="14221" x="4000500" y="2054225"/>
          <p14:tracePt t="14234" x="3973513" y="2054225"/>
          <p14:tracePt t="14250" x="3946525" y="2054225"/>
          <p14:tracePt t="14267" x="3902075" y="2054225"/>
          <p14:tracePt t="14284" x="3786188" y="2062163"/>
          <p14:tracePt t="14301" x="3724275" y="2071688"/>
          <p14:tracePt t="14317" x="3679825" y="2071688"/>
          <p14:tracePt t="14334" x="3589338" y="2081213"/>
          <p14:tracePt t="14350" x="3527425" y="2089150"/>
          <p14:tracePt t="14367" x="3473450" y="2089150"/>
          <p14:tracePt t="14384" x="3411538" y="2089150"/>
          <p14:tracePt t="14401" x="3384550" y="2089150"/>
          <p14:tracePt t="14417" x="3357563" y="2089150"/>
          <p14:tracePt t="14434" x="3322638" y="2089150"/>
          <p14:tracePt t="14451" x="3313113" y="2089150"/>
          <p14:tracePt t="14468" x="3303588" y="2089150"/>
          <p14:tracePt t="14484" x="3276600" y="2089150"/>
          <p14:tracePt t="14501" x="3268663" y="2089150"/>
          <p14:tracePt t="14518" x="3251200" y="2089150"/>
          <p14:tracePt t="14534" x="3241675" y="2089150"/>
          <p14:tracePt t="24858" x="3251200" y="2089150"/>
          <p14:tracePt t="24871" x="3303588" y="2089150"/>
          <p14:tracePt t="24884" x="3455988" y="2108200"/>
          <p14:tracePt t="24895" x="3598863" y="2133600"/>
          <p14:tracePt t="24909" x="3660775" y="2143125"/>
          <p14:tracePt t="24922" x="3679825" y="2143125"/>
          <p14:tracePt t="24939" x="3687763" y="2143125"/>
          <p14:tracePt t="24956" x="3705225" y="2143125"/>
          <p14:tracePt t="24972" x="3724275" y="2143125"/>
          <p14:tracePt t="24989" x="3732213" y="2143125"/>
          <p14:tracePt t="25007" x="3776663" y="2143125"/>
          <p14:tracePt t="25022" x="3786188" y="2143125"/>
          <p14:tracePt t="25039" x="3795713" y="2143125"/>
          <p14:tracePt t="25056" x="3803650" y="2143125"/>
          <p14:tracePt t="25308" x="3795713" y="2143125"/>
          <p14:tracePt t="25346" x="3786188" y="2143125"/>
          <p14:tracePt t="25359" x="3776663" y="2143125"/>
          <p14:tracePt t="25384" x="3768725" y="2143125"/>
          <p14:tracePt t="25396" x="3751263" y="2152650"/>
          <p14:tracePt t="25409" x="3732213" y="2152650"/>
          <p14:tracePt t="25422" x="3697288" y="2152650"/>
          <p14:tracePt t="25439" x="3652838" y="2152650"/>
          <p14:tracePt t="25456" x="3581400" y="2152650"/>
          <p14:tracePt t="25472" x="3367088" y="2152650"/>
          <p14:tracePt t="25489" x="3276600" y="2152650"/>
          <p14:tracePt t="25506" x="3232150" y="2152650"/>
          <p14:tracePt t="25522" x="3152775" y="2152650"/>
          <p14:tracePt t="25539" x="3125788" y="2152650"/>
          <p14:tracePt t="25556" x="3098800" y="2152650"/>
          <p14:tracePt t="25572" x="3089275" y="2152650"/>
          <p14:tracePt t="25589" x="3081338" y="2152650"/>
          <p14:tracePt t="25607" x="3071813" y="2152650"/>
          <p14:tracePt t="25784" x="3081338" y="2152650"/>
          <p14:tracePt t="25847" x="3089275" y="2152650"/>
          <p14:tracePt t="25872" x="3098800" y="2152650"/>
          <p14:tracePt t="25884" x="3108325" y="2152650"/>
          <p14:tracePt t="25898" x="3116263" y="2152650"/>
          <p14:tracePt t="25922" x="3125788" y="2152650"/>
          <p14:tracePt t="25935" x="3133725" y="2152650"/>
          <p14:tracePt t="25947" x="3152775" y="2152650"/>
          <p14:tracePt t="25972" x="3170238" y="2152650"/>
          <p14:tracePt t="25985" x="3187700" y="2152650"/>
          <p14:tracePt t="25997" x="3214688" y="2152650"/>
          <p14:tracePt t="26010" x="3232150" y="2152650"/>
          <p14:tracePt t="26023" x="3251200" y="2152650"/>
          <p14:tracePt t="26039" x="3268663" y="2152650"/>
          <p14:tracePt t="26056" x="3276600" y="2152650"/>
          <p14:tracePt t="26073" x="3295650" y="2152650"/>
          <p14:tracePt t="26089" x="3303588" y="2152650"/>
          <p14:tracePt t="26136" x="3313113" y="2152650"/>
          <p14:tracePt t="27086" x="3303588" y="2152650"/>
          <p14:tracePt t="27099" x="3286125" y="2152650"/>
          <p14:tracePt t="27111" x="3268663" y="2152650"/>
          <p14:tracePt t="27124" x="3224213" y="2152650"/>
          <p14:tracePt t="27140" x="3081338" y="2152650"/>
          <p14:tracePt t="27157" x="2741613" y="2152650"/>
          <p14:tracePt t="27173" x="2393950" y="2187575"/>
          <p14:tracePt t="27190" x="2322513" y="2197100"/>
          <p14:tracePt t="27207" x="2259013" y="2197100"/>
          <p14:tracePt t="27223" x="2152650" y="2197100"/>
          <p14:tracePt t="27240" x="2089150" y="2197100"/>
          <p14:tracePt t="27257" x="2054225" y="2197100"/>
          <p14:tracePt t="27273" x="2000250" y="2197100"/>
          <p14:tracePt t="27290" x="1982788" y="2197100"/>
          <p14:tracePt t="27307" x="1955800" y="2197100"/>
          <p14:tracePt t="27324" x="1938338" y="2205038"/>
          <p14:tracePt t="27340" x="1928813" y="2205038"/>
          <p14:tracePt t="27357" x="1928813" y="2214563"/>
          <p14:tracePt t="27373" x="1911350" y="2214563"/>
          <p14:tracePt t="27688" x="1919288" y="2214563"/>
          <p14:tracePt t="27712" x="1928813" y="2214563"/>
          <p14:tracePt t="27737" x="1946275" y="2214563"/>
          <p14:tracePt t="27750" x="1965325" y="2214563"/>
          <p14:tracePt t="27762" x="2054225" y="2214563"/>
          <p14:tracePt t="27775" x="2143125" y="2214563"/>
          <p14:tracePt t="27790" x="2295525" y="2214563"/>
          <p14:tracePt t="27807" x="2679700" y="2214563"/>
          <p14:tracePt t="27824" x="3286125" y="2214563"/>
          <p14:tracePt t="27840" x="3394075" y="2214563"/>
          <p14:tracePt t="27857" x="3517900" y="2214563"/>
          <p14:tracePt t="27874" x="3679825" y="2224088"/>
          <p14:tracePt t="27890" x="3705225" y="2224088"/>
          <p14:tracePt t="27907" x="3732213" y="2224088"/>
          <p14:tracePt t="27924" x="3776663" y="2224088"/>
          <p14:tracePt t="27940" x="3795713" y="2224088"/>
          <p14:tracePt t="27957" x="3803650" y="2224088"/>
          <p14:tracePt t="27974" x="3822700" y="2224088"/>
          <p14:tracePt t="28075" x="3813175" y="2224088"/>
          <p14:tracePt t="28151" x="3803650" y="2224088"/>
          <p14:tracePt t="28451" x="3813175" y="2224088"/>
          <p14:tracePt t="28463" x="3867150" y="2224088"/>
          <p14:tracePt t="28476" x="3990975" y="2205038"/>
          <p14:tracePt t="28489" x="4205288" y="2205038"/>
          <p14:tracePt t="28501" x="4616450" y="2205038"/>
          <p14:tracePt t="28513" x="4857750" y="2205038"/>
          <p14:tracePt t="28526" x="4956175" y="2205038"/>
          <p14:tracePt t="28541" x="5072063" y="2197100"/>
          <p14:tracePt t="28558" x="5143500" y="2187575"/>
          <p14:tracePt t="28574" x="5205413" y="2179638"/>
          <p14:tracePt t="28591" x="5295900" y="2170113"/>
          <p14:tracePt t="28607" x="5367338" y="2170113"/>
          <p14:tracePt t="28625" x="5456238" y="2160588"/>
          <p14:tracePt t="28641" x="5491163" y="2160588"/>
          <p14:tracePt t="28658" x="5510213" y="2160588"/>
          <p14:tracePt t="28675" x="5562600" y="2160588"/>
          <p14:tracePt t="28691" x="5599113" y="2160588"/>
          <p14:tracePt t="28708" x="5634038" y="2160588"/>
          <p14:tracePt t="28724" x="5661025" y="2160588"/>
          <p14:tracePt t="28741" x="5670550" y="2160588"/>
          <p14:tracePt t="28889" x="5680075" y="2160588"/>
          <p14:tracePt t="28926" x="5688013" y="2160588"/>
          <p14:tracePt t="29102" x="5680075" y="2160588"/>
          <p14:tracePt t="29118" x="5670550" y="2160588"/>
          <p14:tracePt t="29128" x="5653088" y="2160588"/>
          <p14:tracePt t="29141" x="5634038" y="2160588"/>
          <p14:tracePt t="29157" x="5616575" y="2160588"/>
          <p14:tracePt t="29176" x="5581650" y="2160588"/>
          <p14:tracePt t="29191" x="5554663" y="2160588"/>
          <p14:tracePt t="29208" x="5510213" y="2160588"/>
          <p14:tracePt t="29225" x="5357813" y="2160588"/>
          <p14:tracePt t="29241" x="5276850" y="2160588"/>
          <p14:tracePt t="29258" x="5187950" y="2179638"/>
          <p14:tracePt t="29274" x="5062538" y="2205038"/>
          <p14:tracePt t="29291" x="4830763" y="2268538"/>
          <p14:tracePt t="29308" x="4724400" y="2286000"/>
          <p14:tracePt t="29326" x="4598988" y="2312988"/>
          <p14:tracePt t="29341" x="4527550" y="2322513"/>
          <p14:tracePt t="29358" x="4446588" y="2347913"/>
          <p14:tracePt t="29376" x="4340225" y="2366963"/>
          <p14:tracePt t="29391" x="4303713" y="2384425"/>
          <p14:tracePt t="29408" x="4259263" y="2401888"/>
          <p14:tracePt t="29424" x="4214813" y="2411413"/>
          <p14:tracePt t="29441" x="4108450" y="2438400"/>
          <p14:tracePt t="29458" x="4081463" y="2438400"/>
          <p14:tracePt t="29476" x="4037013" y="2455863"/>
          <p14:tracePt t="29491" x="4000500" y="2465388"/>
          <p14:tracePt t="29508" x="3938588" y="2473325"/>
          <p14:tracePt t="29526" x="3848100" y="2482850"/>
          <p14:tracePt t="29541" x="3741738" y="2500313"/>
          <p14:tracePt t="29558" x="3633788" y="2509838"/>
          <p14:tracePt t="29574" x="3536950" y="2509838"/>
          <p14:tracePt t="29591" x="3429000" y="2527300"/>
          <p14:tracePt t="29608" x="3367088" y="2536825"/>
          <p14:tracePt t="29626" x="3268663" y="2544763"/>
          <p14:tracePt t="29641" x="3232150" y="2544763"/>
          <p14:tracePt t="29658" x="3205163" y="2544763"/>
          <p14:tracePt t="29675" x="3179763" y="2544763"/>
          <p14:tracePt t="29691" x="3143250" y="2544763"/>
          <p14:tracePt t="30003" x="3125788" y="2544763"/>
          <p14:tracePt t="30015" x="3108325" y="2544763"/>
          <p14:tracePt t="30028" x="3081338" y="2544763"/>
          <p14:tracePt t="30041" x="3054350" y="2544763"/>
          <p14:tracePt t="30058" x="3036888" y="2544763"/>
          <p14:tracePt t="30078" x="3027363" y="2544763"/>
          <p14:tracePt t="30103" x="3017838" y="2544763"/>
          <p14:tracePt t="30130" x="3009900" y="2544763"/>
          <p14:tracePt t="30142" x="2990850" y="2544763"/>
          <p14:tracePt t="30154" x="2973388" y="2544763"/>
          <p14:tracePt t="30166" x="2938463" y="2554288"/>
          <p14:tracePt t="30180" x="2884488" y="2571750"/>
          <p14:tracePt t="30192" x="2840038" y="2581275"/>
          <p14:tracePt t="30209" x="2776538" y="2589213"/>
          <p14:tracePt t="30225" x="2679700" y="2608263"/>
          <p14:tracePt t="30241" x="2170113" y="2652713"/>
          <p14:tracePt t="30258" x="2017713" y="2652713"/>
          <p14:tracePt t="30275" x="1938338" y="2652713"/>
          <p14:tracePt t="30291" x="1884363" y="2652713"/>
          <p14:tracePt t="30308" x="1874838" y="2652713"/>
          <p14:tracePt t="30325" x="1857375" y="2652713"/>
          <p14:tracePt t="30342" x="1839913" y="2652713"/>
          <p14:tracePt t="30358" x="1830388" y="2652713"/>
          <p14:tracePt t="30391" x="1822450" y="2643188"/>
          <p14:tracePt t="30408" x="1822450" y="2633663"/>
          <p14:tracePt t="30527" x="1830388" y="2633663"/>
          <p14:tracePt t="30539" x="1847850" y="2633663"/>
          <p14:tracePt t="30552" x="1857375" y="2633663"/>
          <p14:tracePt t="30565" x="1866900" y="2633663"/>
          <p14:tracePt t="30577" x="1874838" y="2633663"/>
          <p14:tracePt t="30591" x="1884363" y="2633663"/>
          <p14:tracePt t="30608" x="1893888" y="2633663"/>
          <p14:tracePt t="30625" x="1911350" y="2633663"/>
          <p14:tracePt t="30641" x="1928813" y="2633663"/>
          <p14:tracePt t="30658" x="1946275" y="2633663"/>
          <p14:tracePt t="30675" x="1973263" y="2633663"/>
          <p14:tracePt t="30691" x="2108200" y="2633663"/>
          <p14:tracePt t="30708" x="2160588" y="2633663"/>
          <p14:tracePt t="30725" x="2197100" y="2633663"/>
          <p14:tracePt t="30741" x="2251075" y="2633663"/>
          <p14:tracePt t="30758" x="2276475" y="2633663"/>
          <p14:tracePt t="30775" x="2322513" y="2633663"/>
          <p14:tracePt t="30791" x="2482850" y="2633663"/>
          <p14:tracePt t="30808" x="2571750" y="2633663"/>
          <p14:tracePt t="30825" x="2697163" y="2633663"/>
          <p14:tracePt t="30841" x="2847975" y="2652713"/>
          <p14:tracePt t="30858" x="2884488" y="2652713"/>
          <p14:tracePt t="30875" x="2911475" y="2652713"/>
          <p14:tracePt t="30891" x="2973388" y="2652713"/>
          <p14:tracePt t="30908" x="3000375" y="2652713"/>
          <p14:tracePt t="30925" x="3009900" y="2652713"/>
          <p14:tracePt t="30942" x="3036888" y="2652713"/>
          <p14:tracePt t="30958" x="3044825" y="2652713"/>
          <p14:tracePt t="30992" x="3054350" y="2652713"/>
          <p14:tracePt t="31266" x="3062288" y="2652713"/>
          <p14:tracePt t="31291" x="3071813" y="2652713"/>
          <p14:tracePt t="31303" x="3108325" y="2652713"/>
          <p14:tracePt t="31315" x="3160713" y="2652713"/>
          <p14:tracePt t="31328" x="3268663" y="2652713"/>
          <p14:tracePt t="31342" x="3394075" y="2652713"/>
          <p14:tracePt t="31359" x="3571875" y="2652713"/>
          <p14:tracePt t="31375" x="3652838" y="2660650"/>
          <p14:tracePt t="31392" x="3751263" y="2660650"/>
          <p14:tracePt t="31409" x="3830638" y="2660650"/>
          <p14:tracePt t="31425" x="3919538" y="2660650"/>
          <p14:tracePt t="31442" x="3990975" y="2660650"/>
          <p14:tracePt t="31459" x="4027488" y="2660650"/>
          <p14:tracePt t="31475" x="4062413" y="2670175"/>
          <p14:tracePt t="31492" x="4152900" y="2679700"/>
          <p14:tracePt t="31509" x="4179888" y="2679700"/>
          <p14:tracePt t="31525" x="4187825" y="2679700"/>
          <p14:tracePt t="31542" x="4197350" y="2679700"/>
          <p14:tracePt t="32167" x="4224338" y="2679700"/>
          <p14:tracePt t="32180" x="4268788" y="2660650"/>
          <p14:tracePt t="32193" x="4384675" y="2652713"/>
          <p14:tracePt t="32205" x="4625975" y="2625725"/>
          <p14:tracePt t="32217" x="4768850" y="2625725"/>
          <p14:tracePt t="32230" x="4938713" y="2625725"/>
          <p14:tracePt t="32243" x="5276850" y="2625725"/>
          <p14:tracePt t="32259" x="5384800" y="2625725"/>
          <p14:tracePt t="32276" x="5537200" y="2643188"/>
          <p14:tracePt t="32293" x="5634038" y="2652713"/>
          <p14:tracePt t="32309" x="5661025" y="2652713"/>
          <p14:tracePt t="32326" x="5680075" y="2652713"/>
          <p14:tracePt t="32343" x="5724525" y="2652713"/>
          <p14:tracePt t="32359" x="5751513" y="2652713"/>
          <p14:tracePt t="32376" x="5786438" y="2652713"/>
          <p14:tracePt t="32393" x="5830888" y="2652713"/>
          <p14:tracePt t="32409" x="5840413" y="2652713"/>
          <p14:tracePt t="32755" x="5830888" y="2652713"/>
          <p14:tracePt t="32768" x="5822950" y="2652713"/>
          <p14:tracePt t="32780" x="5813425" y="2652713"/>
          <p14:tracePt t="32793" x="5795963" y="2652713"/>
          <p14:tracePt t="32810" x="5776913" y="2652713"/>
          <p14:tracePt t="32826" x="5751513" y="2652713"/>
          <p14:tracePt t="32843" x="5643563" y="2652713"/>
          <p14:tracePt t="32860" x="5537200" y="2652713"/>
          <p14:tracePt t="32876" x="5322888" y="2652713"/>
          <p14:tracePt t="32893" x="4259263" y="2652713"/>
          <p14:tracePt t="32910" x="4081463" y="2679700"/>
          <p14:tracePt t="32926" x="3679825" y="2751138"/>
          <p14:tracePt t="32943" x="3419475" y="2786063"/>
          <p14:tracePt t="32959" x="3286125" y="2822575"/>
          <p14:tracePt t="32976" x="3214688" y="2830513"/>
          <p14:tracePt t="32993" x="3108325" y="2867025"/>
          <p14:tracePt t="33010" x="3054350" y="2874963"/>
          <p14:tracePt t="33026" x="3009900" y="2894013"/>
          <p14:tracePt t="33043" x="2955925" y="2911475"/>
          <p14:tracePt t="33060" x="2938463" y="2919413"/>
          <p14:tracePt t="33076" x="2928938" y="2919413"/>
          <p14:tracePt t="33093" x="2911475" y="2938463"/>
          <p14:tracePt t="33110" x="2901950" y="2946400"/>
          <p14:tracePt t="33127" x="2894013" y="2955925"/>
          <p14:tracePt t="33158" x="2894013" y="2965450"/>
          <p14:tracePt t="33182" x="2884488" y="2973388"/>
          <p14:tracePt t="33194" x="2884488" y="2982913"/>
          <p14:tracePt t="33207" x="2884488" y="2990850"/>
          <p14:tracePt t="33230" x="2884488" y="3000375"/>
          <p14:tracePt t="33243" x="2884488" y="3009900"/>
          <p14:tracePt t="33256" x="2884488" y="3017838"/>
          <p14:tracePt t="33281" x="2884488" y="3027363"/>
          <p14:tracePt t="33293" x="2884488" y="3036888"/>
          <p14:tracePt t="33306" x="2884488" y="3044825"/>
          <p14:tracePt t="33318" x="2884488" y="3054350"/>
          <p14:tracePt t="33332" x="2884488" y="3062288"/>
          <p14:tracePt t="33343" x="2884488" y="3071813"/>
          <p14:tracePt t="33394" x="2884488" y="3081338"/>
          <p14:tracePt t="33568" x="2894013" y="3081338"/>
          <p14:tracePt t="33581" x="2901950" y="3081338"/>
          <p14:tracePt t="33594" x="2919413" y="3081338"/>
          <p14:tracePt t="33606" x="2946400" y="3081338"/>
          <p14:tracePt t="33619" x="2982913" y="3081338"/>
          <p14:tracePt t="33633" x="3044825" y="3081338"/>
          <p14:tracePt t="33644" x="3116263" y="3081338"/>
          <p14:tracePt t="33660" x="3214688" y="3081338"/>
          <p14:tracePt t="33677" x="3303588" y="3089275"/>
          <p14:tracePt t="33693" x="3438525" y="3089275"/>
          <p14:tracePt t="33710" x="3544888" y="3108325"/>
          <p14:tracePt t="33727" x="3633788" y="3108325"/>
          <p14:tracePt t="33743" x="3751263" y="3108325"/>
          <p14:tracePt t="33760" x="3822700" y="3108325"/>
          <p14:tracePt t="33777" x="3884613" y="3108325"/>
          <p14:tracePt t="33793" x="3946525" y="3108325"/>
          <p14:tracePt t="33810" x="3973513" y="3108325"/>
          <p14:tracePt t="33827" x="3990975" y="3108325"/>
          <p14:tracePt t="33843" x="4044950" y="3108325"/>
          <p14:tracePt t="33860" x="4062413" y="3108325"/>
          <p14:tracePt t="33877" x="4081463" y="3108325"/>
          <p14:tracePt t="33893" x="4108450" y="3108325"/>
          <p14:tracePt t="33910" x="4133850" y="3108325"/>
          <p14:tracePt t="33927" x="4143375" y="3108325"/>
          <p14:tracePt t="33943" x="4170363" y="3108325"/>
          <p14:tracePt t="33960" x="4179888" y="3108325"/>
          <p14:tracePt t="33977" x="4187825" y="3108325"/>
          <p14:tracePt t="33993" x="4197350" y="3108325"/>
          <p14:tracePt t="34010" x="4205288" y="3108325"/>
          <p14:tracePt t="34369" x="4232275" y="3108325"/>
          <p14:tracePt t="34381" x="4268788" y="3108325"/>
          <p14:tracePt t="34394" x="4375150" y="3108325"/>
          <p14:tracePt t="34406" x="4500563" y="3108325"/>
          <p14:tracePt t="34419" x="4679950" y="3108325"/>
          <p14:tracePt t="34431" x="4776788" y="3108325"/>
          <p14:tracePt t="34444" x="4884738" y="3108325"/>
          <p14:tracePt t="34460" x="5099050" y="3108325"/>
          <p14:tracePt t="34477" x="5205413" y="3108325"/>
          <p14:tracePt t="34493" x="5322888" y="3125788"/>
          <p14:tracePt t="34510" x="5473700" y="3125788"/>
          <p14:tracePt t="34527" x="5483225" y="3125788"/>
          <p14:tracePt t="34543" x="5491163" y="3125788"/>
          <p14:tracePt t="34708" x="5483225" y="3125788"/>
          <p14:tracePt t="34733" x="5465763" y="3125788"/>
          <p14:tracePt t="34746" x="5456238" y="3125788"/>
          <p14:tracePt t="34758" x="5446713" y="3125788"/>
          <p14:tracePt t="34770" x="5438775" y="3125788"/>
          <p14:tracePt t="34783" x="5411788" y="3125788"/>
          <p14:tracePt t="34796" x="5384800" y="3125788"/>
          <p14:tracePt t="34811" x="5330825" y="3125788"/>
          <p14:tracePt t="34827" x="5241925" y="3125788"/>
          <p14:tracePt t="34845" x="4456113" y="3187700"/>
          <p14:tracePt t="34860" x="4241800" y="3187700"/>
          <p14:tracePt t="34877" x="4017963" y="3197225"/>
          <p14:tracePt t="34895" x="3732213" y="3224213"/>
          <p14:tracePt t="34911" x="3608388" y="3224213"/>
          <p14:tracePt t="34927" x="3536950" y="3232150"/>
          <p14:tracePt t="34945" x="3340100" y="3251200"/>
          <p14:tracePt t="34960" x="3268663" y="3251200"/>
          <p14:tracePt t="34977" x="3224213" y="3251200"/>
          <p14:tracePt t="34995" x="3160713" y="3259138"/>
          <p14:tracePt t="35011" x="3133725" y="3268663"/>
          <p14:tracePt t="35027" x="3108325" y="3276600"/>
          <p14:tracePt t="35045" x="3071813" y="3286125"/>
          <p14:tracePt t="35421" x="3062288" y="3286125"/>
          <p14:tracePt t="35434" x="3036888" y="3286125"/>
          <p14:tracePt t="35447" x="2990850" y="3295650"/>
          <p14:tracePt t="35461" x="2946400" y="3313113"/>
          <p14:tracePt t="35477" x="2867025" y="3340100"/>
          <p14:tracePt t="35495" x="2714625" y="3419475"/>
          <p14:tracePt t="35511" x="2652713" y="3455988"/>
          <p14:tracePt t="35527" x="2625725" y="3473450"/>
          <p14:tracePt t="35545" x="2571750" y="3509963"/>
          <p14:tracePt t="35561" x="2554288" y="3509963"/>
          <p14:tracePt t="35577" x="2544763" y="3527425"/>
          <p14:tracePt t="35810" x="2562225" y="3527425"/>
          <p14:tracePt t="35822" x="2589213" y="3527425"/>
          <p14:tracePt t="35834" x="2652713" y="3527425"/>
          <p14:tracePt t="35847" x="2768600" y="3527425"/>
          <p14:tracePt t="35861" x="3000375" y="3527425"/>
          <p14:tracePt t="35878" x="3116263" y="3527425"/>
          <p14:tracePt t="35895" x="3214688" y="3527425"/>
          <p14:tracePt t="35911" x="3259138" y="3536950"/>
          <p14:tracePt t="35928" x="3276600" y="3544888"/>
          <p14:tracePt t="35946" x="3295650" y="3544888"/>
          <p14:tracePt t="38248" x="3313113" y="3544888"/>
          <p14:tracePt t="38262" x="3357563" y="3544888"/>
          <p14:tracePt t="38275" x="3554413" y="3544888"/>
          <p14:tracePt t="38288" x="4125913" y="3633788"/>
          <p14:tracePt t="38300" x="4589463" y="3813175"/>
          <p14:tracePt t="38313" x="4759325" y="3875088"/>
          <p14:tracePt t="38329" x="4840288" y="3902075"/>
          <p14:tracePt t="38345" x="4884738" y="3929063"/>
          <p14:tracePt t="38362" x="5000625" y="4010025"/>
          <p14:tracePt t="38379" x="5054600" y="4081463"/>
          <p14:tracePt t="38395" x="5099050" y="4133850"/>
          <p14:tracePt t="38412" x="5214938" y="4276725"/>
          <p14:tracePt t="38429" x="5330825" y="4491038"/>
          <p14:tracePt t="38445" x="5402263" y="4581525"/>
          <p14:tracePt t="38462" x="5419725" y="4633913"/>
          <p14:tracePt t="38479" x="5419725" y="4643438"/>
          <p14:tracePt t="38496" x="5419725" y="4652963"/>
          <p14:tracePt t="38512" x="5419725" y="4687888"/>
          <p14:tracePt t="38529" x="5429250" y="4714875"/>
          <p14:tracePt t="38546" x="5429250" y="4741863"/>
          <p14:tracePt t="38562" x="5438775" y="4776788"/>
          <p14:tracePt t="38579" x="5438775" y="4786313"/>
          <p14:tracePt t="38625" x="5438775" y="4795838"/>
          <p14:tracePt t="39116" x="5429250" y="4795838"/>
          <p14:tracePt t="39126" x="5419725" y="4795838"/>
          <p14:tracePt t="39140" x="5394325" y="4795838"/>
          <p14:tracePt t="39156" x="5330825" y="4795838"/>
          <p14:tracePt t="39166" x="5241925" y="4803775"/>
          <p14:tracePt t="39179" x="5143500" y="4813300"/>
          <p14:tracePt t="39196" x="4919663" y="4867275"/>
          <p14:tracePt t="39213" x="4660900" y="4902200"/>
          <p14:tracePt t="39229" x="4071938" y="4991100"/>
          <p14:tracePt t="39246" x="3884613" y="5027613"/>
          <p14:tracePt t="39263" x="3768725" y="5054600"/>
          <p14:tracePt t="39279" x="3643313" y="5081588"/>
          <p14:tracePt t="39296" x="3598863" y="5089525"/>
          <p14:tracePt t="39313" x="3544888" y="5099050"/>
          <p14:tracePt t="39329" x="3527425" y="5099050"/>
          <p14:tracePt t="39346" x="3517900" y="5108575"/>
          <p14:tracePt t="39363" x="3500438" y="5108575"/>
          <p14:tracePt t="39379" x="3482975" y="5126038"/>
          <p14:tracePt t="39396" x="3473450" y="5126038"/>
          <p14:tracePt t="39413" x="3465513" y="5126038"/>
          <p14:tracePt t="39429" x="3455988" y="5133975"/>
          <p14:tracePt t="39463" x="3455988" y="5143500"/>
          <p14:tracePt t="39552" x="3465513" y="5143500"/>
          <p14:tracePt t="39565" x="3509963" y="5160963"/>
          <p14:tracePt t="39576" x="3562350" y="5180013"/>
          <p14:tracePt t="39589" x="3643313" y="5205413"/>
          <p14:tracePt t="39602" x="3724275" y="5241925"/>
          <p14:tracePt t="39615" x="3902075" y="5303838"/>
          <p14:tracePt t="39629" x="4010025" y="5330825"/>
          <p14:tracePt t="39646" x="4089400" y="5357813"/>
          <p14:tracePt t="39663" x="4143375" y="5367338"/>
          <p14:tracePt t="39689" x="4152900" y="5367338"/>
          <p14:tracePt t="39827" x="4143375" y="5367338"/>
          <p14:tracePt t="39839" x="4125913" y="5367338"/>
          <p14:tracePt t="39852" x="4108450" y="5367338"/>
          <p14:tracePt t="39865" x="4044950" y="5367338"/>
          <p14:tracePt t="39880" x="3946525" y="5367338"/>
          <p14:tracePt t="39896" x="3840163" y="5367338"/>
          <p14:tracePt t="39913" x="3536950" y="5367338"/>
          <p14:tracePt t="39930" x="3473450" y="5367338"/>
          <p14:tracePt t="39946" x="3429000" y="5367338"/>
          <p14:tracePt t="39963" x="3375025" y="5367338"/>
          <p14:tracePt t="39980" x="3330575" y="5367338"/>
          <p14:tracePt t="40013" x="3313113" y="5367338"/>
          <p14:tracePt t="40030" x="3303588" y="5367338"/>
          <p14:tracePt t="40052" x="3295650" y="5367338"/>
          <p14:tracePt t="40191" x="3286125" y="5367338"/>
          <p14:tracePt t="40202" x="3276600" y="5367338"/>
          <p14:tracePt t="40240" x="3268663" y="5367338"/>
          <p14:tracePt t="40252" x="3259138" y="5367338"/>
          <p14:tracePt t="40265" x="3251200" y="5367338"/>
          <p14:tracePt t="40277" x="3241675" y="5367338"/>
          <p14:tracePt t="40290" x="3214688" y="5367338"/>
          <p14:tracePt t="40302" x="3205163" y="5367338"/>
          <p14:tracePt t="40316" x="3187700" y="5367338"/>
          <p14:tracePt t="40330" x="3179763" y="5367338"/>
          <p14:tracePt t="40353" x="3170238" y="5367338"/>
          <p14:tracePt t="41265" x="3179763" y="5367338"/>
          <p14:tracePt t="42181" x="3187700" y="5367338"/>
          <p14:tracePt t="42305" x="3197225" y="5367338"/>
          <p14:tracePt t="49029" x="3187700" y="5357813"/>
          <p14:tracePt t="49041" x="3179763" y="5348288"/>
          <p14:tracePt t="49054" x="3152775" y="5340350"/>
          <p14:tracePt t="49067" x="3089275" y="5330825"/>
          <p14:tracePt t="49085" x="3017838" y="5330825"/>
          <p14:tracePt t="49101" x="2911475" y="5330825"/>
          <p14:tracePt t="49118" x="2697163" y="5330825"/>
          <p14:tracePt t="49134" x="2625725" y="5330825"/>
          <p14:tracePt t="49151" x="2554288" y="5330825"/>
          <p14:tracePt t="49167" x="2393950" y="5348288"/>
          <p14:tracePt t="49184" x="2330450" y="5375275"/>
          <p14:tracePt t="49201" x="2268538" y="5384800"/>
          <p14:tracePt t="49217" x="2179638" y="5402263"/>
          <p14:tracePt t="49234" x="2152650" y="5402263"/>
          <p14:tracePt t="49250" x="2133600" y="5411788"/>
          <p14:tracePt t="49267" x="2116138" y="5411788"/>
          <p14:tracePt t="49284" x="2108200" y="5411788"/>
          <p14:tracePt t="49300" x="2098675" y="5411788"/>
          <p14:tracePt t="49317" x="2089150" y="5411788"/>
          <p14:tracePt t="49442" x="2116138" y="5411788"/>
          <p14:tracePt t="49454" x="2152650" y="5411788"/>
          <p14:tracePt t="49466" x="2187575" y="5411788"/>
          <p14:tracePt t="49479" x="2241550" y="5411788"/>
          <p14:tracePt t="49492" x="2303463" y="5411788"/>
          <p14:tracePt t="49504" x="2393950" y="5402263"/>
          <p14:tracePt t="49518" x="2473325" y="5402263"/>
          <p14:tracePt t="49534" x="2554288" y="5402263"/>
          <p14:tracePt t="49551" x="2705100" y="5402263"/>
          <p14:tracePt t="49568" x="2867025" y="5411788"/>
          <p14:tracePt t="49584" x="2919413" y="5419725"/>
          <p14:tracePt t="49601" x="2938463" y="5429250"/>
          <p14:tracePt t="49618" x="2982913" y="5429250"/>
          <p14:tracePt t="49634" x="3009900" y="5429250"/>
          <p14:tracePt t="49651" x="3017838" y="5429250"/>
          <p14:tracePt t="49684" x="3027363" y="5429250"/>
          <p14:tracePt t="49866" x="3017838" y="5429250"/>
          <p14:tracePt t="55113" x="3036888" y="5429250"/>
          <p14:tracePt t="55127" x="3081338" y="5429250"/>
          <p14:tracePt t="55138" x="3214688" y="5411788"/>
          <p14:tracePt t="55150" x="3473450" y="5367338"/>
          <p14:tracePt t="55163" x="3625850" y="5357813"/>
          <p14:tracePt t="55176" x="3759200" y="5357813"/>
          <p14:tracePt t="55189" x="3938588" y="5357813"/>
          <p14:tracePt t="55204" x="4054475" y="5357813"/>
          <p14:tracePt t="55221" x="4197350" y="5357813"/>
          <p14:tracePt t="55237" x="4411663" y="5367338"/>
          <p14:tracePt t="55254" x="4473575" y="5367338"/>
          <p14:tracePt t="55270" x="4545013" y="5375275"/>
          <p14:tracePt t="55287" x="4670425" y="5375275"/>
          <p14:tracePt t="55304" x="4705350" y="5375275"/>
          <p14:tracePt t="55321" x="4732338" y="5375275"/>
          <p14:tracePt t="55337" x="4768850" y="5384800"/>
          <p14:tracePt t="55354" x="4795838" y="5384800"/>
          <p14:tracePt t="55371" x="4803775" y="5384800"/>
          <p14:tracePt t="55387" x="4830763" y="5384800"/>
          <p14:tracePt t="55488" x="4822825" y="5384800"/>
          <p14:tracePt t="55501" x="4813300" y="5384800"/>
          <p14:tracePt t="55513" x="4795838" y="5384800"/>
          <p14:tracePt t="55526" x="4776788" y="5384800"/>
          <p14:tracePt t="55538" x="4759325" y="5384800"/>
          <p14:tracePt t="55554" x="4724400" y="5384800"/>
          <p14:tracePt t="55571" x="4687888" y="5375275"/>
          <p14:tracePt t="55587" x="4527550" y="5340350"/>
          <p14:tracePt t="55604" x="4394200" y="5313363"/>
          <p14:tracePt t="55621" x="4276725" y="5295900"/>
          <p14:tracePt t="55637" x="4081463" y="5268913"/>
          <p14:tracePt t="55654" x="3983038" y="5268913"/>
          <p14:tracePt t="55671" x="3929063" y="5268913"/>
          <p14:tracePt t="55687" x="3867150" y="5268913"/>
          <p14:tracePt t="55704" x="3724275" y="5268913"/>
          <p14:tracePt t="55721" x="3660775" y="5286375"/>
          <p14:tracePt t="55737" x="3608388" y="5295900"/>
          <p14:tracePt t="55754" x="3554413" y="5303838"/>
          <p14:tracePt t="55771" x="3527425" y="5303838"/>
          <p14:tracePt t="55787" x="3438525" y="5322888"/>
          <p14:tracePt t="55804" x="3411538" y="5330825"/>
          <p14:tracePt t="55821" x="3384550" y="5340350"/>
          <p14:tracePt t="55837" x="3340100" y="5348288"/>
          <p14:tracePt t="55854" x="3313113" y="5348288"/>
          <p14:tracePt t="55871" x="3286125" y="5348288"/>
          <p14:tracePt t="55888" x="3197225" y="5348288"/>
          <p14:tracePt t="55904" x="3152775" y="5348288"/>
          <p14:tracePt t="55921" x="3125788" y="5340350"/>
          <p14:tracePt t="55937" x="3044825" y="5286375"/>
          <p14:tracePt t="55954" x="3009900" y="5276850"/>
          <p14:tracePt t="55971" x="2973388" y="5251450"/>
          <p14:tracePt t="55988" x="2946400" y="5214938"/>
          <p14:tracePt t="56004" x="2928938" y="5205413"/>
          <p14:tracePt t="56021" x="2919413" y="5187950"/>
          <p14:tracePt t="56037" x="2911475" y="5180013"/>
          <p14:tracePt t="56054" x="2911475" y="5170488"/>
          <p14:tracePt t="56087" x="2911475" y="5153025"/>
          <p14:tracePt t="56439" x="2911475" y="5143500"/>
          <p14:tracePt t="56451" x="2901950" y="5143500"/>
          <p14:tracePt t="56463" x="2901950" y="5126038"/>
          <p14:tracePt t="56476" x="2894013" y="5116513"/>
          <p14:tracePt t="56489" x="2884488" y="5108575"/>
          <p14:tracePt t="56513" x="2867025" y="5099050"/>
          <p14:tracePt t="56551" x="2857500" y="5089525"/>
          <p14:tracePt t="57192" x="2857500" y="5081588"/>
          <p14:tracePt t="57218" x="2867025" y="5072063"/>
          <p14:tracePt t="57242" x="2874963" y="5062538"/>
          <p14:tracePt t="57253" x="2884488" y="5062538"/>
          <p14:tracePt t="57266" x="2901950" y="5045075"/>
          <p14:tracePt t="57279" x="2938463" y="5027613"/>
          <p14:tracePt t="57292" x="3017838" y="4956175"/>
          <p14:tracePt t="57305" x="3108325" y="4875213"/>
          <p14:tracePt t="57322" x="3259138" y="4768850"/>
          <p14:tracePt t="57338" x="3500438" y="4679950"/>
          <p14:tracePt t="57355" x="3840163" y="4598988"/>
          <p14:tracePt t="57371" x="3990975" y="4562475"/>
          <p14:tracePt t="57388" x="4143375" y="4562475"/>
          <p14:tracePt t="57405" x="4537075" y="4562475"/>
          <p14:tracePt t="57422" x="4652963" y="4572000"/>
          <p14:tracePt t="57438" x="4751388" y="4608513"/>
          <p14:tracePt t="57455" x="4894263" y="4652963"/>
          <p14:tracePt t="57472" x="4919663" y="4670425"/>
          <p14:tracePt t="57489" x="4929188" y="4670425"/>
          <p14:tracePt t="57522" x="4929188" y="4679950"/>
          <p14:tracePt t="57892" x="4965700" y="4679950"/>
          <p14:tracePt t="57905" x="5072063" y="4714875"/>
          <p14:tracePt t="57917" x="5429250" y="4857750"/>
          <p14:tracePt t="57930" x="5653088" y="5027613"/>
          <p14:tracePt t="57943" x="5724525" y="5072063"/>
          <p14:tracePt t="57955" x="5813425" y="5116513"/>
          <p14:tracePt t="57972" x="5884863" y="5153025"/>
          <p14:tracePt t="57988" x="5946775" y="5187950"/>
          <p14:tracePt t="58005" x="6072188" y="5241925"/>
          <p14:tracePt t="58022" x="6188075" y="5303838"/>
          <p14:tracePt t="58038" x="6276975" y="5348288"/>
          <p14:tracePt t="58055" x="6313488" y="5375275"/>
          <p14:tracePt t="58072" x="6330950" y="5375275"/>
          <p14:tracePt t="58088" x="6330950" y="5384800"/>
          <p14:tracePt t="58105" x="6340475" y="5384800"/>
          <p14:tracePt t="58122" x="6348413" y="5384800"/>
          <p14:tracePt t="58138" x="6367463" y="5384800"/>
          <p14:tracePt t="58155" x="6394450" y="5384800"/>
          <p14:tracePt t="58172" x="6411913" y="5384800"/>
          <p14:tracePt t="58205" x="6419850" y="5384800"/>
          <p14:tracePt t="58494" x="6411913" y="5384800"/>
          <p14:tracePt t="58506" x="6394450" y="5384800"/>
          <p14:tracePt t="58518" x="6384925" y="5384800"/>
          <p14:tracePt t="58530" x="6357938" y="5384800"/>
          <p14:tracePt t="58544" x="6323013" y="5384800"/>
          <p14:tracePt t="58556" x="6259513" y="5384800"/>
          <p14:tracePt t="58572" x="6215063" y="5384800"/>
          <p14:tracePt t="58589" x="6161088" y="5384800"/>
          <p14:tracePt t="58605" x="6099175" y="5384800"/>
          <p14:tracePt t="58622" x="6072188" y="5384800"/>
          <p14:tracePt t="58639" x="6045200" y="5384800"/>
          <p14:tracePt t="58655" x="6010275" y="5375275"/>
          <p14:tracePt t="58689" x="6000750" y="5375275"/>
          <p14:tracePt t="58781" x="6018213" y="5375275"/>
          <p14:tracePt t="58793" x="6037263" y="5375275"/>
          <p14:tracePt t="58806" x="6081713" y="5375275"/>
          <p14:tracePt t="58819" x="6126163" y="5375275"/>
          <p14:tracePt t="58831" x="6188075" y="5375275"/>
          <p14:tracePt t="58844" x="6251575" y="5375275"/>
          <p14:tracePt t="58857" x="6296025" y="5375275"/>
          <p14:tracePt t="58872" x="6348413" y="5375275"/>
          <p14:tracePt t="58889" x="6394450" y="5375275"/>
          <p14:tracePt t="58906" x="6483350" y="5375275"/>
          <p14:tracePt t="58923" x="6510338" y="5375275"/>
          <p14:tracePt t="58939" x="6518275" y="5375275"/>
          <p14:tracePt t="59056" x="6510338" y="5375275"/>
          <p14:tracePt t="59082" x="6500813" y="5375275"/>
          <p14:tracePt t="59158" x="6491288" y="5375275"/>
          <p14:tracePt t="59756" x="6491288" y="5384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Card (NIC)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/>
              <a:t>A network card enables a computer or device that does not have built-in networking capability to access a network</a:t>
            </a:r>
          </a:p>
          <a:p>
            <a:r>
              <a:rPr lang="en-US" dirty="0"/>
              <a:t>Available in a variety of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Pages 472 - 473</a:t>
            </a:r>
          </a:p>
          <a:p>
            <a:r>
              <a:rPr lang="en-US" dirty="0"/>
              <a:t>Figure 10-17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5943600" cy="236815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461"/>
    </mc:Choice>
    <mc:Fallback xmlns="">
      <p:transition advTm="62461"/>
    </mc:Fallback>
  </mc:AlternateContent>
  <p:extLst>
    <p:ext uri="{3A86A75C-4F4B-4683-9AE1-C65F6400EC91}">
      <p14:laserTraceLst xmlns:p14="http://schemas.microsoft.com/office/powerpoint/2010/main">
        <p14:tracePtLst>
          <p14:tracePt t="3941" x="990600" y="5010150"/>
          <p14:tracePt t="4192" x="1009650" y="4965700"/>
          <p14:tracePt t="4204" x="1098550" y="4867275"/>
          <p14:tracePt t="4217" x="1490663" y="4545013"/>
          <p14:tracePt t="4229" x="1874838" y="4276725"/>
          <p14:tracePt t="4242" x="2081213" y="4108450"/>
          <p14:tracePt t="4259" x="2232025" y="3973513"/>
          <p14:tracePt t="4275" x="2419350" y="3884613"/>
          <p14:tracePt t="4292" x="2786063" y="3776663"/>
          <p14:tracePt t="4309" x="2911475" y="3768725"/>
          <p14:tracePt t="4325" x="3062288" y="3768725"/>
          <p14:tracePt t="4342" x="3133725" y="3768725"/>
          <p14:tracePt t="5470" x="3143250" y="3768725"/>
          <p14:tracePt t="5482" x="3179763" y="3768725"/>
          <p14:tracePt t="5495" x="3402013" y="3803650"/>
          <p14:tracePt t="5509" x="4303713" y="3946525"/>
          <p14:tracePt t="5526" x="4848225" y="4017963"/>
          <p14:tracePt t="5543" x="4973638" y="4044950"/>
          <p14:tracePt t="5559" x="5000625" y="4054475"/>
          <p14:tracePt t="5576" x="5027613" y="4062413"/>
          <p14:tracePt t="5594" x="5116513" y="4062413"/>
          <p14:tracePt t="5609" x="5180013" y="4062413"/>
          <p14:tracePt t="5626" x="5224463" y="4062413"/>
          <p14:tracePt t="5644" x="5286375" y="4071938"/>
          <p14:tracePt t="5659" x="5303838" y="4071938"/>
          <p14:tracePt t="5693" x="5313363" y="4071938"/>
          <p14:tracePt t="5820" x="5322888" y="4081463"/>
          <p14:tracePt t="5833" x="5357813" y="4098925"/>
          <p14:tracePt t="5846" x="5446713" y="4160838"/>
          <p14:tracePt t="5857" x="5527675" y="4205288"/>
          <p14:tracePt t="5870" x="5589588" y="4276725"/>
          <p14:tracePt t="5883" x="5643563" y="4313238"/>
          <p14:tracePt t="5896" x="5680075" y="4340225"/>
          <p14:tracePt t="5909" x="5705475" y="4357688"/>
          <p14:tracePt t="5926" x="5715000" y="4357688"/>
          <p14:tracePt t="5943" x="5715000" y="4367213"/>
          <p14:tracePt t="6008" x="5705475" y="4367213"/>
          <p14:tracePt t="6020" x="5697538" y="4367213"/>
          <p14:tracePt t="6033" x="5670550" y="4367213"/>
          <p14:tracePt t="6046" x="5643563" y="4367213"/>
          <p14:tracePt t="6059" x="5572125" y="4367213"/>
          <p14:tracePt t="6076" x="5394325" y="4367213"/>
          <p14:tracePt t="6094" x="4670425" y="4367213"/>
          <p14:tracePt t="6109" x="4384675" y="4367213"/>
          <p14:tracePt t="6126" x="4330700" y="4367213"/>
          <p14:tracePt t="6143" x="4313238" y="4367213"/>
          <p14:tracePt t="6159" x="4276725" y="4357688"/>
          <p14:tracePt t="6176" x="4268788" y="4348163"/>
          <p14:tracePt t="6193" x="4251325" y="4348163"/>
          <p14:tracePt t="6209" x="4214813" y="4348163"/>
          <p14:tracePt t="6226" x="4197350" y="4348163"/>
          <p14:tracePt t="6244" x="4187825" y="4348163"/>
          <p14:tracePt t="6306" x="4187825" y="4367213"/>
          <p14:tracePt t="6319" x="4187825" y="4375150"/>
          <p14:tracePt t="6344" x="4205288" y="4394200"/>
          <p14:tracePt t="6356" x="4224338" y="4411663"/>
          <p14:tracePt t="6369" x="4286250" y="4465638"/>
          <p14:tracePt t="6381" x="4384675" y="4562475"/>
          <p14:tracePt t="6394" x="4473575" y="4643438"/>
          <p14:tracePt t="6409" x="4545013" y="4687888"/>
          <p14:tracePt t="6426" x="4625975" y="4714875"/>
          <p14:tracePt t="6442" x="4652963" y="4732338"/>
          <p14:tracePt t="6459" x="4679950" y="4741863"/>
          <p14:tracePt t="6493" x="4679950" y="4751388"/>
          <p14:tracePt t="6884" x="4687888" y="4751388"/>
          <p14:tracePt t="6934" x="4697413" y="4751388"/>
          <p14:tracePt t="6973" x="4714875" y="4751388"/>
          <p14:tracePt t="6984" x="4724400" y="4751388"/>
          <p14:tracePt t="6997" x="4759325" y="4751388"/>
          <p14:tracePt t="7010" x="4803775" y="4751388"/>
          <p14:tracePt t="7027" x="4867275" y="4751388"/>
          <p14:tracePt t="7043" x="4929188" y="4751388"/>
          <p14:tracePt t="7060" x="4983163" y="4751388"/>
          <p14:tracePt t="7076" x="5010150" y="4751388"/>
          <p14:tracePt t="7093" x="5037138" y="4751388"/>
          <p14:tracePt t="7110" x="5072063" y="4751388"/>
          <p14:tracePt t="7126" x="5081588" y="4751388"/>
          <p14:tracePt t="7143" x="5099050" y="4751388"/>
          <p14:tracePt t="7385" x="5089525" y="4751388"/>
          <p14:tracePt t="7397" x="5081588" y="4751388"/>
          <p14:tracePt t="7410" x="5062538" y="4751388"/>
          <p14:tracePt t="7423" x="5054600" y="4751388"/>
          <p14:tracePt t="7435" x="5045075" y="4751388"/>
          <p14:tracePt t="7447" x="5027613" y="4751388"/>
          <p14:tracePt t="7461" x="5000625" y="4751388"/>
          <p14:tracePt t="7477" x="4956175" y="4751388"/>
          <p14:tracePt t="7493" x="4894263" y="4751388"/>
          <p14:tracePt t="7510" x="4786313" y="4751388"/>
          <p14:tracePt t="7527" x="4732338" y="4751388"/>
          <p14:tracePt t="7544" x="4679950" y="4759325"/>
          <p14:tracePt t="7560" x="4589463" y="4768850"/>
          <p14:tracePt t="7577" x="4562475" y="4768850"/>
          <p14:tracePt t="7593" x="4545013" y="4776788"/>
          <p14:tracePt t="7610" x="4500563" y="4786313"/>
          <p14:tracePt t="7627" x="4483100" y="4786313"/>
          <p14:tracePt t="7644" x="4473575" y="4786313"/>
          <p14:tracePt t="7660" x="4456113" y="4786313"/>
          <p14:tracePt t="7761" x="4465638" y="4786313"/>
          <p14:tracePt t="7773" x="4473575" y="4786313"/>
          <p14:tracePt t="7798" x="4491038" y="4786313"/>
          <p14:tracePt t="7835" x="4500563" y="4786313"/>
          <p14:tracePt t="8536" x="4510088" y="4786313"/>
          <p14:tracePt t="8599" x="4518025" y="4786313"/>
          <p14:tracePt t="8675" x="4527550" y="4786313"/>
          <p14:tracePt t="8761" x="4537075" y="4786313"/>
          <p14:tracePt t="8798" x="4554538" y="4786313"/>
          <p14:tracePt t="8810" x="4562475" y="4786313"/>
          <p14:tracePt t="8822" x="4589463" y="4786313"/>
          <p14:tracePt t="8835" x="4660900" y="4786313"/>
          <p14:tracePt t="8848" x="4776788" y="4786313"/>
          <p14:tracePt t="8860" x="4867275" y="4786313"/>
          <p14:tracePt t="8877" x="4911725" y="4786313"/>
          <p14:tracePt t="8894" x="4938713" y="4786313"/>
          <p14:tracePt t="8910" x="4965700" y="4786313"/>
          <p14:tracePt t="8944" x="4973638" y="4786313"/>
          <p14:tracePt t="9337" x="4965700" y="4786313"/>
          <p14:tracePt t="9349" x="4956175" y="4786313"/>
          <p14:tracePt t="9363" x="4946650" y="4786313"/>
          <p14:tracePt t="9376" x="4929188" y="4786313"/>
          <p14:tracePt t="9387" x="4902200" y="4786313"/>
          <p14:tracePt t="9400" x="4840288" y="4786313"/>
          <p14:tracePt t="9413" x="4679950" y="4786313"/>
          <p14:tracePt t="9427" x="4170363" y="4803775"/>
          <p14:tracePt t="9444" x="3929063" y="4857750"/>
          <p14:tracePt t="9461" x="3751263" y="4894263"/>
          <p14:tracePt t="9478" x="3705225" y="4902200"/>
          <p14:tracePt t="9494" x="3687763" y="4911725"/>
          <p14:tracePt t="9511" x="3660775" y="4919663"/>
          <p14:tracePt t="9544" x="3652838" y="4919663"/>
          <p14:tracePt t="9563" x="3652838" y="4929188"/>
          <p14:tracePt t="9875" x="3660775" y="4929188"/>
          <p14:tracePt t="9913" x="3670300" y="4929188"/>
          <p14:tracePt t="10238" x="3679825" y="4929188"/>
          <p14:tracePt t="10577" x="3687763" y="4929188"/>
          <p14:tracePt t="10589" x="3697288" y="4929188"/>
          <p14:tracePt t="10602" x="3705225" y="4929188"/>
          <p14:tracePt t="10614" x="3724275" y="4929188"/>
          <p14:tracePt t="10628" x="3759200" y="4929188"/>
          <p14:tracePt t="10645" x="3813175" y="4929188"/>
          <p14:tracePt t="10663" x="4000500" y="4929188"/>
          <p14:tracePt t="10678" x="4054475" y="4929188"/>
          <p14:tracePt t="10695" x="4081463" y="4929188"/>
          <p14:tracePt t="10713" x="4116388" y="4929188"/>
          <p14:tracePt t="10728" x="4125913" y="4929188"/>
          <p14:tracePt t="10762" x="4133850" y="4929188"/>
          <p14:tracePt t="11278" x="4125913" y="4929188"/>
          <p14:tracePt t="11340" x="4116388" y="4919663"/>
          <p14:tracePt t="11352" x="4116388" y="4911725"/>
          <p14:tracePt t="11365" x="4108450" y="4911725"/>
          <p14:tracePt t="11377" x="4089400" y="4894263"/>
          <p14:tracePt t="11390" x="4054475" y="4857750"/>
          <p14:tracePt t="11402" x="3938588" y="4697413"/>
          <p14:tracePt t="11415" x="3455988" y="4205288"/>
          <p14:tracePt t="11429" x="2919413" y="3527425"/>
          <p14:tracePt t="11445" x="2670175" y="3251200"/>
          <p14:tracePt t="11463" x="2438400" y="2928938"/>
          <p14:tracePt t="11479" x="2179638" y="2517775"/>
          <p14:tracePt t="11495" x="2143125" y="2455863"/>
          <p14:tracePt t="11512" x="2125663" y="2438400"/>
          <p14:tracePt t="11529" x="2116138" y="2438400"/>
          <p14:tracePt t="11866" x="2108200" y="2438400"/>
          <p14:tracePt t="11878" x="2081213" y="2419350"/>
          <p14:tracePt t="11891" x="2027238" y="2357438"/>
          <p14:tracePt t="11904" x="1901825" y="2241550"/>
          <p14:tracePt t="11918" x="1812925" y="2160588"/>
          <p14:tracePt t="11930" x="1724025" y="2098675"/>
          <p14:tracePt t="11946" x="1652588" y="2036763"/>
          <p14:tracePt t="11962" x="1517650" y="1919288"/>
          <p14:tracePt t="11979" x="884238" y="1339850"/>
          <p14:tracePt t="11998" x="741363" y="1143000"/>
          <p14:tracePt t="12018" x="652463" y="1009650"/>
          <p14:tracePt t="12037" x="633413" y="990600"/>
          <p14:tracePt t="12054" x="608013" y="946150"/>
          <p14:tracePt t="12079" x="608013" y="866775"/>
          <p14:tracePt t="12096" x="608013" y="839788"/>
          <p14:tracePt t="12112" x="608013" y="830263"/>
          <p14:tracePt t="12129" x="608013" y="822325"/>
          <p14:tracePt t="12329" x="696913" y="822325"/>
          <p14:tracePt t="12342" x="1133475" y="938213"/>
          <p14:tracePt t="12354" x="1562100" y="1017588"/>
          <p14:tracePt t="12367" x="1670050" y="1054100"/>
          <p14:tracePt t="12379" x="1785938" y="1081088"/>
          <p14:tracePt t="12396" x="2089150" y="1125538"/>
          <p14:tracePt t="12413" x="2357438" y="1179513"/>
          <p14:tracePt t="12432" x="2928938" y="1231900"/>
          <p14:tracePt t="12453" x="3125788" y="1231900"/>
          <p14:tracePt t="12472" x="3197225" y="1231900"/>
          <p14:tracePt t="12491" x="3330575" y="1196975"/>
          <p14:tracePt t="12508" x="3402013" y="1169988"/>
          <p14:tracePt t="12525" x="3465513" y="1143000"/>
          <p14:tracePt t="12542" x="3536950" y="1116013"/>
          <p14:tracePt t="12558" x="3554413" y="1098550"/>
          <p14:tracePt t="12573" x="3589338" y="1089025"/>
          <p14:tracePt t="12589" x="3608388" y="1081088"/>
          <p14:tracePt t="12605" x="3625850" y="1071563"/>
          <p14:tracePt t="12622" x="3652838" y="1062038"/>
          <p14:tracePt t="12643" x="3714750" y="1044575"/>
          <p14:tracePt t="12662" x="3741738" y="1036638"/>
          <p14:tracePt t="12683" x="3848100" y="1000125"/>
          <p14:tracePt t="12696" x="3929063" y="990600"/>
          <p14:tracePt t="12713" x="4027488" y="990600"/>
          <p14:tracePt t="12729" x="4241800" y="990600"/>
          <p14:tracePt t="12746" x="4303713" y="990600"/>
          <p14:tracePt t="12763" x="4348163" y="1017588"/>
          <p14:tracePt t="12768" x="4384675" y="1036638"/>
          <p14:tracePt t="12779" x="4402138" y="1044575"/>
          <p14:tracePt t="12796" x="4419600" y="1054100"/>
          <p14:tracePt t="12813" x="4438650" y="1062038"/>
          <p14:tracePt t="12829" x="4465638" y="1081088"/>
          <p14:tracePt t="12847" x="4473575" y="1081088"/>
          <p14:tracePt t="12863" x="4483100" y="1081088"/>
          <p14:tracePt t="12880" x="4491038" y="1089025"/>
          <p14:tracePt t="13255" x="4491038" y="1098550"/>
          <p14:tracePt t="14207" x="4483100" y="1098550"/>
          <p14:tracePt t="14232" x="4473575" y="1098550"/>
          <p14:tracePt t="14246" x="4465638" y="1098550"/>
          <p14:tracePt t="14260" x="4456113" y="1098550"/>
          <p14:tracePt t="14275" x="4438650" y="1098550"/>
          <p14:tracePt t="14291" x="4411663" y="1098550"/>
          <p14:tracePt t="14308" x="4313238" y="1125538"/>
          <p14:tracePt t="14324" x="4232275" y="1152525"/>
          <p14:tracePt t="14340" x="4170363" y="1169988"/>
          <p14:tracePt t="14356" x="4044950" y="1204913"/>
          <p14:tracePt t="14373" x="3973513" y="1241425"/>
          <p14:tracePt t="14389" x="3894138" y="1285875"/>
          <p14:tracePt t="14408" x="3705225" y="1366838"/>
          <p14:tracePt t="14426" x="3544888" y="1446213"/>
          <p14:tracePt t="14447" x="2928938" y="1776413"/>
          <p14:tracePt t="14477" x="2509838" y="2017713"/>
          <p14:tracePt t="14503" x="2339975" y="2108200"/>
          <p14:tracePt t="14522" x="2276475" y="2143125"/>
          <p14:tracePt t="14531" x="2268538" y="2152650"/>
          <p14:tracePt t="14547" x="2251075" y="2170113"/>
          <p14:tracePt t="14564" x="2224088" y="2187575"/>
          <p14:tracePt t="14581" x="2187575" y="2214563"/>
          <p14:tracePt t="14597" x="2170113" y="2224088"/>
          <p14:tracePt t="14613" x="2152650" y="2232025"/>
          <p14:tracePt t="14631" x="2133600" y="2241550"/>
          <p14:tracePt t="14647" x="2108200" y="2251075"/>
          <p14:tracePt t="14663" x="2098675" y="2259013"/>
          <p14:tracePt t="14681" x="2081213" y="2259013"/>
          <p14:tracePt t="14697" x="2071688" y="2259013"/>
          <p14:tracePt t="14714" x="2054225" y="2259013"/>
          <p14:tracePt t="14732" x="2009775" y="2259013"/>
          <p14:tracePt t="14747" x="1982788" y="2259013"/>
          <p14:tracePt t="14764" x="1973263" y="2259013"/>
          <p14:tracePt t="14781" x="1955800" y="2259013"/>
          <p14:tracePt t="14808" x="1946275" y="2259013"/>
          <p14:tracePt t="14858" x="1946275" y="2241550"/>
          <p14:tracePt t="14883" x="1946275" y="2224088"/>
          <p14:tracePt t="14896" x="1946275" y="2214563"/>
          <p14:tracePt t="14908" x="1946275" y="2197100"/>
          <p14:tracePt t="14920" x="1946275" y="2187575"/>
          <p14:tracePt t="14933" x="1946275" y="2179638"/>
          <p14:tracePt t="14947" x="1946275" y="2170113"/>
          <p14:tracePt t="14964" x="1946275" y="2160588"/>
          <p14:tracePt t="14982" x="1946275" y="2152650"/>
          <p14:tracePt t="14997" x="1946275" y="2143125"/>
          <p14:tracePt t="15046" x="1955800" y="2143125"/>
          <p14:tracePt t="15058" x="1965325" y="2143125"/>
          <p14:tracePt t="15121" x="1973263" y="2143125"/>
          <p14:tracePt t="15146" x="1982788" y="2143125"/>
          <p14:tracePt t="15158" x="2009775" y="2143125"/>
          <p14:tracePt t="15170" x="2054225" y="2143125"/>
          <p14:tracePt t="15183" x="2170113" y="2143125"/>
          <p14:tracePt t="15197" x="2303463" y="2170113"/>
          <p14:tracePt t="15214" x="2419350" y="2179638"/>
          <p14:tracePt t="15232" x="2679700" y="2197100"/>
          <p14:tracePt t="15247" x="2751138" y="2205038"/>
          <p14:tracePt t="15264" x="2822575" y="2214563"/>
          <p14:tracePt t="15282" x="2919413" y="2214563"/>
          <p14:tracePt t="15297" x="2938463" y="2214563"/>
          <p14:tracePt t="15314" x="2955925" y="2214563"/>
          <p14:tracePt t="15331" x="2973388" y="2214563"/>
          <p14:tracePt t="15347" x="2990850" y="2214563"/>
          <p14:tracePt t="15364" x="3000375" y="2214563"/>
          <p14:tracePt t="15808" x="3027363" y="2214563"/>
          <p14:tracePt t="15820" x="3071813" y="2214563"/>
          <p14:tracePt t="15834" x="3170238" y="2214563"/>
          <p14:tracePt t="15845" x="3295650" y="2214563"/>
          <p14:tracePt t="15858" x="3482975" y="2205038"/>
          <p14:tracePt t="15871" x="3581400" y="2197100"/>
          <p14:tracePt t="15883" x="3633788" y="2197100"/>
          <p14:tracePt t="15897" x="3697288" y="2197100"/>
          <p14:tracePt t="15914" x="3795713" y="2197100"/>
          <p14:tracePt t="15930" x="3867150" y="2197100"/>
          <p14:tracePt t="15947" x="3919538" y="2197100"/>
          <p14:tracePt t="15964" x="3938588" y="2197100"/>
          <p14:tracePt t="15981" x="3956050" y="2197100"/>
          <p14:tracePt t="15997" x="4000500" y="2197100"/>
          <p14:tracePt t="16031" x="4010025" y="2197100"/>
          <p14:tracePt t="16461" x="4017963" y="2197100"/>
          <p14:tracePt t="16473" x="4027488" y="2197100"/>
          <p14:tracePt t="16485" x="4062413" y="2197100"/>
          <p14:tracePt t="16498" x="4197350" y="2197100"/>
          <p14:tracePt t="16514" x="4537075" y="2197100"/>
          <p14:tracePt t="16531" x="4751388" y="2197100"/>
          <p14:tracePt t="16548" x="5018088" y="2197100"/>
          <p14:tracePt t="16565" x="5089525" y="2197100"/>
          <p14:tracePt t="16581" x="5160963" y="2197100"/>
          <p14:tracePt t="16598" x="5348288" y="2197100"/>
          <p14:tracePt t="16614" x="5402263" y="2205038"/>
          <p14:tracePt t="16631" x="5465763" y="2205038"/>
          <p14:tracePt t="16648" x="5572125" y="2214563"/>
          <p14:tracePt t="16665" x="5608638" y="2214563"/>
          <p14:tracePt t="16681" x="5626100" y="2214563"/>
          <p14:tracePt t="16698" x="5653088" y="2214563"/>
          <p14:tracePt t="16910" x="5661025" y="2214563"/>
          <p14:tracePt t="16936" x="5670550" y="2214563"/>
          <p14:tracePt t="16948" x="5680075" y="2214563"/>
          <p14:tracePt t="16961" x="5688013" y="2214563"/>
          <p14:tracePt t="16973" x="5715000" y="2214563"/>
          <p14:tracePt t="16986" x="5741988" y="2214563"/>
          <p14:tracePt t="16998" x="5759450" y="2214563"/>
          <p14:tracePt t="17015" x="5776913" y="2214563"/>
          <p14:tracePt t="17036" x="5786438" y="2214563"/>
          <p14:tracePt t="17423" x="5776913" y="2214563"/>
          <p14:tracePt t="17449" x="5768975" y="2214563"/>
          <p14:tracePt t="17487" x="5759450" y="2214563"/>
          <p14:tracePt t="17499" x="5751513" y="2214563"/>
          <p14:tracePt t="17511" x="5741988" y="2214563"/>
          <p14:tracePt t="17537" x="5732463" y="2214563"/>
          <p14:tracePt t="17549" x="5724525" y="2214563"/>
          <p14:tracePt t="17562" x="5715000" y="2214563"/>
          <p14:tracePt t="17574" x="5705475" y="2214563"/>
          <p14:tracePt t="17586" x="5688013" y="2214563"/>
          <p14:tracePt t="17600" x="5670550" y="2214563"/>
          <p14:tracePt t="17615" x="5634038" y="2205038"/>
          <p14:tracePt t="17632" x="5589588" y="2197100"/>
          <p14:tracePt t="17648" x="5340350" y="2197100"/>
          <p14:tracePt t="17666" x="4973638" y="2197100"/>
          <p14:tracePt t="17682" x="4348163" y="2197100"/>
          <p14:tracePt t="17698" x="4010025" y="2224088"/>
          <p14:tracePt t="17715" x="3902075" y="2251075"/>
          <p14:tracePt t="17732" x="3741738" y="2259013"/>
          <p14:tracePt t="17748" x="3348038" y="2312988"/>
          <p14:tracePt t="17765" x="3098800" y="2339975"/>
          <p14:tracePt t="17782" x="2990850" y="2347913"/>
          <p14:tracePt t="17798" x="2813050" y="2357438"/>
          <p14:tracePt t="17815" x="2724150" y="2357438"/>
          <p14:tracePt t="17832" x="2652713" y="2357438"/>
          <p14:tracePt t="17849" x="2544763" y="2357438"/>
          <p14:tracePt t="17865" x="2500313" y="2357438"/>
          <p14:tracePt t="17882" x="2455863" y="2366963"/>
          <p14:tracePt t="17898" x="2401888" y="2366963"/>
          <p14:tracePt t="17915" x="2384425" y="2366963"/>
          <p14:tracePt t="17932" x="2374900" y="2366963"/>
          <p14:tracePt t="17948" x="2347913" y="2374900"/>
          <p14:tracePt t="17965" x="2339975" y="2374900"/>
          <p14:tracePt t="17982" x="2330450" y="2374900"/>
          <p14:tracePt t="18337" x="2312988" y="2374900"/>
          <p14:tracePt t="18351" x="2295525" y="2374900"/>
          <p14:tracePt t="18362" x="2276475" y="2374900"/>
          <p14:tracePt t="18375" x="2241550" y="2384425"/>
          <p14:tracePt t="18387" x="2197100" y="2401888"/>
          <p14:tracePt t="18400" x="2143125" y="2411413"/>
          <p14:tracePt t="18415" x="2071688" y="2428875"/>
          <p14:tracePt t="18432" x="2000250" y="2428875"/>
          <p14:tracePt t="18449" x="1893888" y="2438400"/>
          <p14:tracePt t="18466" x="1874838" y="2446338"/>
          <p14:tracePt t="18482" x="1857375" y="2446338"/>
          <p14:tracePt t="18499" x="1830388" y="2446338"/>
          <p14:tracePt t="18515" x="1812925" y="2446338"/>
          <p14:tracePt t="18549" x="1795463" y="2446338"/>
          <p14:tracePt t="18566" x="1785938" y="2446338"/>
          <p14:tracePt t="18582" x="1776413" y="2446338"/>
          <p14:tracePt t="18599" x="1768475" y="2455863"/>
          <p14:tracePt t="18812" x="1776413" y="2455863"/>
          <p14:tracePt t="18838" x="1785938" y="2455863"/>
          <p14:tracePt t="18863" x="1795463" y="2455863"/>
          <p14:tracePt t="18875" x="1812925" y="2455863"/>
          <p14:tracePt t="18888" x="1866900" y="2455863"/>
          <p14:tracePt t="18900" x="1973263" y="2455863"/>
          <p14:tracePt t="18916" x="2071688" y="2473325"/>
          <p14:tracePt t="18932" x="2152650" y="2490788"/>
          <p14:tracePt t="18949" x="2214563" y="2500313"/>
          <p14:tracePt t="18966" x="2312988" y="2509838"/>
          <p14:tracePt t="18982" x="2330450" y="2509838"/>
          <p14:tracePt t="18999" x="2366963" y="2509838"/>
          <p14:tracePt t="19016" x="2374900" y="2509838"/>
          <p14:tracePt t="19032" x="2384425" y="2509838"/>
          <p14:tracePt t="19049" x="2401888" y="2509838"/>
          <p14:tracePt t="19082" x="2411413" y="2509838"/>
          <p14:tracePt t="19251" x="2419350" y="2509838"/>
          <p14:tracePt t="19263" x="2438400" y="2509838"/>
          <p14:tracePt t="19276" x="2465388" y="2517775"/>
          <p14:tracePt t="19288" x="2500313" y="2517775"/>
          <p14:tracePt t="19301" x="2581275" y="2517775"/>
          <p14:tracePt t="19316" x="2670175" y="2527300"/>
          <p14:tracePt t="19332" x="2751138" y="2527300"/>
          <p14:tracePt t="19349" x="2786063" y="2527300"/>
          <p14:tracePt t="19366" x="2822575" y="2527300"/>
          <p14:tracePt t="19383" x="2840038" y="2527300"/>
          <p14:tracePt t="19399" x="2847975" y="2527300"/>
          <p14:tracePt t="19416" x="2874963" y="2527300"/>
          <p14:tracePt t="19433" x="2901950" y="2527300"/>
          <p14:tracePt t="19449" x="2946400" y="2527300"/>
          <p14:tracePt t="19466" x="3027363" y="2527300"/>
          <p14:tracePt t="19483" x="3089275" y="2527300"/>
          <p14:tracePt t="19499" x="3160713" y="2527300"/>
          <p14:tracePt t="19516" x="3322638" y="2509838"/>
          <p14:tracePt t="19533" x="3348038" y="2509838"/>
          <p14:tracePt t="19550" x="3375025" y="2509838"/>
          <p14:tracePt t="19566" x="3384550" y="2509838"/>
          <p14:tracePt t="19900" x="3394075" y="2509838"/>
          <p14:tracePt t="19912" x="3455988" y="2500313"/>
          <p14:tracePt t="19925" x="3571875" y="2500313"/>
          <p14:tracePt t="19937" x="3687763" y="2500313"/>
          <p14:tracePt t="19951" x="3795713" y="2500313"/>
          <p14:tracePt t="19966" x="3902075" y="2500313"/>
          <p14:tracePt t="19982" x="4000500" y="2500313"/>
          <p14:tracePt t="19999" x="4232275" y="2500313"/>
          <p14:tracePt t="20016" x="4340225" y="2500313"/>
          <p14:tracePt t="20032" x="4429125" y="2509838"/>
          <p14:tracePt t="20049" x="4633913" y="2536825"/>
          <p14:tracePt t="20066" x="4670425" y="2544763"/>
          <p14:tracePt t="20083" x="4697413" y="2544763"/>
          <p14:tracePt t="20099" x="4714875" y="2554288"/>
          <p14:tracePt t="20116" x="4724400" y="2554288"/>
          <p14:tracePt t="20132" x="4732338" y="2554288"/>
          <p14:tracePt t="21328" x="4724400" y="2554288"/>
          <p14:tracePt t="21353" x="4714875" y="2554288"/>
          <p14:tracePt t="21365" x="4705350" y="2554288"/>
          <p14:tracePt t="21378" x="4697413" y="2554288"/>
          <p14:tracePt t="21391" x="4679950" y="2554288"/>
          <p14:tracePt t="21403" x="4652963" y="2554288"/>
          <p14:tracePt t="21417" x="4608513" y="2554288"/>
          <p14:tracePt t="21433" x="4429125" y="2554288"/>
          <p14:tracePt t="21450" x="3768725" y="2625725"/>
          <p14:tracePt t="21467" x="2544763" y="2741613"/>
          <p14:tracePt t="21484" x="2419350" y="2786063"/>
          <p14:tracePt t="21500" x="2312988" y="2795588"/>
          <p14:tracePt t="21517" x="2116138" y="2830513"/>
          <p14:tracePt t="21534" x="2054225" y="2847975"/>
          <p14:tracePt t="21551" x="1990725" y="2847975"/>
          <p14:tracePt t="21567" x="1884363" y="2857500"/>
          <p14:tracePt t="21584" x="1866900" y="2867025"/>
          <p14:tracePt t="21600" x="1847850" y="2867025"/>
          <p14:tracePt t="21617" x="1830388" y="2867025"/>
          <p14:tracePt t="21634" x="1822450" y="2867025"/>
          <p14:tracePt t="21668" x="1812925" y="2867025"/>
          <p14:tracePt t="21904" x="1822450" y="2867025"/>
          <p14:tracePt t="21929" x="1830388" y="2867025"/>
          <p14:tracePt t="21941" x="1839913" y="2867025"/>
          <p14:tracePt t="21955" x="1857375" y="2867025"/>
          <p14:tracePt t="21967" x="1884363" y="2867025"/>
          <p14:tracePt t="21984" x="1928813" y="2867025"/>
          <p14:tracePt t="22000" x="2027238" y="2884488"/>
          <p14:tracePt t="22017" x="2268538" y="2938463"/>
          <p14:tracePt t="22034" x="2322513" y="2938463"/>
          <p14:tracePt t="22051" x="2357438" y="2946400"/>
          <p14:tracePt t="22067" x="2419350" y="2946400"/>
          <p14:tracePt t="22084" x="2446338" y="2946400"/>
          <p14:tracePt t="22100" x="2473325" y="2946400"/>
          <p14:tracePt t="22117" x="2536825" y="2946400"/>
          <p14:tracePt t="22134" x="2554288" y="2946400"/>
          <p14:tracePt t="22151" x="2581275" y="2946400"/>
          <p14:tracePt t="22167" x="2616200" y="2946400"/>
          <p14:tracePt t="22184" x="2633663" y="2946400"/>
          <p14:tracePt t="22201" x="2652713" y="2946400"/>
          <p14:tracePt t="22217" x="2670175" y="2946400"/>
          <p14:tracePt t="22234" x="2679700" y="2946400"/>
          <p14:tracePt t="22250" x="2697163" y="2946400"/>
          <p14:tracePt t="22267" x="2714625" y="2946400"/>
          <p14:tracePt t="22301" x="2724150" y="2946400"/>
          <p14:tracePt t="22317" x="2732088" y="2946400"/>
          <p14:tracePt t="22342" x="2741613" y="2946400"/>
          <p14:tracePt t="22355" x="2751138" y="2946400"/>
          <p14:tracePt t="22455" x="2759075" y="2946400"/>
          <p14:tracePt t="22480" x="2776538" y="2946400"/>
          <p14:tracePt t="22492" x="2786063" y="2946400"/>
          <p14:tracePt t="22506" x="2803525" y="2946400"/>
          <p14:tracePt t="22518" x="2813050" y="2946400"/>
          <p14:tracePt t="22534" x="2830513" y="2946400"/>
          <p14:tracePt t="22551" x="2847975" y="2946400"/>
          <p14:tracePt t="22567" x="2867025" y="2938463"/>
          <p14:tracePt t="22584" x="2884488" y="2938463"/>
          <p14:tracePt t="22601" x="2901950" y="2938463"/>
          <p14:tracePt t="22617" x="2938463" y="2938463"/>
          <p14:tracePt t="22634" x="2955925" y="2928938"/>
          <p14:tracePt t="22651" x="2973388" y="2928938"/>
          <p14:tracePt t="22667" x="2982913" y="2928938"/>
          <p14:tracePt t="24317" x="2990850" y="2928938"/>
          <p14:tracePt t="24330" x="3027363" y="2928938"/>
          <p14:tracePt t="24342" x="3125788" y="2990850"/>
          <p14:tracePt t="24356" x="3259138" y="3098800"/>
          <p14:tracePt t="24370" x="3438525" y="3214688"/>
          <p14:tracePt t="24385" x="3608388" y="3419475"/>
          <p14:tracePt t="24402" x="3724275" y="3589338"/>
          <p14:tracePt t="24418" x="3894138" y="3848100"/>
          <p14:tracePt t="24435" x="3990975" y="4010025"/>
          <p14:tracePt t="24452" x="4027488" y="4081463"/>
          <p14:tracePt t="24468" x="4054475" y="4108450"/>
          <p14:tracePt t="24485" x="4054475" y="4116388"/>
          <p14:tracePt t="24502" x="4054475" y="4125913"/>
          <p14:tracePt t="24535" x="4054475" y="4133850"/>
          <p14:tracePt t="24552" x="4062413" y="4133850"/>
          <p14:tracePt t="34371" x="4054475" y="4133850"/>
          <p14:tracePt t="34383" x="4037013" y="4133850"/>
          <p14:tracePt t="34396" x="4010025" y="4133850"/>
          <p14:tracePt t="34409" x="3983038" y="4133850"/>
          <p14:tracePt t="34423" x="3929063" y="4133850"/>
          <p14:tracePt t="34440" x="3867150" y="4133850"/>
          <p14:tracePt t="34457" x="3803650" y="4152900"/>
          <p14:tracePt t="34473" x="3633788" y="4197350"/>
          <p14:tracePt t="34490" x="3544888" y="4232275"/>
          <p14:tracePt t="34507" x="3394075" y="4313238"/>
          <p14:tracePt t="34523" x="3357563" y="4330700"/>
          <p14:tracePt t="34540" x="3313113" y="4357688"/>
          <p14:tracePt t="34557" x="3303588" y="4367213"/>
          <p14:tracePt t="34573" x="3276600" y="4384675"/>
          <p14:tracePt t="34607" x="3276600" y="4394200"/>
          <p14:tracePt t="34623" x="3276600" y="4402138"/>
          <p14:tracePt t="34645" x="3276600" y="4411663"/>
          <p14:tracePt t="34669" x="3276600" y="4419600"/>
          <p14:tracePt t="34732" x="3276600" y="4429125"/>
          <p14:tracePt t="34819" x="3276600" y="4438650"/>
          <p14:tracePt t="34934" x="3286125" y="4438650"/>
          <p14:tracePt t="35284" x="3295650" y="4438650"/>
          <p14:tracePt t="35384" x="3303588" y="4438650"/>
          <p14:tracePt t="35397" x="3313113" y="4438650"/>
          <p14:tracePt t="35409" x="3340100" y="4438650"/>
          <p14:tracePt t="35421" x="3402013" y="4473575"/>
          <p14:tracePt t="35434" x="3598863" y="4554538"/>
          <p14:tracePt t="35447" x="3857625" y="4687888"/>
          <p14:tracePt t="35460" x="4116388" y="4795838"/>
          <p14:tracePt t="35474" x="4367213" y="4894263"/>
          <p14:tracePt t="35490" x="4429125" y="4956175"/>
          <p14:tracePt t="35508" x="4473575" y="4991100"/>
          <p14:tracePt t="35540" x="4483100" y="4991100"/>
          <p14:tracePt t="35759" x="4473575" y="4991100"/>
          <p14:tracePt t="35787" x="4465638" y="4991100"/>
          <p14:tracePt t="35798" x="4456113" y="4991100"/>
          <p14:tracePt t="35811" x="4446588" y="4991100"/>
          <p14:tracePt t="35824" x="4429125" y="4991100"/>
          <p14:tracePt t="35840" x="4394200" y="4991100"/>
          <p14:tracePt t="35859" x="4160838" y="4991100"/>
          <p14:tracePt t="35874" x="4017963" y="4991100"/>
          <p14:tracePt t="35891" x="3902075" y="4991100"/>
          <p14:tracePt t="35909" x="3741738" y="5000625"/>
          <p14:tracePt t="35924" x="3697288" y="5000625"/>
          <p14:tracePt t="35941" x="3670300" y="5000625"/>
          <p14:tracePt t="35946" x="3652838" y="5000625"/>
          <p14:tracePt t="35958" x="3643313" y="5000625"/>
          <p14:tracePt t="35991" x="3633788" y="5000625"/>
          <p14:tracePt t="36097" x="3643313" y="5000625"/>
          <p14:tracePt t="36110" x="3660775" y="5000625"/>
          <p14:tracePt t="36123" x="3670300" y="5000625"/>
          <p14:tracePt t="36135" x="3697288" y="5000625"/>
          <p14:tracePt t="36148" x="3732213" y="5000625"/>
          <p14:tracePt t="36160" x="3795713" y="5000625"/>
          <p14:tracePt t="36174" x="3938588" y="4983163"/>
          <p14:tracePt t="36191" x="4197350" y="4956175"/>
          <p14:tracePt t="36209" x="5054600" y="4894263"/>
          <p14:tracePt t="36224" x="5276850" y="4894263"/>
          <p14:tracePt t="36241" x="5348288" y="4894263"/>
          <p14:tracePt t="36259" x="5384800" y="4894263"/>
          <p14:tracePt t="36274" x="5419725" y="4894263"/>
          <p14:tracePt t="36411" x="5411788" y="4894263"/>
          <p14:tracePt t="36761" x="5402263" y="4894263"/>
          <p14:tracePt t="37049" x="5394325" y="4894263"/>
          <p14:tracePt t="37073" x="5375275" y="4894263"/>
          <p14:tracePt t="37099" x="5367338" y="4894263"/>
          <p14:tracePt t="37123" x="5357813" y="4894263"/>
          <p14:tracePt t="37174" x="5348288" y="4894263"/>
          <p14:tracePt t="38299" x="5348288" y="4884738"/>
          <p14:tracePt t="38686" x="5348288" y="4875213"/>
          <p14:tracePt t="38723" x="5330825" y="4867275"/>
          <p14:tracePt t="38736" x="5295900" y="4822825"/>
          <p14:tracePt t="38749" x="5187950" y="4697413"/>
          <p14:tracePt t="38761" x="4902200" y="4419600"/>
          <p14:tracePt t="38775" x="4589463" y="4089400"/>
          <p14:tracePt t="38792" x="4340225" y="3751263"/>
          <p14:tracePt t="38810" x="4170363" y="3562350"/>
          <p14:tracePt t="38825" x="4089400" y="3446463"/>
          <p14:tracePt t="38842" x="4054475" y="3375025"/>
          <p14:tracePt t="38860" x="4027488" y="3330575"/>
          <p14:tracePt t="38876" x="3946525" y="3251200"/>
          <p14:tracePt t="38892" x="3902075" y="3224213"/>
          <p14:tracePt t="38910" x="3840163" y="3205163"/>
          <p14:tracePt t="38925" x="3822700" y="3205163"/>
          <p14:tracePt t="38942" x="3803650" y="3205163"/>
          <p14:tracePt t="38960" x="3768725" y="3205163"/>
          <p14:tracePt t="39424" x="3768725" y="3197225"/>
          <p14:tracePt t="39436" x="3768725" y="3187700"/>
          <p14:tracePt t="39449" x="3768725" y="3160713"/>
          <p14:tracePt t="39463" x="3768725" y="3133725"/>
          <p14:tracePt t="39476" x="3786188" y="3098800"/>
          <p14:tracePt t="39492" x="3813175" y="3027363"/>
          <p14:tracePt t="39509" x="3857625" y="2911475"/>
          <p14:tracePt t="39526" x="3929063" y="2776538"/>
          <p14:tracePt t="39542" x="3938588" y="2741613"/>
          <p14:tracePt t="39559" x="3965575" y="2724150"/>
          <p14:tracePt t="39576" x="3983038" y="2697163"/>
          <p14:tracePt t="39592" x="4000500" y="2687638"/>
          <p14:tracePt t="39609" x="4010025" y="2679700"/>
          <p14:tracePt t="39626" x="4017963" y="2670175"/>
          <p14:tracePt t="39642" x="4027488" y="2670175"/>
          <p14:tracePt t="39676" x="4027488" y="2660650"/>
          <p14:tracePt t="39925" x="4037013" y="2660650"/>
          <p14:tracePt t="39939" x="4044950" y="2660650"/>
          <p14:tracePt t="39951" x="4054475" y="2660650"/>
          <p14:tracePt t="39964" x="4081463" y="2660650"/>
          <p14:tracePt t="39977" x="4125913" y="2660650"/>
          <p14:tracePt t="39993" x="4179888" y="2660650"/>
          <p14:tracePt t="40009" x="4224338" y="2660650"/>
          <p14:tracePt t="40026" x="4367213" y="2660650"/>
          <p14:tracePt t="40043" x="4473575" y="2660650"/>
          <p14:tracePt t="40059" x="4554538" y="2660650"/>
          <p14:tracePt t="40076" x="4679950" y="2660650"/>
          <p14:tracePt t="40093" x="4751388" y="2660650"/>
          <p14:tracePt t="40109" x="4786313" y="2660650"/>
          <p14:tracePt t="40126" x="4822825" y="2670175"/>
          <p14:tracePt t="40143" x="4840288" y="2670175"/>
          <p14:tracePt t="40159" x="4848225" y="2670175"/>
          <p14:tracePt t="40176" x="4867275" y="2670175"/>
          <p14:tracePt t="40210" x="4875213" y="2670175"/>
          <p14:tracePt t="40527" x="4894263" y="2670175"/>
          <p14:tracePt t="40539" x="4911725" y="2670175"/>
          <p14:tracePt t="40552" x="4946650" y="2670175"/>
          <p14:tracePt t="40564" x="5010150" y="2670175"/>
          <p14:tracePt t="40578" x="5045075" y="2670175"/>
          <p14:tracePt t="40593" x="5072063" y="2670175"/>
          <p14:tracePt t="40610" x="5099050" y="2670175"/>
          <p14:tracePt t="40626" x="5116513" y="2670175"/>
          <p14:tracePt t="40643" x="5143500" y="2660650"/>
          <p14:tracePt t="40660" x="5160963" y="2660650"/>
          <p14:tracePt t="40927" x="5153025" y="2660650"/>
          <p14:tracePt t="40952" x="5143500" y="2660650"/>
          <p14:tracePt t="40967" x="5143500" y="2670175"/>
          <p14:tracePt t="40978" x="5143500" y="2705100"/>
          <p14:tracePt t="40990" x="5126038" y="2894013"/>
          <p14:tracePt t="41002" x="5116513" y="3089275"/>
          <p14:tracePt t="41415" x="5108575" y="3089275"/>
          <p14:tracePt t="41428" x="5089525" y="3089275"/>
          <p14:tracePt t="41440" x="5081588" y="3098800"/>
          <p14:tracePt t="41453" x="5062538" y="3125788"/>
          <p14:tracePt t="41467" x="5000625" y="3179763"/>
          <p14:tracePt t="41479" x="4938713" y="3268663"/>
          <p14:tracePt t="41493" x="4857750" y="3384550"/>
          <p14:tracePt t="41510" x="4813300" y="3482975"/>
          <p14:tracePt t="41527" x="4751388" y="3652838"/>
          <p14:tracePt t="41543" x="4724400" y="3768725"/>
          <p14:tracePt t="41560" x="4714875" y="3848100"/>
          <p14:tracePt t="41577" x="4714875" y="4000500"/>
          <p14:tracePt t="41593" x="4714875" y="4133850"/>
          <p14:tracePt t="41610" x="4714875" y="4187825"/>
          <p14:tracePt t="41627" x="4732338" y="4259263"/>
          <p14:tracePt t="41643" x="4768850" y="4348163"/>
          <p14:tracePt t="41660" x="4840288" y="4446588"/>
          <p14:tracePt t="41677" x="4902200" y="4527550"/>
          <p14:tracePt t="41694" x="4919663" y="4537075"/>
          <p14:tracePt t="41710" x="4919663" y="4545013"/>
          <p14:tracePt t="41727" x="4938713" y="4545013"/>
          <p14:tracePt t="41760" x="4938713" y="4554538"/>
          <p14:tracePt t="41777" x="4946650" y="4554538"/>
          <p14:tracePt t="41794" x="4956175" y="4554538"/>
          <p14:tracePt t="41816" x="4956175" y="4562475"/>
          <p14:tracePt t="46333" x="4929188" y="4554538"/>
          <p14:tracePt t="46346" x="4894263" y="4518025"/>
          <p14:tracePt t="46358" x="4759325" y="4419600"/>
          <p14:tracePt t="46371" x="4589463" y="4313238"/>
          <p14:tracePt t="46384" x="4438650" y="4214813"/>
          <p14:tracePt t="46396" x="4295775" y="4133850"/>
          <p14:tracePt t="46412" x="4152900" y="4037013"/>
          <p14:tracePt t="46429" x="3965575" y="3929063"/>
          <p14:tracePt t="46446" x="3251200" y="3643313"/>
          <p14:tracePt t="46462" x="3027363" y="3581400"/>
          <p14:tracePt t="46479" x="2813050" y="3536950"/>
          <p14:tracePt t="46496" x="2517775" y="3490913"/>
          <p14:tracePt t="46513" x="2419350" y="3482975"/>
          <p14:tracePt t="46530" x="2330450" y="3482975"/>
          <p14:tracePt t="46546" x="2187575" y="3482975"/>
          <p14:tracePt t="46562" x="2125663" y="3482975"/>
          <p14:tracePt t="46580" x="2071688" y="3482975"/>
          <p14:tracePt t="46596" x="2000250" y="3482975"/>
          <p14:tracePt t="46613" x="1965325" y="3482975"/>
          <p14:tracePt t="46629" x="1938338" y="3482975"/>
          <p14:tracePt t="46646" x="1884363" y="3482975"/>
          <p14:tracePt t="46663" x="1857375" y="3482975"/>
          <p14:tracePt t="46679" x="1839913" y="3482975"/>
          <p14:tracePt t="46696" x="1795463" y="3490913"/>
          <p14:tracePt t="46713" x="1758950" y="3500438"/>
          <p14:tracePt t="46729" x="1741488" y="3509963"/>
          <p14:tracePt t="46746" x="1670050" y="3517900"/>
          <p14:tracePt t="46763" x="1643063" y="3527425"/>
          <p14:tracePt t="46779" x="1616075" y="3527425"/>
          <p14:tracePt t="46796" x="1589088" y="3527425"/>
          <p14:tracePt t="46813" x="1571625" y="3527425"/>
          <p14:tracePt t="46847" x="1562100" y="3527425"/>
          <p14:tracePt t="47346" x="1571625" y="3527425"/>
          <p14:tracePt t="47384" x="1581150" y="3517900"/>
          <p14:tracePt t="47396" x="1598613" y="3517900"/>
          <p14:tracePt t="47409" x="1616075" y="3517900"/>
          <p14:tracePt t="47421" x="1670050" y="3509963"/>
          <p14:tracePt t="47434" x="1768475" y="3500438"/>
          <p14:tracePt t="47447" x="1938338" y="3482975"/>
          <p14:tracePt t="47463" x="2062163" y="3482975"/>
          <p14:tracePt t="47480" x="2152650" y="3482975"/>
          <p14:tracePt t="47496" x="2268538" y="3482975"/>
          <p14:tracePt t="47513" x="2286000" y="3482975"/>
          <p14:tracePt t="47530" x="2295525" y="3482975"/>
          <p14:tracePt t="47535" x="2303463" y="3482975"/>
          <p14:tracePt t="47673" x="2295525" y="3482975"/>
          <p14:tracePt t="47698" x="2276475" y="3482975"/>
          <p14:tracePt t="47709" x="2268538" y="3482975"/>
          <p14:tracePt t="47721" x="2259013" y="3482975"/>
          <p14:tracePt t="47734" x="2251075" y="3482975"/>
          <p14:tracePt t="47747" x="2232025" y="3482975"/>
          <p14:tracePt t="47763" x="2224088" y="3482975"/>
          <p14:tracePt t="47780" x="2214563" y="3482975"/>
          <p14:tracePt t="47796" x="2205038" y="3482975"/>
          <p14:tracePt t="47909" x="2214563" y="3482975"/>
          <p14:tracePt t="47922" x="2232025" y="3482975"/>
          <p14:tracePt t="47934" x="2241550" y="3482975"/>
          <p14:tracePt t="47947" x="2259013" y="3482975"/>
          <p14:tracePt t="47963" x="2286000" y="3473450"/>
          <p14:tracePt t="47980" x="2322513" y="3473450"/>
          <p14:tracePt t="47997" x="2411413" y="3465513"/>
          <p14:tracePt t="48013" x="2482850" y="3465513"/>
          <p14:tracePt t="48030" x="2625725" y="3465513"/>
          <p14:tracePt t="48036" x="2776538" y="3465513"/>
          <p14:tracePt t="48047" x="2894013" y="3465513"/>
          <p14:tracePt t="48063" x="3009900" y="3465513"/>
          <p14:tracePt t="48080" x="3071813" y="3465513"/>
          <p14:tracePt t="48097" x="3125788" y="3465513"/>
          <p14:tracePt t="48113" x="3170238" y="3465513"/>
          <p14:tracePt t="48130" x="3268663" y="3465513"/>
          <p14:tracePt t="48147" x="3438525" y="3465513"/>
          <p14:tracePt t="48163" x="3544888" y="3465513"/>
          <p14:tracePt t="48180" x="3643313" y="3465513"/>
          <p14:tracePt t="48197" x="3724275" y="3465513"/>
          <p14:tracePt t="48213" x="3741738" y="3465513"/>
          <p14:tracePt t="48230" x="3751263" y="3465513"/>
          <p14:tracePt t="48247" x="3776663" y="3465513"/>
          <p14:tracePt t="48678" x="3786188" y="3465513"/>
          <p14:tracePt t="48685" x="3813175" y="3465513"/>
          <p14:tracePt t="48697" x="3857625" y="3465513"/>
          <p14:tracePt t="48713" x="3973513" y="3465513"/>
          <p14:tracePt t="48730" x="4081463" y="3465513"/>
          <p14:tracePt t="48746" x="4313238" y="3473450"/>
          <p14:tracePt t="48763" x="4394200" y="3490913"/>
          <p14:tracePt t="48780" x="4429125" y="3490913"/>
          <p14:tracePt t="48796" x="4491038" y="3500438"/>
          <p14:tracePt t="48813" x="4518025" y="3509963"/>
          <p14:tracePt t="48830" x="4545013" y="3509963"/>
          <p14:tracePt t="48847" x="4562475" y="3509963"/>
          <p14:tracePt t="48884" x="4562475" y="3517900"/>
          <p14:tracePt t="49499" x="4562475" y="3527425"/>
          <p14:tracePt t="49536" x="4562475" y="3544888"/>
          <p14:tracePt t="49550" x="4581525" y="3562350"/>
          <p14:tracePt t="49561" x="4608513" y="3589338"/>
          <p14:tracePt t="49574" x="4625975" y="3625850"/>
          <p14:tracePt t="49586" x="4633913" y="3633788"/>
          <p14:tracePt t="49600" x="4633913" y="3643313"/>
          <p14:tracePt t="49614" x="4643438" y="3660775"/>
          <p14:tracePt t="49638" x="4652963" y="3670300"/>
          <p14:tracePt t="49651" x="4652963" y="3679825"/>
          <p14:tracePt t="49664" x="4652963" y="3687763"/>
          <p14:tracePt t="51822" x="4633913" y="3687763"/>
          <p14:tracePt t="51834" x="4562475" y="3687763"/>
          <p14:tracePt t="51846" x="4465638" y="3687763"/>
          <p14:tracePt t="51858" x="4340225" y="3687763"/>
          <p14:tracePt t="51871" x="4010025" y="3714750"/>
          <p14:tracePt t="51883" x="3803650" y="3751263"/>
          <p14:tracePt t="51898" x="3608388" y="3786188"/>
          <p14:tracePt t="51915" x="3438525" y="3840163"/>
          <p14:tracePt t="51932" x="3375025" y="3857625"/>
          <p14:tracePt t="51948" x="3313113" y="3875088"/>
          <p14:tracePt t="51965" x="3295650" y="3884613"/>
          <p14:tracePt t="51982" x="3286125" y="3894138"/>
          <p14:tracePt t="51998" x="3276600" y="3894138"/>
          <p14:tracePt t="52058" x="3276600" y="3902075"/>
          <p14:tracePt t="52096" x="3276600" y="3911600"/>
          <p14:tracePt t="52121" x="3276600" y="3919538"/>
          <p14:tracePt t="52134" x="3276600" y="3929063"/>
          <p14:tracePt t="52146" x="3295650" y="3946525"/>
          <p14:tracePt t="52158" x="3330575" y="3973513"/>
          <p14:tracePt t="52171" x="3384550" y="4000500"/>
          <p14:tracePt t="52184" x="3473450" y="4037013"/>
          <p14:tracePt t="52199" x="3589338" y="4081463"/>
          <p14:tracePt t="52215" x="3670300" y="4098925"/>
          <p14:tracePt t="52232" x="3732213" y="4116388"/>
          <p14:tracePt t="52249" x="3776663" y="4125913"/>
          <p14:tracePt t="52265" x="3786188" y="4125913"/>
          <p14:tracePt t="52283" x="3795713" y="4125913"/>
          <p14:tracePt t="52315" x="3803650" y="4125913"/>
          <p14:tracePt t="52446" x="3803650" y="4133850"/>
          <p14:tracePt t="56085" x="3795713" y="4125913"/>
          <p14:tracePt t="56096" x="3768725" y="4089400"/>
          <p14:tracePt t="56109" x="3625850" y="3884613"/>
          <p14:tracePt t="56122" x="3152775" y="3268663"/>
          <p14:tracePt t="56134" x="2679700" y="2411413"/>
          <p14:tracePt t="56151" x="2571750" y="2286000"/>
          <p14:tracePt t="56167" x="2393950" y="1928813"/>
          <p14:tracePt t="56184" x="2143125" y="1697038"/>
          <p14:tracePt t="56202" x="2062163" y="1625600"/>
          <p14:tracePt t="56223" x="1973263" y="1500188"/>
          <p14:tracePt t="56241" x="1938338" y="1465263"/>
          <p14:tracePt t="56259" x="1884363" y="1419225"/>
          <p14:tracePt t="56522" x="1866900" y="1419225"/>
          <p14:tracePt t="56538" x="1822450" y="1411288"/>
          <p14:tracePt t="56555" x="1633538" y="1374775"/>
          <p14:tracePt t="56575" x="482600" y="1241425"/>
          <p14:tracePt t="56604" x="303213" y="1223963"/>
          <p14:tracePt t="56640" x="160338" y="1196975"/>
          <p14:tracePt t="56661" x="115888" y="1187450"/>
          <p14:tracePt t="56684" x="107950" y="1187450"/>
          <p14:tracePt t="56702" x="98425" y="1179513"/>
          <p14:tracePt t="56738" x="88900" y="1179513"/>
          <p14:tracePt t="56752" x="88900" y="1169988"/>
          <p14:tracePt t="56772" x="80963" y="1169988"/>
          <p14:tracePt t="56809" x="80963" y="1160463"/>
          <p14:tracePt t="56986" x="88900" y="1160463"/>
          <p14:tracePt t="57001" x="98425" y="1160463"/>
          <p14:tracePt t="57023" x="107950" y="1160463"/>
          <p14:tracePt t="57061" x="115888" y="1160463"/>
          <p14:tracePt t="57098" x="125413" y="1160463"/>
          <p14:tracePt t="57113" x="133350" y="1160463"/>
          <p14:tracePt t="57411" x="142875" y="1152525"/>
          <p14:tracePt t="57425" x="160338" y="1152525"/>
          <p14:tracePt t="57440" x="196850" y="1152525"/>
          <p14:tracePt t="57457" x="303213" y="1125538"/>
          <p14:tracePt t="57473" x="938213" y="1062038"/>
          <p14:tracePt t="57492" x="1527175" y="1000125"/>
          <p14:tracePt t="57513" x="3455988" y="982663"/>
          <p14:tracePt t="57529" x="4375150" y="982663"/>
          <p14:tracePt t="57541" x="5000625" y="982663"/>
          <p14:tracePt t="57551" x="5634038" y="1054100"/>
          <p14:tracePt t="57568" x="5848350" y="1108075"/>
          <p14:tracePt t="57587" x="6384925" y="1187450"/>
          <p14:tracePt t="57601" x="6446838" y="1196975"/>
          <p14:tracePt t="57618" x="6483350" y="1196975"/>
          <p14:tracePt t="57634" x="6518275" y="1196975"/>
          <p14:tracePt t="57847" x="6510338" y="1196975"/>
          <p14:tracePt t="57860" x="6500813" y="1196975"/>
          <p14:tracePt t="57873" x="6491288" y="1196975"/>
          <p14:tracePt t="57885" x="6473825" y="1196975"/>
          <p14:tracePt t="57901" x="6446838" y="1196975"/>
          <p14:tracePt t="57918" x="6402388" y="1196975"/>
          <p14:tracePt t="57934" x="6313488" y="1169988"/>
          <p14:tracePt t="57951" x="6276975" y="1152525"/>
          <p14:tracePt t="57968" x="6215063" y="1143000"/>
          <p14:tracePt t="57985" x="6099175" y="1125538"/>
          <p14:tracePt t="58001" x="6062663" y="1116013"/>
          <p14:tracePt t="58018" x="6037263" y="1116013"/>
          <p14:tracePt t="58034" x="6000750" y="1098550"/>
          <p14:tracePt t="58051" x="5983288" y="1098550"/>
          <p14:tracePt t="58085" x="5965825" y="1098550"/>
          <p14:tracePt t="58199" x="5965825" y="1089025"/>
          <p14:tracePt t="58725" x="5973763" y="1089025"/>
          <p14:tracePt t="58788" x="5983288" y="1089025"/>
          <p14:tracePt t="59213" x="5965825" y="1089025"/>
          <p14:tracePt t="59238" x="5956300" y="1089025"/>
          <p14:tracePt t="59253" x="5938838" y="1089025"/>
          <p14:tracePt t="59269" x="5929313" y="1089025"/>
          <p14:tracePt t="59287" x="5902325" y="1098550"/>
          <p14:tracePt t="59302" x="5894388" y="1108075"/>
          <p14:tracePt t="59319" x="5884863" y="1108075"/>
          <p14:tracePt t="59336" x="5875338" y="1116013"/>
          <p14:tracePt t="59352" x="5867400" y="1125538"/>
          <p14:tracePt t="59369" x="5857875" y="1133475"/>
          <p14:tracePt t="59404" x="5857875" y="1152525"/>
          <p14:tracePt t="59419" x="5857875" y="1169988"/>
          <p14:tracePt t="59437" x="5857875" y="1187450"/>
          <p14:tracePt t="59452" x="5857875" y="1223963"/>
          <p14:tracePt t="59469" x="5884863" y="1258888"/>
          <p14:tracePt t="59486" x="5929313" y="1312863"/>
          <p14:tracePt t="59504" x="6384925" y="1874838"/>
          <p14:tracePt t="59523" x="6500813" y="1982788"/>
          <p14:tracePt t="59549" x="6840538" y="2455863"/>
          <p14:tracePt t="59564" x="6858000" y="2500313"/>
          <p14:tracePt t="59576" x="6875463" y="2581275"/>
          <p14:tracePt t="59589" x="6884988" y="2660650"/>
          <p14:tracePt t="59603" x="6894513" y="2687638"/>
          <p14:tracePt t="59627" x="6894513" y="2697163"/>
          <p14:tracePt t="59914" x="6875463" y="2697163"/>
          <p14:tracePt t="59926" x="6831013" y="2732088"/>
          <p14:tracePt t="59939" x="6599238" y="2955925"/>
          <p14:tracePt t="59952" x="6037263" y="3633788"/>
          <p14:tracePt t="59969" x="5170488" y="4867275"/>
          <p14:tracePt t="59986" x="5126038" y="4902200"/>
          <p14:tracePt t="60002" x="5000625" y="5180013"/>
          <p14:tracePt t="60020" x="4983163" y="5224463"/>
          <p14:tracePt t="60036" x="4965700" y="5241925"/>
          <p14:tracePt t="60053" x="4956175" y="5322888"/>
          <p14:tracePt t="60069" x="4956175" y="5384800"/>
          <p14:tracePt t="60086" x="4956175" y="5419725"/>
          <p14:tracePt t="60102" x="4956175" y="5429250"/>
          <p14:tracePt t="60127" x="4956175" y="543877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>
            <a:normAutofit/>
          </a:bodyPr>
          <a:lstStyle/>
          <a:p>
            <a:r>
              <a:rPr lang="en-US" dirty="0"/>
              <a:t>Modem is short for </a:t>
            </a:r>
            <a:r>
              <a:rPr lang="en-US" b="1" dirty="0">
                <a:solidFill>
                  <a:srgbClr val="005F86"/>
                </a:solidFill>
              </a:rPr>
              <a:t>"Modulator-Demodulator." </a:t>
            </a:r>
          </a:p>
          <a:p>
            <a:r>
              <a:rPr lang="en-US" dirty="0"/>
              <a:t>Allows a computer to connect to the Internet. </a:t>
            </a:r>
          </a:p>
          <a:p>
            <a:r>
              <a:rPr lang="en-US" dirty="0"/>
              <a:t>it converts digital data from a computer or other device into an analog signal that can be sent over standard telephone lines. </a:t>
            </a:r>
          </a:p>
          <a:p>
            <a:r>
              <a:rPr lang="en-US" dirty="0"/>
              <a:t>Similarly, It converts an </a:t>
            </a:r>
            <a:r>
              <a:rPr lang="en-US" b="1" dirty="0">
                <a:solidFill>
                  <a:srgbClr val="005F86"/>
                </a:solidFill>
              </a:rPr>
              <a:t>analog signal </a:t>
            </a:r>
            <a:r>
              <a:rPr lang="en-US" dirty="0"/>
              <a:t>from a telephone or cable wire to </a:t>
            </a:r>
            <a:r>
              <a:rPr lang="en-US" b="1" dirty="0">
                <a:solidFill>
                  <a:srgbClr val="005F86"/>
                </a:solidFill>
              </a:rPr>
              <a:t>digital data </a:t>
            </a:r>
            <a:r>
              <a:rPr lang="en-US" dirty="0"/>
              <a:t>(1s and 0s) that a computer can recognize.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468 - 469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43" y="3629"/>
            <a:ext cx="2523686" cy="168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6987"/>
    </mc:Choice>
    <mc:Fallback xmlns="">
      <p:transition advTm="86987"/>
    </mc:Fallback>
  </mc:AlternateContent>
  <p:extLst>
    <p:ext uri="{3A86A75C-4F4B-4683-9AE1-C65F6400EC91}">
      <p14:laserTraceLst xmlns:p14="http://schemas.microsoft.com/office/powerpoint/2010/main">
        <p14:tracePtLst>
          <p14:tracePt t="2705" x="1000125" y="5062538"/>
          <p14:tracePt t="2893" x="990600" y="5000625"/>
          <p14:tracePt t="2906" x="990600" y="4697413"/>
          <p14:tracePt t="2918" x="990600" y="3929063"/>
          <p14:tracePt t="2931" x="1054100" y="3286125"/>
          <p14:tracePt t="2945" x="1089025" y="3214688"/>
          <p14:tracePt t="2959" x="1116013" y="3143250"/>
          <p14:tracePt t="2975" x="1152525" y="3062288"/>
          <p14:tracePt t="2992" x="1223963" y="2867025"/>
          <p14:tracePt t="3009" x="1258888" y="2776538"/>
          <p14:tracePt t="3026" x="1384300" y="2473325"/>
          <p14:tracePt t="3042" x="1490663" y="2224088"/>
          <p14:tracePt t="3059" x="1490663" y="2170113"/>
          <p14:tracePt t="3075" x="1490663" y="2152650"/>
          <p14:tracePt t="3369" x="1482725" y="2143125"/>
          <p14:tracePt t="3381" x="1465263" y="2125663"/>
          <p14:tracePt t="3394" x="1446213" y="2098675"/>
          <p14:tracePt t="3409" x="1401763" y="2009775"/>
          <p14:tracePt t="3426" x="1295400" y="1803400"/>
          <p14:tracePt t="3444" x="1089025" y="1509713"/>
          <p14:tracePt t="3463" x="973138" y="1330325"/>
          <p14:tracePt t="3484" x="847725" y="1196975"/>
          <p14:tracePt t="3505" x="795338" y="1152525"/>
          <p14:tracePt t="3522" x="687388" y="1081088"/>
          <p14:tracePt t="3539" x="615950" y="1044575"/>
          <p14:tracePt t="3556" x="561975" y="1017588"/>
          <p14:tracePt t="3570" x="536575" y="1000125"/>
          <p14:tracePt t="3593" x="517525" y="982663"/>
          <p14:tracePt t="3609" x="517525" y="973138"/>
          <p14:tracePt t="3625" x="509588" y="973138"/>
          <p14:tracePt t="3782" x="517525" y="973138"/>
          <p14:tracePt t="3795" x="536575" y="973138"/>
          <p14:tracePt t="3807" x="561975" y="973138"/>
          <p14:tracePt t="3820" x="608013" y="982663"/>
          <p14:tracePt t="3832" x="679450" y="1000125"/>
          <p14:tracePt t="3846" x="776288" y="1027113"/>
          <p14:tracePt t="3859" x="919163" y="1036638"/>
          <p14:tracePt t="3876" x="1044575" y="1036638"/>
          <p14:tracePt t="3894" x="1125538" y="1036638"/>
          <p14:tracePt t="3909" x="1268413" y="1036638"/>
          <p14:tracePt t="3926" x="1295400" y="1036638"/>
          <p14:tracePt t="3944" x="1347788" y="1036638"/>
          <p14:tracePt t="3959" x="1374775" y="1036638"/>
          <p14:tracePt t="3976" x="1401763" y="1027113"/>
          <p14:tracePt t="3994" x="1446213" y="1017588"/>
          <p14:tracePt t="4009" x="1473200" y="1017588"/>
          <p14:tracePt t="4026" x="1482725" y="1017588"/>
          <p14:tracePt t="4042" x="1490663" y="1017588"/>
          <p14:tracePt t="4059" x="1500188" y="1017588"/>
          <p14:tracePt t="4076" x="1509713" y="1017588"/>
          <p14:tracePt t="4758" x="1536700" y="1036638"/>
          <p14:tracePt t="4772" x="1643063" y="1160463"/>
          <p14:tracePt t="4789" x="1847850" y="1339850"/>
          <p14:tracePt t="4807" x="1982788" y="1490663"/>
          <p14:tracePt t="4828" x="2089150" y="1625600"/>
          <p14:tracePt t="4849" x="2170113" y="1714500"/>
          <p14:tracePt t="4871" x="2347913" y="1911350"/>
          <p14:tracePt t="4889" x="2428875" y="2000250"/>
          <p14:tracePt t="4906" x="2473325" y="2036763"/>
          <p14:tracePt t="4915" x="2482850" y="2054225"/>
          <p14:tracePt t="4926" x="2490788" y="2062163"/>
          <p14:tracePt t="4948" x="2490788" y="2081213"/>
          <p14:tracePt t="4961" x="2500313" y="2081213"/>
          <p14:tracePt t="4976" x="2500313" y="2098675"/>
          <p14:tracePt t="4993" x="2500313" y="2133600"/>
          <p14:tracePt t="5009" x="2500313" y="2170113"/>
          <p14:tracePt t="5026" x="2500313" y="2187575"/>
          <p14:tracePt t="5059" x="2490788" y="2205038"/>
          <p14:tracePt t="5076" x="2473325" y="2214563"/>
          <p14:tracePt t="5093" x="2428875" y="2232025"/>
          <p14:tracePt t="5110" x="1990725" y="2303463"/>
          <p14:tracePt t="5126" x="1616075" y="2347913"/>
          <p14:tracePt t="5143" x="1500188" y="2374900"/>
          <p14:tracePt t="5160" x="1393825" y="2374900"/>
          <p14:tracePt t="5176" x="1357313" y="2374900"/>
          <p14:tracePt t="5193" x="1330325" y="2374900"/>
          <p14:tracePt t="5223" x="1322388" y="2374900"/>
          <p14:tracePt t="5399" x="1339850" y="2366963"/>
          <p14:tracePt t="5411" x="1347788" y="2366963"/>
          <p14:tracePt t="5423" x="1357313" y="2357438"/>
          <p14:tracePt t="5436" x="1374775" y="2357438"/>
          <p14:tracePt t="5448" x="1401763" y="2357438"/>
          <p14:tracePt t="5461" x="1411288" y="2357438"/>
          <p14:tracePt t="5476" x="1446213" y="2357438"/>
          <p14:tracePt t="5493" x="1509713" y="2357438"/>
          <p14:tracePt t="5510" x="1731963" y="2357438"/>
          <p14:tracePt t="5526" x="2071688" y="2357438"/>
          <p14:tracePt t="5543" x="2224088" y="2366963"/>
          <p14:tracePt t="5560" x="2393950" y="2366963"/>
          <p14:tracePt t="5577" x="2428875" y="2366963"/>
          <p14:tracePt t="5593" x="2438400" y="2366963"/>
          <p14:tracePt t="5610" x="2446338" y="2366963"/>
          <p14:tracePt t="5937" x="2465388" y="2366963"/>
          <p14:tracePt t="5949" x="2517775" y="2366963"/>
          <p14:tracePt t="5962" x="2751138" y="2366963"/>
          <p14:tracePt t="5974" x="3187700" y="2366963"/>
          <p14:tracePt t="5987" x="3303588" y="2366963"/>
          <p14:tracePt t="5999" x="3375025" y="2366963"/>
          <p14:tracePt t="6012" x="3455988" y="2366963"/>
          <p14:tracePt t="6027" x="3554413" y="2366963"/>
          <p14:tracePt t="6043" x="3633788" y="2366963"/>
          <p14:tracePt t="6060" x="3724275" y="2366963"/>
          <p14:tracePt t="6077" x="3840163" y="2374900"/>
          <p14:tracePt t="6093" x="3857625" y="2374900"/>
          <p14:tracePt t="6110" x="3875088" y="2374900"/>
          <p14:tracePt t="6199" x="3894138" y="2374900"/>
          <p14:tracePt t="6212" x="3919538" y="2374900"/>
          <p14:tracePt t="6224" x="4037013" y="2374900"/>
          <p14:tracePt t="6237" x="4232275" y="2374900"/>
          <p14:tracePt t="6249" x="4402138" y="2374900"/>
          <p14:tracePt t="6263" x="4554538" y="2374900"/>
          <p14:tracePt t="6277" x="4608513" y="2374900"/>
          <p14:tracePt t="6294" x="4643438" y="2374900"/>
          <p14:tracePt t="6310" x="4670425" y="2374900"/>
          <p14:tracePt t="6327" x="4679950" y="2374900"/>
          <p14:tracePt t="6344" x="4687888" y="2374900"/>
          <p14:tracePt t="6363" x="4697413" y="2374900"/>
          <p14:tracePt t="6377" x="4697413" y="2366963"/>
          <p14:tracePt t="6625" x="4705350" y="2366963"/>
          <p14:tracePt t="6637" x="4724400" y="2357438"/>
          <p14:tracePt t="6649" x="4751388" y="2347913"/>
          <p14:tracePt t="6663" x="4795838" y="2339975"/>
          <p14:tracePt t="6677" x="4919663" y="2312988"/>
          <p14:tracePt t="6694" x="5160963" y="2259013"/>
          <p14:tracePt t="6712" x="5322888" y="2241550"/>
          <p14:tracePt t="6727" x="5357813" y="2241550"/>
          <p14:tracePt t="6744" x="5384800" y="2241550"/>
          <p14:tracePt t="6761" x="5402263" y="2241550"/>
          <p14:tracePt t="7088" x="5419725" y="2241550"/>
          <p14:tracePt t="7101" x="5473700" y="2232025"/>
          <p14:tracePt t="7113" x="5616575" y="2232025"/>
          <p14:tracePt t="7127" x="6143625" y="2232025"/>
          <p14:tracePt t="7144" x="6483350" y="2232025"/>
          <p14:tracePt t="7162" x="6858000" y="2295525"/>
          <p14:tracePt t="7177" x="6938963" y="2312988"/>
          <p14:tracePt t="7194" x="7018338" y="2330450"/>
          <p14:tracePt t="7212" x="7116763" y="2339975"/>
          <p14:tracePt t="7227" x="7143750" y="2339975"/>
          <p14:tracePt t="7244" x="7153275" y="2339975"/>
          <p14:tracePt t="7262" x="7161213" y="2339975"/>
          <p14:tracePt t="8414" x="7153275" y="2339975"/>
          <p14:tracePt t="8527" x="7143750" y="2339975"/>
          <p14:tracePt t="8577" x="7134225" y="2339975"/>
          <p14:tracePt t="8590" x="7116763" y="2339975"/>
          <p14:tracePt t="8602" x="7099300" y="2339975"/>
          <p14:tracePt t="8615" x="7054850" y="2339975"/>
          <p14:tracePt t="8628" x="6911975" y="2339975"/>
          <p14:tracePt t="8644" x="6062663" y="2393950"/>
          <p14:tracePt t="8661" x="4608513" y="2608263"/>
          <p14:tracePt t="8678" x="3562350" y="2795588"/>
          <p14:tracePt t="8694" x="3179763" y="2894013"/>
          <p14:tracePt t="8711" x="3009900" y="2938463"/>
          <p14:tracePt t="8728" x="2724150" y="2973388"/>
          <p14:tracePt t="8745" x="2625725" y="2982913"/>
          <p14:tracePt t="8761" x="2544763" y="2982913"/>
          <p14:tracePt t="8778" x="2411413" y="2982913"/>
          <p14:tracePt t="8795" x="2357438" y="2982913"/>
          <p14:tracePt t="8812" x="2312988" y="2982913"/>
          <p14:tracePt t="8828" x="2241550" y="2982913"/>
          <p14:tracePt t="8845" x="2205038" y="2982913"/>
          <p14:tracePt t="8861" x="2179638" y="2982913"/>
          <p14:tracePt t="8878" x="2125663" y="2973388"/>
          <p14:tracePt t="8895" x="2108200" y="2973388"/>
          <p14:tracePt t="8911" x="2081213" y="2965450"/>
          <p14:tracePt t="8928" x="2054225" y="2955925"/>
          <p14:tracePt t="8945" x="2036763" y="2955925"/>
          <p14:tracePt t="8961" x="2017713" y="2955925"/>
          <p14:tracePt t="8978" x="2000250" y="2946400"/>
          <p14:tracePt t="9011" x="1990725" y="2946400"/>
          <p14:tracePt t="9028" x="1990725" y="2938463"/>
          <p14:tracePt t="9044" x="1982788" y="2938463"/>
          <p14:tracePt t="9061" x="1973263" y="2928938"/>
          <p14:tracePt t="9078" x="1973263" y="2919413"/>
          <p14:tracePt t="9094" x="1965325" y="2919413"/>
          <p14:tracePt t="9115" x="1965325" y="2911475"/>
          <p14:tracePt t="9128" x="1955800" y="2901950"/>
          <p14:tracePt t="9145" x="1946275" y="2901950"/>
          <p14:tracePt t="9162" x="1938338" y="2894013"/>
          <p14:tracePt t="9179" x="1928813" y="2884488"/>
          <p14:tracePt t="9195" x="1928813" y="2874963"/>
          <p14:tracePt t="9212" x="1919288" y="2874963"/>
          <p14:tracePt t="9230" x="1919288" y="2867025"/>
          <p14:tracePt t="9279" x="1919288" y="2857500"/>
          <p14:tracePt t="9456" x="1919288" y="2847975"/>
          <p14:tracePt t="9467" x="1938338" y="2840038"/>
          <p14:tracePt t="9480" x="1955800" y="2840038"/>
          <p14:tracePt t="9495" x="2000250" y="2830513"/>
          <p14:tracePt t="9512" x="2062163" y="2813050"/>
          <p14:tracePt t="9528" x="2170113" y="2795588"/>
          <p14:tracePt t="9545" x="2517775" y="2741613"/>
          <p14:tracePt t="9562" x="2741613" y="2741613"/>
          <p14:tracePt t="9579" x="2901950" y="2732088"/>
          <p14:tracePt t="9595" x="2946400" y="2732088"/>
          <p14:tracePt t="9612" x="3000375" y="2732088"/>
          <p14:tracePt t="9628" x="3036888" y="2732088"/>
          <p14:tracePt t="9645" x="3089275" y="2732088"/>
          <p14:tracePt t="9662" x="3116263" y="2732088"/>
          <p14:tracePt t="9679" x="3152775" y="2732088"/>
          <p14:tracePt t="9695" x="3232150" y="2732088"/>
          <p14:tracePt t="9712" x="3268663" y="2732088"/>
          <p14:tracePt t="9728" x="3313113" y="2741613"/>
          <p14:tracePt t="9745" x="3330575" y="2741613"/>
          <p14:tracePt t="9779" x="3357563" y="2741613"/>
          <p14:tracePt t="9812" x="3375025" y="2741613"/>
          <p14:tracePt t="9831" x="3384550" y="2751138"/>
          <p14:tracePt t="9880" x="3394075" y="2751138"/>
          <p14:tracePt t="9893" x="3411538" y="2751138"/>
          <p14:tracePt t="9905" x="3446463" y="2751138"/>
          <p14:tracePt t="9917" x="3482975" y="2759075"/>
          <p14:tracePt t="9931" x="3554413" y="2759075"/>
          <p14:tracePt t="9945" x="3679825" y="2776538"/>
          <p14:tracePt t="9963" x="3867150" y="2803525"/>
          <p14:tracePt t="9979" x="3973513" y="2813050"/>
          <p14:tracePt t="9995" x="4152900" y="2822575"/>
          <p14:tracePt t="10012" x="4197350" y="2822575"/>
          <p14:tracePt t="10029" x="4232275" y="2822575"/>
          <p14:tracePt t="10046" x="4295775" y="2822575"/>
          <p14:tracePt t="10062" x="4367213" y="2822575"/>
          <p14:tracePt t="10079" x="4456113" y="2830513"/>
          <p14:tracePt t="10096" x="4518025" y="2830513"/>
          <p14:tracePt t="10112" x="4527550" y="2830513"/>
          <p14:tracePt t="10129" x="4554538" y="2830513"/>
          <p14:tracePt t="10162" x="4562475" y="2830513"/>
          <p14:tracePt t="10507" x="4581525" y="2830513"/>
          <p14:tracePt t="10519" x="4625975" y="2830513"/>
          <p14:tracePt t="10532" x="4741863" y="2830513"/>
          <p14:tracePt t="10546" x="5045075" y="2830513"/>
          <p14:tracePt t="10562" x="5268913" y="2830513"/>
          <p14:tracePt t="10580" x="5375275" y="2822575"/>
          <p14:tracePt t="10596" x="5643563" y="2803525"/>
          <p14:tracePt t="10612" x="5786438" y="2795588"/>
          <p14:tracePt t="10630" x="6323013" y="2732088"/>
          <p14:tracePt t="10646" x="6732588" y="2714625"/>
          <p14:tracePt t="10662" x="6848475" y="2714625"/>
          <p14:tracePt t="10680" x="6973888" y="2714625"/>
          <p14:tracePt t="10696" x="7116763" y="2714625"/>
          <p14:tracePt t="10712" x="7161213" y="2714625"/>
          <p14:tracePt t="10729" x="7188200" y="2714625"/>
          <p14:tracePt t="10746" x="7269163" y="2714625"/>
          <p14:tracePt t="10762" x="7323138" y="2714625"/>
          <p14:tracePt t="10780" x="7348538" y="2714625"/>
          <p14:tracePt t="10796" x="7358063" y="2714625"/>
          <p14:tracePt t="12871" x="7348538" y="2714625"/>
          <p14:tracePt t="12884" x="7340600" y="2714625"/>
          <p14:tracePt t="12897" x="7331075" y="2714625"/>
          <p14:tracePt t="12910" x="7313613" y="2714625"/>
          <p14:tracePt t="12921" x="7296150" y="2714625"/>
          <p14:tracePt t="12934" x="7259638" y="2714625"/>
          <p14:tracePt t="12950" x="7116763" y="2643188"/>
          <p14:tracePt t="12963" x="6581775" y="2465388"/>
          <p14:tracePt t="12983" x="5741988" y="2224088"/>
          <p14:tracePt t="13009" x="4010025" y="1625600"/>
          <p14:tracePt t="13035" x="3375025" y="1419225"/>
          <p14:tracePt t="13050" x="3286125" y="1384300"/>
          <p14:tracePt t="13065" x="3170238" y="1347788"/>
          <p14:tracePt t="13080" x="3081338" y="1347788"/>
          <p14:tracePt t="13096" x="3017838" y="1347788"/>
          <p14:tracePt t="13113" x="3000375" y="1347788"/>
          <p14:tracePt t="13130" x="2990850" y="1347788"/>
          <p14:tracePt t="13422" x="2982913" y="1347788"/>
          <p14:tracePt t="13437" x="2955925" y="1347788"/>
          <p14:tracePt t="13453" x="2894013" y="1339850"/>
          <p14:tracePt t="13468" x="2670175" y="1295400"/>
          <p14:tracePt t="13484" x="1704975" y="1179513"/>
          <p14:tracePt t="13509" x="1339850" y="1152525"/>
          <p14:tracePt t="13534" x="1089025" y="1143000"/>
          <p14:tracePt t="13552" x="1017588" y="1143000"/>
          <p14:tracePt t="13567" x="946150" y="1143000"/>
          <p14:tracePt t="13582" x="874713" y="1143000"/>
          <p14:tracePt t="13601" x="750888" y="1143000"/>
          <p14:tracePt t="13617" x="723900" y="1143000"/>
          <p14:tracePt t="13632" x="696913" y="1143000"/>
          <p14:tracePt t="13649" x="652463" y="1143000"/>
          <p14:tracePt t="13665" x="625475" y="1143000"/>
          <p14:tracePt t="13681" x="588963" y="1133475"/>
          <p14:tracePt t="13699" x="490538" y="1108075"/>
          <p14:tracePt t="13716" x="438150" y="1089025"/>
          <p14:tracePt t="13735" x="347663" y="1054100"/>
          <p14:tracePt t="13750" x="322263" y="1044575"/>
          <p14:tracePt t="13766" x="322263" y="1027113"/>
          <p14:tracePt t="13781" x="312738" y="1017588"/>
          <p14:tracePt t="13797" x="303213" y="990600"/>
          <p14:tracePt t="13814" x="303213" y="982663"/>
          <p14:tracePt t="13847" x="303213" y="973138"/>
          <p14:tracePt t="13873" x="303213" y="965200"/>
          <p14:tracePt t="13924" x="312738" y="955675"/>
          <p14:tracePt t="13949" x="322263" y="946150"/>
          <p14:tracePt t="13961" x="339725" y="946150"/>
          <p14:tracePt t="13973" x="357188" y="946150"/>
          <p14:tracePt t="13986" x="393700" y="946150"/>
          <p14:tracePt t="13999" x="465138" y="946150"/>
          <p14:tracePt t="14014" x="544513" y="946150"/>
          <p14:tracePt t="14031" x="615950" y="946150"/>
          <p14:tracePt t="14047" x="768350" y="946150"/>
          <p14:tracePt t="14064" x="822325" y="946150"/>
          <p14:tracePt t="14080" x="866775" y="946150"/>
          <p14:tracePt t="14097" x="982663" y="946150"/>
          <p14:tracePt t="14114" x="1054100" y="946150"/>
          <p14:tracePt t="14131" x="1098550" y="946150"/>
          <p14:tracePt t="14148" x="1133475" y="946150"/>
          <p14:tracePt t="14164" x="1187450" y="946150"/>
          <p14:tracePt t="14181" x="1214438" y="946150"/>
          <p14:tracePt t="14197" x="1303338" y="946150"/>
          <p14:tracePt t="14214" x="1347788" y="965200"/>
          <p14:tracePt t="14231" x="1393825" y="973138"/>
          <p14:tracePt t="14236" x="1455738" y="982663"/>
          <p14:tracePt t="14250" x="1517650" y="990600"/>
          <p14:tracePt t="14264" x="1571625" y="1000125"/>
          <p14:tracePt t="14281" x="1598613" y="1000125"/>
          <p14:tracePt t="14297" x="1608138" y="1000125"/>
          <p14:tracePt t="14361" x="1562100" y="1000125"/>
          <p14:tracePt t="14374" x="1509713" y="1000125"/>
          <p14:tracePt t="14386" x="1428750" y="1000125"/>
          <p14:tracePt t="14400" x="1366838" y="1000125"/>
          <p14:tracePt t="14414" x="1295400" y="1000125"/>
          <p14:tracePt t="14431" x="1223963" y="1000125"/>
          <p14:tracePt t="14448" x="1108075" y="1000125"/>
          <p14:tracePt t="14464" x="938213" y="1000125"/>
          <p14:tracePt t="14481" x="884238" y="1000125"/>
          <p14:tracePt t="14498" x="822325" y="1000125"/>
          <p14:tracePt t="14514" x="723900" y="1000125"/>
          <p14:tracePt t="14531" x="704850" y="1000125"/>
          <p14:tracePt t="14548" x="696913" y="1000125"/>
          <p14:tracePt t="14564" x="687388" y="1000125"/>
          <p14:tracePt t="14712" x="696913" y="1000125"/>
          <p14:tracePt t="14725" x="704850" y="1000125"/>
          <p14:tracePt t="14737" x="731838" y="1000125"/>
          <p14:tracePt t="14750" x="768350" y="1000125"/>
          <p14:tracePt t="14764" x="839788" y="1000125"/>
          <p14:tracePt t="14781" x="973138" y="1000125"/>
          <p14:tracePt t="14798" x="1169988" y="1000125"/>
          <p14:tracePt t="14814" x="1295400" y="1000125"/>
          <p14:tracePt t="14831" x="1384300" y="1000125"/>
          <p14:tracePt t="14849" x="1562100" y="1000125"/>
          <p14:tracePt t="14864" x="1652588" y="1000125"/>
          <p14:tracePt t="14881" x="1697038" y="1000125"/>
          <p14:tracePt t="14899" x="1741488" y="1000125"/>
          <p14:tracePt t="14914" x="1751013" y="1000125"/>
          <p14:tracePt t="15037" x="1741488" y="1000125"/>
          <p14:tracePt t="15051" x="1714500" y="1000125"/>
          <p14:tracePt t="15062" x="1687513" y="1000125"/>
          <p14:tracePt t="15075" x="1652588" y="1000125"/>
          <p14:tracePt t="15088" x="1616075" y="1000125"/>
          <p14:tracePt t="15101" x="1544638" y="1000125"/>
          <p14:tracePt t="15115" x="1455738" y="1000125"/>
          <p14:tracePt t="15131" x="1339850" y="1000125"/>
          <p14:tracePt t="15149" x="741363" y="1000125"/>
          <p14:tracePt t="15165" x="625475" y="1000125"/>
          <p14:tracePt t="15181" x="536575" y="1000125"/>
          <p14:tracePt t="15199" x="455613" y="1000125"/>
          <p14:tracePt t="15215" x="438150" y="1000125"/>
          <p14:tracePt t="15231" x="411163" y="1000125"/>
          <p14:tracePt t="15251" x="401638" y="1000125"/>
          <p14:tracePt t="15376" x="411163" y="1000125"/>
          <p14:tracePt t="15388" x="428625" y="1000125"/>
          <p14:tracePt t="15400" x="438150" y="1000125"/>
          <p14:tracePt t="15413" x="455613" y="1000125"/>
          <p14:tracePt t="15426" x="473075" y="1000125"/>
          <p14:tracePt t="15438" x="509588" y="1000125"/>
          <p14:tracePt t="15451" x="561975" y="1000125"/>
          <p14:tracePt t="15465" x="633413" y="1000125"/>
          <p14:tracePt t="15482" x="750888" y="1000125"/>
          <p14:tracePt t="15498" x="830263" y="1000125"/>
          <p14:tracePt t="15515" x="1044575" y="1000125"/>
          <p14:tracePt t="15531" x="1116013" y="1000125"/>
          <p14:tracePt t="15550" x="1214438" y="1000125"/>
          <p14:tracePt t="15565" x="1250950" y="1000125"/>
          <p14:tracePt t="15581" x="1276350" y="1000125"/>
          <p14:tracePt t="15598" x="1312863" y="1000125"/>
          <p14:tracePt t="15615" x="1339850" y="1000125"/>
          <p14:tracePt t="15632" x="1347788" y="1000125"/>
          <p14:tracePt t="15814" x="1339850" y="1000125"/>
          <p14:tracePt t="15900" x="1330325" y="1000125"/>
          <p14:tracePt t="16052" x="1312863" y="1000125"/>
          <p14:tracePt t="16076" x="1303338" y="1000125"/>
          <p14:tracePt t="16088" x="1276350" y="1000125"/>
          <p14:tracePt t="16101" x="1250950" y="1000125"/>
          <p14:tracePt t="16113" x="1231900" y="1000125"/>
          <p14:tracePt t="16126" x="1204913" y="1000125"/>
          <p14:tracePt t="16138" x="1169988" y="1000125"/>
          <p14:tracePt t="16151" x="1125538" y="1000125"/>
          <p14:tracePt t="16165" x="1081088" y="1000125"/>
          <p14:tracePt t="16181" x="1000125" y="1000125"/>
          <p14:tracePt t="16198" x="946150" y="1000125"/>
          <p14:tracePt t="16215" x="901700" y="1000125"/>
          <p14:tracePt t="16231" x="884238" y="1000125"/>
          <p14:tracePt t="16248" x="874713" y="1000125"/>
          <p14:tracePt t="16265" x="866775" y="1000125"/>
          <p14:tracePt t="16289" x="857250" y="1000125"/>
          <p14:tracePt t="16338" x="847725" y="1000125"/>
          <p14:tracePt t="16376" x="839788" y="1000125"/>
          <p14:tracePt t="16402" x="839788" y="990600"/>
          <p14:tracePt t="16426" x="830263" y="982663"/>
          <p14:tracePt t="16439" x="822325" y="982663"/>
          <p14:tracePt t="16464" x="812800" y="982663"/>
          <p14:tracePt t="16477" x="803275" y="982663"/>
          <p14:tracePt t="16489" x="795338" y="982663"/>
          <p14:tracePt t="16502" x="785813" y="982663"/>
          <p14:tracePt t="16515" x="776288" y="982663"/>
          <p14:tracePt t="16532" x="758825" y="982663"/>
          <p14:tracePt t="16548" x="750888" y="982663"/>
          <p14:tracePt t="16565" x="696913" y="982663"/>
          <p14:tracePt t="16582" x="679450" y="982663"/>
          <p14:tracePt t="16598" x="652463" y="982663"/>
          <p14:tracePt t="16615" x="625475" y="982663"/>
          <p14:tracePt t="16632" x="615950" y="982663"/>
          <p14:tracePt t="16648" x="615950" y="973138"/>
          <p14:tracePt t="16764" x="615950" y="965200"/>
          <p14:tracePt t="16777" x="625475" y="965200"/>
          <p14:tracePt t="16791" x="633413" y="955675"/>
          <p14:tracePt t="16804" x="660400" y="955675"/>
          <p14:tracePt t="16817" x="704850" y="955675"/>
          <p14:tracePt t="16832" x="795338" y="955675"/>
          <p14:tracePt t="16849" x="839788" y="955675"/>
          <p14:tracePt t="16866" x="893763" y="955675"/>
          <p14:tracePt t="16882" x="901700" y="955675"/>
          <p14:tracePt t="16899" x="911225" y="955675"/>
          <p14:tracePt t="17029" x="919163" y="955675"/>
          <p14:tracePt t="17041" x="928688" y="955675"/>
          <p14:tracePt t="17054" x="973138" y="955675"/>
          <p14:tracePt t="17067" x="1062038" y="955675"/>
          <p14:tracePt t="17082" x="1133475" y="955675"/>
          <p14:tracePt t="17099" x="1196975" y="955675"/>
          <p14:tracePt t="17115" x="1223963" y="955675"/>
          <p14:tracePt t="17132" x="1250950" y="955675"/>
          <p14:tracePt t="17149" x="1258888" y="955675"/>
          <p14:tracePt t="17165" x="1276350" y="955675"/>
          <p14:tracePt t="17199" x="1276350" y="965200"/>
          <p14:tracePt t="17242" x="1276350" y="973138"/>
          <p14:tracePt t="17279" x="1268413" y="982663"/>
          <p14:tracePt t="17292" x="1241425" y="982663"/>
          <p14:tracePt t="17305" x="1187450" y="982663"/>
          <p14:tracePt t="17317" x="1125538" y="982663"/>
          <p14:tracePt t="17333" x="1044575" y="982663"/>
          <p14:tracePt t="17349" x="911225" y="982663"/>
          <p14:tracePt t="17366" x="652463" y="982663"/>
          <p14:tracePt t="17382" x="598488" y="982663"/>
          <p14:tracePt t="17399" x="561975" y="982663"/>
          <p14:tracePt t="17416" x="536575" y="982663"/>
          <p14:tracePt t="17432" x="527050" y="982663"/>
          <p14:tracePt t="17755" x="536575" y="982663"/>
          <p14:tracePt t="17806" x="544513" y="982663"/>
          <p14:tracePt t="17830" x="554038" y="982663"/>
          <p14:tracePt t="17843" x="571500" y="982663"/>
          <p14:tracePt t="17855" x="608013" y="982663"/>
          <p14:tracePt t="17869" x="750888" y="982663"/>
          <p14:tracePt t="17882" x="1276350" y="982663"/>
          <p14:tracePt t="17899" x="1500188" y="982663"/>
          <p14:tracePt t="17916" x="1643063" y="982663"/>
          <p14:tracePt t="17933" x="1679575" y="982663"/>
          <p14:tracePt t="17949" x="1697038" y="982663"/>
          <p14:tracePt t="17967" x="1724025" y="982663"/>
          <p14:tracePt t="18018" x="1731963" y="982663"/>
          <p14:tracePt t="18193" x="1724025" y="982663"/>
          <p14:tracePt t="18394" x="1714500" y="982663"/>
          <p14:tracePt t="19070" x="1714500" y="973138"/>
          <p14:tracePt t="19082" x="1724025" y="973138"/>
          <p14:tracePt t="19095" x="1768475" y="973138"/>
          <p14:tracePt t="19108" x="1938338" y="990600"/>
          <p14:tracePt t="19120" x="2286000" y="1116013"/>
          <p14:tracePt t="19135" x="2679700" y="1276350"/>
          <p14:tracePt t="19156" x="3598863" y="1758950"/>
          <p14:tracePt t="19187" x="4411663" y="2205038"/>
          <p14:tracePt t="19220" x="4751388" y="2446338"/>
          <p14:tracePt t="19239" x="4803775" y="2482850"/>
          <p14:tracePt t="19244" x="4857750" y="2554288"/>
          <p14:tracePt t="19258" x="4911725" y="2625725"/>
          <p14:tracePt t="19270" x="4965700" y="2697163"/>
          <p14:tracePt t="19283" x="5037138" y="2741613"/>
          <p14:tracePt t="19300" x="5089525" y="2776538"/>
          <p14:tracePt t="19317" x="5108575" y="2795588"/>
          <p14:tracePt t="19333" x="5126038" y="2803525"/>
          <p14:tracePt t="19367" x="5133975" y="2803525"/>
          <p14:tracePt t="19383" x="5133975" y="2813050"/>
          <p14:tracePt t="19420" x="5143500" y="2813050"/>
          <p14:tracePt t="19534" x="5126038" y="2813050"/>
          <p14:tracePt t="19545" x="5108575" y="2813050"/>
          <p14:tracePt t="19558" x="5072063" y="2759075"/>
          <p14:tracePt t="19570" x="5018088" y="2670175"/>
          <p14:tracePt t="19583" x="4973638" y="2581275"/>
          <p14:tracePt t="19600" x="4946650" y="2544763"/>
          <p14:tracePt t="19617" x="4919663" y="2509838"/>
          <p14:tracePt t="19634" x="4894263" y="2473325"/>
          <p14:tracePt t="19650" x="4875213" y="2455863"/>
          <p14:tracePt t="19667" x="4867275" y="2446338"/>
          <p14:tracePt t="19684" x="4848225" y="2419350"/>
          <p14:tracePt t="19700" x="4840288" y="2401888"/>
          <p14:tracePt t="19717" x="4840288" y="2384425"/>
          <p14:tracePt t="19733" x="4830763" y="2374900"/>
          <p14:tracePt t="19750" x="4822825" y="2357438"/>
          <p14:tracePt t="19771" x="4822825" y="2347913"/>
          <p14:tracePt t="19796" x="4822825" y="2339975"/>
          <p14:tracePt t="19833" x="4822825" y="2330450"/>
          <p14:tracePt t="19871" x="4830763" y="2330450"/>
          <p14:tracePt t="19884" x="4840288" y="2330450"/>
          <p14:tracePt t="19896" x="4867275" y="2330450"/>
          <p14:tracePt t="19909" x="4894263" y="2330450"/>
          <p14:tracePt t="19922" x="4938713" y="2330450"/>
          <p14:tracePt t="19935" x="4973638" y="2312988"/>
          <p14:tracePt t="19950" x="5000625" y="2303463"/>
          <p14:tracePt t="19967" x="5027613" y="2303463"/>
          <p14:tracePt t="19984" x="5045075" y="2295525"/>
          <p14:tracePt t="20145" x="5062538" y="2295525"/>
          <p14:tracePt t="20158" x="5099050" y="2295525"/>
          <p14:tracePt t="20170" x="5214938" y="2295525"/>
          <p14:tracePt t="20183" x="5357813" y="2295525"/>
          <p14:tracePt t="20195" x="5554663" y="2295525"/>
          <p14:tracePt t="20208" x="5732463" y="2286000"/>
          <p14:tracePt t="20220" x="5803900" y="2259013"/>
          <p14:tracePt t="20235" x="5848350" y="2259013"/>
          <p14:tracePt t="20250" x="5884863" y="2251075"/>
          <p14:tracePt t="20267" x="5911850" y="2251075"/>
          <p14:tracePt t="20283" x="5973763" y="2241550"/>
          <p14:tracePt t="20300" x="6010275" y="2241550"/>
          <p14:tracePt t="20317" x="6062663" y="2241550"/>
          <p14:tracePt t="20333" x="6126163" y="2241550"/>
          <p14:tracePt t="20350" x="6153150" y="2241550"/>
          <p14:tracePt t="20367" x="6170613" y="2241550"/>
          <p14:tracePt t="20383" x="6180138" y="2241550"/>
          <p14:tracePt t="21385" x="6170613" y="2241550"/>
          <p14:tracePt t="21498" x="6161088" y="2241550"/>
          <p14:tracePt t="21737" x="6153150" y="2241550"/>
          <p14:tracePt t="21786" x="6143625" y="2241550"/>
          <p14:tracePt t="21825" x="6134100" y="2241550"/>
          <p14:tracePt t="21837" x="6126163" y="2241550"/>
          <p14:tracePt t="21862" x="6116638" y="2241550"/>
          <p14:tracePt t="21875" x="6099175" y="2241550"/>
          <p14:tracePt t="21888" x="6072188" y="2241550"/>
          <p14:tracePt t="21901" x="6037263" y="2241550"/>
          <p14:tracePt t="21918" x="6000750" y="2241550"/>
          <p14:tracePt t="21936" x="5894388" y="2241550"/>
          <p14:tracePt t="21952" x="5848350" y="2241550"/>
          <p14:tracePt t="21968" x="5813425" y="2241550"/>
          <p14:tracePt t="21986" x="5732463" y="2232025"/>
          <p14:tracePt t="22001" x="5688013" y="2232025"/>
          <p14:tracePt t="22018" x="5634038" y="2224088"/>
          <p14:tracePt t="22036" x="5572125" y="2214563"/>
          <p14:tracePt t="22051" x="5545138" y="2214563"/>
          <p14:tracePt t="22068" x="5518150" y="2214563"/>
          <p14:tracePt t="22086" x="5419725" y="2214563"/>
          <p14:tracePt t="22101" x="5375275" y="2214563"/>
          <p14:tracePt t="22118" x="5340350" y="2214563"/>
          <p14:tracePt t="22135" x="5313363" y="2214563"/>
          <p14:tracePt t="22151" x="5251450" y="2214563"/>
          <p14:tracePt t="22168" x="5214938" y="2214563"/>
          <p14:tracePt t="22185" x="5187950" y="2214563"/>
          <p14:tracePt t="22201" x="5143500" y="2214563"/>
          <p14:tracePt t="22218" x="5133975" y="2214563"/>
          <p14:tracePt t="22252" x="5116513" y="2214563"/>
          <p14:tracePt t="22588" x="5126038" y="2214563"/>
          <p14:tracePt t="22901" x="5133975" y="2214563"/>
          <p14:tracePt t="23176" x="5143500" y="2214563"/>
          <p14:tracePt t="23565" x="5126038" y="2214563"/>
          <p14:tracePt t="23590" x="5116513" y="2214563"/>
          <p14:tracePt t="23603" x="5099050" y="2214563"/>
          <p14:tracePt t="23615" x="5081588" y="2224088"/>
          <p14:tracePt t="23628" x="5054600" y="2232025"/>
          <p14:tracePt t="23640" x="5018088" y="2241550"/>
          <p14:tracePt t="23654" x="4983163" y="2259013"/>
          <p14:tracePt t="23669" x="4929188" y="2276475"/>
          <p14:tracePt t="23685" x="4884738" y="2295525"/>
          <p14:tracePt t="23702" x="4732338" y="2330450"/>
          <p14:tracePt t="23719" x="4679950" y="2347913"/>
          <p14:tracePt t="23735" x="4643438" y="2366963"/>
          <p14:tracePt t="23739" x="4589463" y="2374900"/>
          <p14:tracePt t="23754" x="4518025" y="2411413"/>
          <p14:tracePt t="23769" x="4456113" y="2438400"/>
          <p14:tracePt t="23785" x="4402138" y="2455863"/>
          <p14:tracePt t="23802" x="4340225" y="2482850"/>
          <p14:tracePt t="23819" x="4330700" y="2490788"/>
          <p14:tracePt t="23835" x="4313238" y="2500313"/>
          <p14:tracePt t="23852" x="4303713" y="2509838"/>
          <p14:tracePt t="24016" x="4313238" y="2509838"/>
          <p14:tracePt t="24028" x="4322763" y="2509838"/>
          <p14:tracePt t="24041" x="4348163" y="2509838"/>
          <p14:tracePt t="24054" x="4367213" y="2509838"/>
          <p14:tracePt t="24069" x="4384675" y="2490788"/>
          <p14:tracePt t="24086" x="4411663" y="2473325"/>
          <p14:tracePt t="24102" x="4473575" y="2419350"/>
          <p14:tracePt t="24119" x="4500563" y="2393950"/>
          <p14:tracePt t="24135" x="4527550" y="2374900"/>
          <p14:tracePt t="24152" x="4581525" y="2347913"/>
          <p14:tracePt t="24169" x="4598988" y="2339975"/>
          <p14:tracePt t="24186" x="4608513" y="2330450"/>
          <p14:tracePt t="24202" x="4625975" y="2330450"/>
          <p14:tracePt t="24219" x="4633913" y="2312988"/>
          <p14:tracePt t="24236" x="4643438" y="2312988"/>
          <p14:tracePt t="24241" x="4652963" y="2303463"/>
          <p14:tracePt t="24255" x="4660900" y="2286000"/>
          <p14:tracePt t="24269" x="4670425" y="2286000"/>
          <p14:tracePt t="24286" x="4670425" y="2276475"/>
          <p14:tracePt t="24302" x="4679950" y="2259013"/>
          <p14:tracePt t="24341" x="4679950" y="2251075"/>
          <p14:tracePt t="24517" x="4679950" y="2241550"/>
          <p14:tracePt t="29389" x="4724400" y="2268538"/>
          <p14:tracePt t="29401" x="4830763" y="2330450"/>
          <p14:tracePt t="29414" x="4991100" y="2401888"/>
          <p14:tracePt t="29427" x="5126038" y="2455863"/>
          <p14:tracePt t="29440" x="5232400" y="2482850"/>
          <p14:tracePt t="29455" x="5322888" y="2517775"/>
          <p14:tracePt t="29471" x="5429250" y="2544763"/>
          <p14:tracePt t="29488" x="5741988" y="2598738"/>
          <p14:tracePt t="29505" x="5867400" y="2616200"/>
          <p14:tracePt t="29522" x="5983288" y="2643188"/>
          <p14:tracePt t="29538" x="6153150" y="2652713"/>
          <p14:tracePt t="29555" x="6224588" y="2652713"/>
          <p14:tracePt t="29572" x="6296025" y="2652713"/>
          <p14:tracePt t="29588" x="6446838" y="2608263"/>
          <p14:tracePt t="29605" x="6483350" y="2581275"/>
          <p14:tracePt t="29622" x="6527800" y="2544763"/>
          <p14:tracePt t="29638" x="6572250" y="2482850"/>
          <p14:tracePt t="29655" x="6581775" y="2446338"/>
          <p14:tracePt t="29672" x="6581775" y="2393950"/>
          <p14:tracePt t="29688" x="6581775" y="2330450"/>
          <p14:tracePt t="29705" x="6581775" y="2312988"/>
          <p14:tracePt t="29722" x="6581775" y="2295525"/>
          <p14:tracePt t="29738" x="6572250" y="2276475"/>
          <p14:tracePt t="29755" x="6562725" y="2268538"/>
          <p14:tracePt t="29772" x="6554788" y="2268538"/>
          <p14:tracePt t="29788" x="6554788" y="2251075"/>
          <p14:tracePt t="29805" x="6554788" y="2241550"/>
          <p14:tracePt t="29839" x="6554788" y="2232025"/>
          <p14:tracePt t="39120" x="6527800" y="2232025"/>
          <p14:tracePt t="39132" x="6446838" y="2232025"/>
          <p14:tracePt t="39145" x="5938838" y="2312988"/>
          <p14:tracePt t="39157" x="4741863" y="2589213"/>
          <p14:tracePt t="39169" x="4322763" y="2652713"/>
          <p14:tracePt t="39183" x="3848100" y="2724150"/>
          <p14:tracePt t="39195" x="3581400" y="2786063"/>
          <p14:tracePt t="39210" x="3036888" y="2911475"/>
          <p14:tracePt t="39227" x="2652713" y="2990850"/>
          <p14:tracePt t="39243" x="2224088" y="3098800"/>
          <p14:tracePt t="39260" x="1643063" y="3232150"/>
          <p14:tracePt t="39276" x="1500188" y="3268663"/>
          <p14:tracePt t="39294" x="1204913" y="3357563"/>
          <p14:tracePt t="39310" x="1116013" y="3384550"/>
          <p14:tracePt t="39327" x="1044575" y="3419475"/>
          <p14:tracePt t="39344" x="955675" y="3438525"/>
          <p14:tracePt t="39360" x="938213" y="3446463"/>
          <p14:tracePt t="39377" x="911225" y="3455988"/>
          <p14:tracePt t="39410" x="901700" y="3465513"/>
          <p14:tracePt t="39432" x="893763" y="3465513"/>
          <p14:tracePt t="39447" x="893763" y="3473450"/>
          <p14:tracePt t="39483" x="893763" y="3482975"/>
          <p14:tracePt t="39558" x="884238" y="3482975"/>
          <p14:tracePt t="39582" x="866775" y="3482975"/>
          <p14:tracePt t="39595" x="857250" y="3482975"/>
          <p14:tracePt t="39608" x="830263" y="3482975"/>
          <p14:tracePt t="39620" x="795338" y="3482975"/>
          <p14:tracePt t="39633" x="758825" y="3482975"/>
          <p14:tracePt t="39646" x="731838" y="3473450"/>
          <p14:tracePt t="39660" x="714375" y="3465513"/>
          <p14:tracePt t="39683" x="714375" y="3455988"/>
          <p14:tracePt t="39696" x="704850" y="3446463"/>
          <p14:tracePt t="39710" x="704850" y="3438525"/>
          <p14:tracePt t="39733" x="704850" y="3429000"/>
          <p14:tracePt t="39746" x="704850" y="3419475"/>
          <p14:tracePt t="39796" x="704850" y="3411538"/>
          <p14:tracePt t="39858" x="714375" y="3411538"/>
          <p14:tracePt t="39871" x="723900" y="3411538"/>
          <p14:tracePt t="39896" x="731838" y="3411538"/>
          <p14:tracePt t="39921" x="741363" y="3411538"/>
          <p14:tracePt t="39934" x="758825" y="3411538"/>
          <p14:tracePt t="39947" x="785813" y="3411538"/>
          <p14:tracePt t="39960" x="830263" y="3411538"/>
          <p14:tracePt t="39977" x="919163" y="3411538"/>
          <p14:tracePt t="39995" x="1089025" y="3402013"/>
          <p14:tracePt t="40010" x="1179513" y="3394075"/>
          <p14:tracePt t="40027" x="1295400" y="3384550"/>
          <p14:tracePt t="40045" x="1465263" y="3375025"/>
          <p14:tracePt t="40060" x="1571625" y="3375025"/>
          <p14:tracePt t="40077" x="1697038" y="3367088"/>
          <p14:tracePt t="40095" x="2044700" y="3367088"/>
          <p14:tracePt t="40110" x="2160588" y="3367088"/>
          <p14:tracePt t="40127" x="2251075" y="3357563"/>
          <p14:tracePt t="40144" x="2401888" y="3357563"/>
          <p14:tracePt t="40160" x="2438400" y="3357563"/>
          <p14:tracePt t="40177" x="2465388" y="3348038"/>
          <p14:tracePt t="40195" x="2490788" y="3348038"/>
          <p14:tracePt t="40210" x="2562225" y="3340100"/>
          <p14:tracePt t="40227" x="2625725" y="3340100"/>
          <p14:tracePt t="40245" x="2660650" y="3340100"/>
          <p14:tracePt t="40260" x="2687638" y="3340100"/>
          <p14:tracePt t="40295" x="2697163" y="3340100"/>
          <p14:tracePt t="40384" x="2705100" y="3340100"/>
          <p14:tracePt t="40397" x="2732088" y="3340100"/>
          <p14:tracePt t="40409" x="2822575" y="3340100"/>
          <p14:tracePt t="40422" x="2938463" y="3340100"/>
          <p14:tracePt t="40434" x="3036888" y="3340100"/>
          <p14:tracePt t="40446" x="3152775" y="3340100"/>
          <p14:tracePt t="40460" x="3259138" y="3340100"/>
          <p14:tracePt t="40477" x="3330575" y="3340100"/>
          <p14:tracePt t="40494" x="3384550" y="3340100"/>
          <p14:tracePt t="40510" x="3482975" y="3340100"/>
          <p14:tracePt t="40527" x="3536950" y="3340100"/>
          <p14:tracePt t="40544" x="3562350" y="3340100"/>
          <p14:tracePt t="40560" x="3598863" y="3340100"/>
          <p14:tracePt t="40577" x="3608388" y="3340100"/>
          <p14:tracePt t="40610" x="3616325" y="3340100"/>
          <p14:tracePt t="40924" x="3625850" y="3340100"/>
          <p14:tracePt t="40937" x="3652838" y="3340100"/>
          <p14:tracePt t="40949" x="3705225" y="3340100"/>
          <p14:tracePt t="40963" x="3822700" y="3340100"/>
          <p14:tracePt t="40977" x="4054475" y="3340100"/>
          <p14:tracePt t="40994" x="4251325" y="3340100"/>
          <p14:tracePt t="41011" x="5027613" y="3348038"/>
          <p14:tracePt t="41027" x="5465763" y="3348038"/>
          <p14:tracePt t="41044" x="5572125" y="3348038"/>
          <p14:tracePt t="41061" x="5786438" y="3348038"/>
          <p14:tracePt t="41077" x="5857875" y="3348038"/>
          <p14:tracePt t="41094" x="5929313" y="3348038"/>
          <p14:tracePt t="41111" x="6153150" y="3348038"/>
          <p14:tracePt t="41127" x="6251575" y="3330575"/>
          <p14:tracePt t="41144" x="6323013" y="3330575"/>
          <p14:tracePt t="41161" x="6473825" y="3322638"/>
          <p14:tracePt t="41177" x="6537325" y="3313113"/>
          <p14:tracePt t="41194" x="6572250" y="3313113"/>
          <p14:tracePt t="41210" x="6653213" y="3313113"/>
          <p14:tracePt t="41227" x="6697663" y="3313113"/>
          <p14:tracePt t="41244" x="6715125" y="3313113"/>
          <p14:tracePt t="41261" x="6742113" y="3313113"/>
          <p14:tracePt t="41294" x="6751638" y="3313113"/>
          <p14:tracePt t="41837" x="6759575" y="3313113"/>
          <p14:tracePt t="41849" x="6769100" y="3313113"/>
          <p14:tracePt t="41862" x="6786563" y="3313113"/>
          <p14:tracePt t="41874" x="6823075" y="3313113"/>
          <p14:tracePt t="41887" x="6929438" y="3313113"/>
          <p14:tracePt t="41899" x="7010400" y="3322638"/>
          <p14:tracePt t="41913" x="7062788" y="3330575"/>
          <p14:tracePt t="41929" x="7099300" y="3330575"/>
          <p14:tracePt t="41944" x="7134225" y="3330575"/>
          <p14:tracePt t="41962" x="7153275" y="3330575"/>
          <p14:tracePt t="41977" x="7170738" y="3330575"/>
          <p14:tracePt t="42050" x="7153275" y="3330575"/>
          <p14:tracePt t="42062" x="7126288" y="3330575"/>
          <p14:tracePt t="42075" x="7099300" y="3330575"/>
          <p14:tracePt t="42087" x="7072313" y="3330575"/>
          <p14:tracePt t="42099" x="7037388" y="3330575"/>
          <p14:tracePt t="42111" x="6973888" y="3322638"/>
          <p14:tracePt t="42127" x="6902450" y="3313113"/>
          <p14:tracePt t="42144" x="6769100" y="3295650"/>
          <p14:tracePt t="42161" x="6402388" y="3286125"/>
          <p14:tracePt t="42178" x="6205538" y="3276600"/>
          <p14:tracePt t="42195" x="6054725" y="3276600"/>
          <p14:tracePt t="42211" x="5456238" y="3276600"/>
          <p14:tracePt t="42228" x="4991100" y="3276600"/>
          <p14:tracePt t="42245" x="4625975" y="3276600"/>
          <p14:tracePt t="42261" x="3822700" y="3313113"/>
          <p14:tracePt t="42278" x="3419475" y="3367088"/>
          <p14:tracePt t="42295" x="2847975" y="3455988"/>
          <p14:tracePt t="42311" x="2633663" y="3527425"/>
          <p14:tracePt t="42328" x="2125663" y="3652838"/>
          <p14:tracePt t="42345" x="2027238" y="3687763"/>
          <p14:tracePt t="42361" x="1822450" y="3724275"/>
          <p14:tracePt t="42378" x="1768475" y="3732213"/>
          <p14:tracePt t="42394" x="1741488" y="3741738"/>
          <p14:tracePt t="42411" x="1724025" y="3751263"/>
          <p14:tracePt t="42428" x="1697038" y="3751263"/>
          <p14:tracePt t="42445" x="1679575" y="3751263"/>
          <p14:tracePt t="42462" x="1660525" y="3751263"/>
          <p14:tracePt t="42478" x="1616075" y="3759200"/>
          <p14:tracePt t="42495" x="1598613" y="3768725"/>
          <p14:tracePt t="42528" x="1581150" y="3776663"/>
          <p14:tracePt t="42545" x="1571625" y="3776663"/>
          <p14:tracePt t="42562" x="1562100" y="3786188"/>
          <p14:tracePt t="42578" x="1554163" y="3795713"/>
          <p14:tracePt t="42764" x="1562100" y="3795713"/>
          <p14:tracePt t="42788" x="1571625" y="3795713"/>
          <p14:tracePt t="42814" x="1589088" y="3795713"/>
          <p14:tracePt t="42826" x="1598613" y="3795713"/>
          <p14:tracePt t="42838" x="1616075" y="3795713"/>
          <p14:tracePt t="42850" x="1643063" y="3795713"/>
          <p14:tracePt t="42864" x="1679575" y="3795713"/>
          <p14:tracePt t="42878" x="1751013" y="3795713"/>
          <p14:tracePt t="42895" x="1857375" y="3795713"/>
          <p14:tracePt t="42912" x="2027238" y="3786188"/>
          <p14:tracePt t="42928" x="2108200" y="3776663"/>
          <p14:tracePt t="42945" x="2205038" y="3776663"/>
          <p14:tracePt t="42962" x="2393950" y="3776663"/>
          <p14:tracePt t="42978" x="2536825" y="3776663"/>
          <p14:tracePt t="42995" x="2643188" y="3776663"/>
          <p14:tracePt t="43013" x="2776538" y="3776663"/>
          <p14:tracePt t="43028" x="2840038" y="3776663"/>
          <p14:tracePt t="43045" x="2874963" y="3776663"/>
          <p14:tracePt t="43063" x="2911475" y="3776663"/>
          <p14:tracePt t="43078" x="2919413" y="3776663"/>
          <p14:tracePt t="43095" x="2928938" y="3768725"/>
          <p14:tracePt t="43427" x="2955925" y="3768725"/>
          <p14:tracePt t="43439" x="3027363" y="3768725"/>
          <p14:tracePt t="43454" x="3170238" y="3768725"/>
          <p14:tracePt t="43465" x="3394075" y="3768725"/>
          <p14:tracePt t="43478" x="3803650" y="3768725"/>
          <p14:tracePt t="43495" x="3919538" y="3768725"/>
          <p14:tracePt t="43513" x="4116388" y="3768725"/>
          <p14:tracePt t="43529" x="4133850" y="3768725"/>
          <p14:tracePt t="43545" x="4160838" y="3768725"/>
          <p14:tracePt t="43563" x="4170363" y="3768725"/>
          <p14:tracePt t="43601" x="4179888" y="3768725"/>
          <p14:tracePt t="43627" x="4197350" y="3768725"/>
          <p14:tracePt t="43639" x="4197350" y="3776663"/>
          <p14:tracePt t="43652" x="4205288" y="3776663"/>
          <p14:tracePt t="43665" x="4224338" y="3776663"/>
          <p14:tracePt t="43678" x="4232275" y="3776663"/>
          <p14:tracePt t="43695" x="4241800" y="3776663"/>
          <p14:tracePt t="43713" x="4259263" y="3786188"/>
          <p14:tracePt t="43728" x="4268788" y="3786188"/>
          <p14:tracePt t="43765" x="4276725" y="3786188"/>
          <p14:tracePt t="43790" x="4286250" y="3786188"/>
          <p14:tracePt t="44064" x="4276725" y="3786188"/>
          <p14:tracePt t="44402" x="4295775" y="3786188"/>
          <p14:tracePt t="44415" x="4411663" y="3786188"/>
          <p14:tracePt t="44427" x="5357813" y="3902075"/>
          <p14:tracePt t="44439" x="5965825" y="3938588"/>
          <p14:tracePt t="44452" x="6089650" y="3956050"/>
          <p14:tracePt t="44465" x="6269038" y="3973513"/>
          <p14:tracePt t="44478" x="6375400" y="3983038"/>
          <p14:tracePt t="44495" x="6510338" y="3990975"/>
          <p14:tracePt t="44512" x="6670675" y="4000500"/>
          <p14:tracePt t="44529" x="6840538" y="4000500"/>
          <p14:tracePt t="44545" x="6902450" y="4000500"/>
          <p14:tracePt t="44562" x="6946900" y="4000500"/>
          <p14:tracePt t="44579" x="6991350" y="4000500"/>
          <p14:tracePt t="44595" x="7018338" y="4000500"/>
          <p14:tracePt t="44612" x="7027863" y="4000500"/>
          <p14:tracePt t="44629" x="7045325" y="4000500"/>
          <p14:tracePt t="44646" x="7054850" y="4000500"/>
          <p14:tracePt t="44679" x="7062788" y="4000500"/>
          <p14:tracePt t="44704" x="7072313" y="4000500"/>
          <p14:tracePt t="44867" x="7081838" y="4000500"/>
          <p14:tracePt t="45155" x="7062788" y="4000500"/>
          <p14:tracePt t="45167" x="7054850" y="4000500"/>
          <p14:tracePt t="45179" x="7037388" y="3990975"/>
          <p14:tracePt t="45192" x="7018338" y="3990975"/>
          <p14:tracePt t="45205" x="6983413" y="3983038"/>
          <p14:tracePt t="45217" x="6929438" y="3973513"/>
          <p14:tracePt t="45230" x="6867525" y="3956050"/>
          <p14:tracePt t="45246" x="6715125" y="3929063"/>
          <p14:tracePt t="45263" x="6465888" y="3919538"/>
          <p14:tracePt t="45279" x="5330825" y="3902075"/>
          <p14:tracePt t="45296" x="4679950" y="3902075"/>
          <p14:tracePt t="45313" x="4133850" y="3983038"/>
          <p14:tracePt t="45329" x="3268663" y="4170363"/>
          <p14:tracePt t="45346" x="3054350" y="4241800"/>
          <p14:tracePt t="45363" x="2840038" y="4276725"/>
          <p14:tracePt t="45379" x="2633663" y="4330700"/>
          <p14:tracePt t="45396" x="2517775" y="4348163"/>
          <p14:tracePt t="45413" x="2455863" y="4367213"/>
          <p14:tracePt t="45430" x="2347913" y="4384675"/>
          <p14:tracePt t="45446" x="2322513" y="4384675"/>
          <p14:tracePt t="45463" x="2286000" y="4394200"/>
          <p14:tracePt t="45479" x="2224088" y="4402138"/>
          <p14:tracePt t="45496" x="2214563" y="4402138"/>
          <p14:tracePt t="45513" x="2197100" y="4402138"/>
          <p14:tracePt t="45529" x="2160588" y="4402138"/>
          <p14:tracePt t="45563" x="2152650" y="4402138"/>
          <p14:tracePt t="45580" x="2143125" y="4402138"/>
          <p14:tracePt t="45693" x="2143125" y="4411663"/>
          <p14:tracePt t="45843" x="2152650" y="4411663"/>
          <p14:tracePt t="45868" x="2160588" y="4411663"/>
          <p14:tracePt t="45881" x="2179638" y="4411663"/>
          <p14:tracePt t="45906" x="2187575" y="4411663"/>
          <p14:tracePt t="45918" x="2197100" y="4411663"/>
          <p14:tracePt t="45931" x="2205038" y="4411663"/>
          <p14:tracePt t="45945" x="2224088" y="4411663"/>
          <p14:tracePt t="45956" x="2251075" y="4402138"/>
          <p14:tracePt t="45968" x="2286000" y="4394200"/>
          <p14:tracePt t="45981" x="2347913" y="4384675"/>
          <p14:tracePt t="45996" x="2411413" y="4375150"/>
          <p14:tracePt t="46013" x="2455863" y="4357688"/>
          <p14:tracePt t="46030" x="2517775" y="4357688"/>
          <p14:tracePt t="46046" x="2679700" y="4348163"/>
          <p14:tracePt t="46063" x="2759075" y="4348163"/>
          <p14:tracePt t="46080" x="2911475" y="4348163"/>
          <p14:tracePt t="46097" x="3000375" y="4348163"/>
          <p14:tracePt t="46113" x="3054350" y="4348163"/>
          <p14:tracePt t="46130" x="3116263" y="4348163"/>
          <p14:tracePt t="46146" x="3133725" y="4348163"/>
          <p14:tracePt t="46163" x="3143250" y="4348163"/>
          <p14:tracePt t="46180" x="3152775" y="4348163"/>
          <p14:tracePt t="46294" x="3143250" y="4348163"/>
          <p14:tracePt t="46319" x="3133725" y="4348163"/>
          <p14:tracePt t="46432" x="3143250" y="4348163"/>
          <p14:tracePt t="46444" x="3179763" y="4348163"/>
          <p14:tracePt t="46456" x="3276600" y="4348163"/>
          <p14:tracePt t="46469" x="3411538" y="4330700"/>
          <p14:tracePt t="46482" x="3562350" y="4322763"/>
          <p14:tracePt t="46497" x="3741738" y="4303713"/>
          <p14:tracePt t="46513" x="3840163" y="4295775"/>
          <p14:tracePt t="46530" x="3911600" y="4295775"/>
          <p14:tracePt t="46547" x="4098925" y="4295775"/>
          <p14:tracePt t="46563" x="4143375" y="4295775"/>
          <p14:tracePt t="46580" x="4170363" y="4295775"/>
          <p14:tracePt t="46597" x="4214813" y="4295775"/>
          <p14:tracePt t="46613" x="4241800" y="4295775"/>
          <p14:tracePt t="46630" x="4303713" y="4295775"/>
          <p14:tracePt t="46647" x="4330700" y="4295775"/>
          <p14:tracePt t="46663" x="4348163" y="4295775"/>
          <p14:tracePt t="46680" x="4357688" y="4295775"/>
          <p14:tracePt t="46697" x="4367213" y="4295775"/>
          <p14:tracePt t="46983" x="4357688" y="4295775"/>
          <p14:tracePt t="47534" x="4367213" y="4295775"/>
          <p14:tracePt t="47546" x="4375150" y="4295775"/>
          <p14:tracePt t="47558" x="4402138" y="4295775"/>
          <p14:tracePt t="47571" x="4429125" y="4295775"/>
          <p14:tracePt t="47583" x="4465638" y="4295775"/>
          <p14:tracePt t="47597" x="4518025" y="4295775"/>
          <p14:tracePt t="47614" x="4554538" y="4295775"/>
          <p14:tracePt t="47631" x="4598988" y="4295775"/>
          <p14:tracePt t="47647" x="4633913" y="4295775"/>
          <p14:tracePt t="47664" x="4643438" y="4295775"/>
          <p14:tracePt t="47680" x="4652963" y="4295775"/>
          <p14:tracePt t="47697" x="4679950" y="4295775"/>
          <p14:tracePt t="47714" x="4687888" y="4295775"/>
          <p14:tracePt t="47734" x="4697413" y="4295775"/>
          <p14:tracePt t="47784" x="4705350" y="4295775"/>
          <p14:tracePt t="47796" x="4714875" y="4295775"/>
          <p14:tracePt t="47821" x="4724400" y="4295775"/>
          <p14:tracePt t="47847" x="4732338" y="4295775"/>
          <p14:tracePt t="47859" x="4741863" y="4295775"/>
          <p14:tracePt t="47884" x="4751388" y="4295775"/>
          <p14:tracePt t="47896" x="4759325" y="4295775"/>
          <p14:tracePt t="47921" x="4768850" y="4295775"/>
          <p14:tracePt t="47935" x="4776788" y="4295775"/>
          <p14:tracePt t="47961" x="4786313" y="4295775"/>
          <p14:tracePt t="81565" x="4786313" y="4286250"/>
          <p14:tracePt t="81578" x="4795838" y="4276725"/>
          <p14:tracePt t="81592" x="4822825" y="4224338"/>
          <p14:tracePt t="81604" x="4911725" y="4081463"/>
          <p14:tracePt t="81618" x="5081588" y="3830638"/>
          <p14:tracePt t="81630" x="5276850" y="3322638"/>
          <p14:tracePt t="81647" x="5348288" y="3116263"/>
          <p14:tracePt t="81665" x="5411788" y="2714625"/>
          <p14:tracePt t="81681" x="5446713" y="2465388"/>
          <p14:tracePt t="81698" x="5446713" y="2286000"/>
          <p14:tracePt t="81715" x="5446713" y="2116138"/>
          <p14:tracePt t="81731" x="5446713" y="2071688"/>
          <p14:tracePt t="81747" x="5446713" y="2044700"/>
          <p14:tracePt t="81765" x="5446713" y="2017713"/>
          <p14:tracePt t="81781" x="5446713" y="2009775"/>
          <p14:tracePt t="82141" x="5438775" y="2009775"/>
          <p14:tracePt t="82153" x="5429250" y="2009775"/>
          <p14:tracePt t="82166" x="5411788" y="2017713"/>
          <p14:tracePt t="82178" x="5367338" y="2044700"/>
          <p14:tracePt t="82191" x="5295900" y="2081213"/>
          <p14:tracePt t="82204" x="5241925" y="2108200"/>
          <p14:tracePt t="82217" x="5187950" y="2133600"/>
          <p14:tracePt t="82230" x="5133975" y="2152650"/>
          <p14:tracePt t="82247" x="5099050" y="2170113"/>
          <p14:tracePt t="82264" x="5045075" y="2179638"/>
          <p14:tracePt t="82281" x="4973638" y="2197100"/>
          <p14:tracePt t="82297" x="4946650" y="2197100"/>
          <p14:tracePt t="82314" x="4929188" y="2205038"/>
          <p14:tracePt t="82331" x="4902200" y="2214563"/>
          <p14:tracePt t="82347" x="4884738" y="2214563"/>
          <p14:tracePt t="82364" x="4875213" y="2214563"/>
          <p14:tracePt t="82381" x="4867275" y="2214563"/>
          <p14:tracePt t="82397" x="4857750" y="2214563"/>
          <p14:tracePt t="82843" x="4867275" y="2214563"/>
          <p14:tracePt t="82881" x="4875213" y="2214563"/>
          <p14:tracePt t="82893" x="4884738" y="2214563"/>
          <p14:tracePt t="82918" x="4902200" y="2214563"/>
          <p14:tracePt t="82931" x="4911725" y="2214563"/>
          <p14:tracePt t="82943" x="4929188" y="2214563"/>
          <p14:tracePt t="82954" x="4956175" y="2214563"/>
          <p14:tracePt t="82967" x="4983163" y="2214563"/>
          <p14:tracePt t="82981" x="5000625" y="2214563"/>
          <p14:tracePt t="82998" x="5018088" y="2214563"/>
          <p14:tracePt t="83014" x="5037138" y="2214563"/>
          <p14:tracePt t="83031" x="5054600" y="2214563"/>
          <p14:tracePt t="83064" x="5062538" y="2214563"/>
          <p14:tracePt t="84032" x="5081588" y="2214563"/>
          <p14:tracePt t="84045" x="5099050" y="2214563"/>
          <p14:tracePt t="84057" x="5126038" y="2214563"/>
          <p14:tracePt t="84070" x="5180013" y="2214563"/>
          <p14:tracePt t="84083" x="5241925" y="2214563"/>
          <p14:tracePt t="84098" x="5313363" y="2224088"/>
          <p14:tracePt t="84115" x="5608638" y="2241550"/>
          <p14:tracePt t="84132" x="6643688" y="2241550"/>
          <p14:tracePt t="84148" x="6777038" y="2241550"/>
          <p14:tracePt t="84165" x="6848475" y="2241550"/>
          <p14:tracePt t="84182" x="6911975" y="2241550"/>
          <p14:tracePt t="84198" x="6938963" y="2241550"/>
          <p14:tracePt t="84215" x="6965950" y="2241550"/>
          <p14:tracePt t="84232" x="7010400" y="2241550"/>
          <p14:tracePt t="84249" x="7027863" y="2241550"/>
          <p14:tracePt t="84265" x="7037388" y="2232025"/>
          <p14:tracePt t="84282" x="7045325" y="2232025"/>
          <p14:tracePt t="84519" x="7037388" y="2232025"/>
          <p14:tracePt t="84973" x="7027863" y="223202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Modem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wireless modem uses a mobile phone provider’s network to connect to the Internet wirelessly from a computer or mobile device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 469</a:t>
            </a:r>
          </a:p>
          <a:p>
            <a:r>
              <a:rPr lang="en-US" dirty="0"/>
              <a:t>Figure 10-13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76600"/>
            <a:ext cx="5029200" cy="2848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716"/>
    </mc:Choice>
    <mc:Fallback xmlns="">
      <p:transition advTm="26716"/>
    </mc:Fallback>
  </mc:AlternateContent>
  <p:extLst>
    <p:ext uri="{3A86A75C-4F4B-4683-9AE1-C65F6400EC91}">
      <p14:laserTraceLst xmlns:p14="http://schemas.microsoft.com/office/powerpoint/2010/main">
        <p14:tracePtLst>
          <p14:tracePt t="1521" x="6991350" y="2224088"/>
          <p14:tracePt t="1530" x="6858000" y="2197100"/>
          <p14:tracePt t="1542" x="6143625" y="2081213"/>
          <p14:tracePt t="1555" x="4911725" y="1973263"/>
          <p14:tracePt t="1568" x="4456113" y="1973263"/>
          <p14:tracePt t="1581" x="3732213" y="1973263"/>
          <p14:tracePt t="1596" x="3081338" y="1973263"/>
          <p14:tracePt t="1613" x="2544763" y="1973263"/>
          <p14:tracePt t="1629" x="1839913" y="1982788"/>
          <p14:tracePt t="1646" x="1687513" y="1990725"/>
          <p14:tracePt t="1663" x="1517650" y="1990725"/>
          <p14:tracePt t="1679" x="1312863" y="1990725"/>
          <p14:tracePt t="1696" x="1250950" y="1990725"/>
          <p14:tracePt t="1713" x="1214438" y="1990725"/>
          <p14:tracePt t="1729" x="1152525" y="1990725"/>
          <p14:tracePt t="1746" x="1133475" y="1990725"/>
          <p14:tracePt t="1763" x="1116013" y="1990725"/>
          <p14:tracePt t="1780" x="1089025" y="1990725"/>
          <p14:tracePt t="1796" x="1071563" y="1990725"/>
          <p14:tracePt t="1813" x="1062038" y="1990725"/>
          <p14:tracePt t="1829" x="1027113" y="2000250"/>
          <p14:tracePt t="1846" x="1000125" y="2009775"/>
          <p14:tracePt t="1863" x="965200" y="2027238"/>
          <p14:tracePt t="1879" x="785813" y="2081213"/>
          <p14:tracePt t="2368" x="795338" y="2071688"/>
          <p14:tracePt t="2381" x="830263" y="2036763"/>
          <p14:tracePt t="2393" x="938213" y="1938338"/>
          <p14:tracePt t="2405" x="1054100" y="1822450"/>
          <p14:tracePt t="2418" x="1160463" y="1697038"/>
          <p14:tracePt t="2431" x="1241425" y="1608138"/>
          <p14:tracePt t="2446" x="1312863" y="1527175"/>
          <p14:tracePt t="2463" x="1401763" y="1465263"/>
          <p14:tracePt t="2480" x="1482725" y="1393825"/>
          <p14:tracePt t="2496" x="1589088" y="1295400"/>
          <p14:tracePt t="2513" x="1616075" y="1276350"/>
          <p14:tracePt t="2529" x="1616075" y="1268413"/>
          <p14:tracePt t="2546" x="1625600" y="1268413"/>
          <p14:tracePt t="2563" x="1633538" y="1268413"/>
          <p14:tracePt t="3044" x="1625600" y="1258888"/>
          <p14:tracePt t="3056" x="1616075" y="1250950"/>
          <p14:tracePt t="3069" x="1598613" y="1241425"/>
          <p14:tracePt t="3082" x="1562100" y="1223963"/>
          <p14:tracePt t="3096" x="1500188" y="1196975"/>
          <p14:tracePt t="3113" x="1393825" y="1169988"/>
          <p14:tracePt t="3130" x="1204913" y="1116013"/>
          <p14:tracePt t="3147" x="839788" y="1071563"/>
          <p14:tracePt t="3163" x="768350" y="1071563"/>
          <p14:tracePt t="3180" x="714375" y="1062038"/>
          <p14:tracePt t="3197" x="652463" y="1054100"/>
          <p14:tracePt t="3214" x="633413" y="1054100"/>
          <p14:tracePt t="3231" x="608013" y="1054100"/>
          <p14:tracePt t="3263" x="598488" y="1054100"/>
          <p14:tracePt t="3458" x="608013" y="1054100"/>
          <p14:tracePt t="3471" x="615950" y="1054100"/>
          <p14:tracePt t="3483" x="625475" y="1054100"/>
          <p14:tracePt t="3496" x="633413" y="1054100"/>
          <p14:tracePt t="3509" x="642938" y="1054100"/>
          <p14:tracePt t="3521" x="652463" y="1054100"/>
          <p14:tracePt t="3533" x="669925" y="1054100"/>
          <p14:tracePt t="3547" x="679450" y="1054100"/>
          <p14:tracePt t="3564" x="696913" y="1054100"/>
          <p14:tracePt t="3580" x="714375" y="1054100"/>
          <p14:tracePt t="3597" x="768350" y="1054100"/>
          <p14:tracePt t="3613" x="795338" y="1054100"/>
          <p14:tracePt t="3631" x="830263" y="1054100"/>
          <p14:tracePt t="3647" x="928688" y="1054100"/>
          <p14:tracePt t="3664" x="965200" y="1054100"/>
          <p14:tracePt t="3680" x="990600" y="1054100"/>
          <p14:tracePt t="3697" x="1054100" y="1054100"/>
          <p14:tracePt t="3714" x="1081088" y="1054100"/>
          <p14:tracePt t="3730" x="1108075" y="1054100"/>
          <p14:tracePt t="3747" x="1125538" y="1054100"/>
          <p14:tracePt t="3780" x="1133475" y="1054100"/>
          <p14:tracePt t="3884" x="1143000" y="1054100"/>
          <p14:tracePt t="3896" x="1152525" y="1054100"/>
          <p14:tracePt t="3909" x="1160463" y="1054100"/>
          <p14:tracePt t="3922" x="1179513" y="1054100"/>
          <p14:tracePt t="3934" x="1204913" y="1054100"/>
          <p14:tracePt t="3949" x="1268413" y="1054100"/>
          <p14:tracePt t="3964" x="1312863" y="1054100"/>
          <p14:tracePt t="3980" x="1347788" y="1054100"/>
          <p14:tracePt t="3997" x="1384300" y="1054100"/>
          <p14:tracePt t="4014" x="1401763" y="1054100"/>
          <p14:tracePt t="4423" x="1411288" y="1054100"/>
          <p14:tracePt t="4436" x="1419225" y="1054100"/>
          <p14:tracePt t="4449" x="1438275" y="1054100"/>
          <p14:tracePt t="4460" x="1465263" y="1054100"/>
          <p14:tracePt t="4473" x="1500188" y="1054100"/>
          <p14:tracePt t="4486" x="1536700" y="1054100"/>
          <p14:tracePt t="4498" x="1581150" y="1054100"/>
          <p14:tracePt t="4514" x="1625600" y="1054100"/>
          <p14:tracePt t="4531" x="1697038" y="1044575"/>
          <p14:tracePt t="4548" x="1938338" y="1044575"/>
          <p14:tracePt t="4564" x="2054225" y="1044575"/>
          <p14:tracePt t="4581" x="2170113" y="1044575"/>
          <p14:tracePt t="4597" x="2303463" y="1044575"/>
          <p14:tracePt t="4614" x="2330450" y="1044575"/>
          <p14:tracePt t="4631" x="2357438" y="1044575"/>
          <p14:tracePt t="4648" x="2393950" y="1044575"/>
          <p14:tracePt t="4664" x="2411413" y="1044575"/>
          <p14:tracePt t="4681" x="2438400" y="1044575"/>
          <p14:tracePt t="4697" x="2473325" y="1044575"/>
          <p14:tracePt t="4714" x="2482850" y="1044575"/>
          <p14:tracePt t="4731" x="2500313" y="1044575"/>
          <p14:tracePt t="4773" x="2509838" y="1044575"/>
          <p14:tracePt t="5938" x="2500313" y="1044575"/>
          <p14:tracePt t="5951" x="2490788" y="1044575"/>
          <p14:tracePt t="5963" x="2473325" y="1044575"/>
          <p14:tracePt t="5976" x="2455863" y="1054100"/>
          <p14:tracePt t="5988" x="2428875" y="1071563"/>
          <p14:tracePt t="6002" x="2384425" y="1116013"/>
          <p14:tracePt t="6015" x="2339975" y="1160463"/>
          <p14:tracePt t="6031" x="2295525" y="1214438"/>
          <p14:tracePt t="6048" x="2251075" y="1268413"/>
          <p14:tracePt t="6065" x="2170113" y="1357313"/>
          <p14:tracePt t="6081" x="2116138" y="1401763"/>
          <p14:tracePt t="6099" x="2054225" y="1490663"/>
          <p14:tracePt t="6114" x="1973263" y="1625600"/>
          <p14:tracePt t="6131" x="1938338" y="1687513"/>
          <p14:tracePt t="6148" x="1893888" y="1776413"/>
          <p14:tracePt t="6165" x="1839913" y="1965325"/>
          <p14:tracePt t="6181" x="1822450" y="2000250"/>
          <p14:tracePt t="6198" x="1803400" y="2044700"/>
          <p14:tracePt t="6215" x="1785938" y="2098675"/>
          <p14:tracePt t="6232" x="1776413" y="2133600"/>
          <p14:tracePt t="6248" x="1768475" y="2160588"/>
          <p14:tracePt t="6265" x="1758950" y="2179638"/>
          <p14:tracePt t="6282" x="1751013" y="2197100"/>
          <p14:tracePt t="6326" x="1751013" y="2205038"/>
          <p14:tracePt t="6902" x="1758950" y="2205038"/>
          <p14:tracePt t="6915" x="1795463" y="2205038"/>
          <p14:tracePt t="6928" x="1973263" y="2205038"/>
          <p14:tracePt t="6940" x="2625725" y="2205038"/>
          <p14:tracePt t="6953" x="2990850" y="2205038"/>
          <p14:tracePt t="6966" x="3160713" y="2205038"/>
          <p14:tracePt t="6982" x="3259138" y="2205038"/>
          <p14:tracePt t="6999" x="3330575" y="2205038"/>
          <p14:tracePt t="7015" x="3490913" y="2205038"/>
          <p14:tracePt t="7032" x="3581400" y="2205038"/>
          <p14:tracePt t="7049" x="3670300" y="2205038"/>
          <p14:tracePt t="7065" x="4000500" y="2205038"/>
          <p14:tracePt t="7082" x="4098925" y="2214563"/>
          <p14:tracePt t="7099" x="4170363" y="2214563"/>
          <p14:tracePt t="7115" x="4251325" y="2214563"/>
          <p14:tracePt t="7132" x="4268788" y="2214563"/>
          <p14:tracePt t="7148" x="4286250" y="2214563"/>
          <p14:tracePt t="7165" x="4295775" y="2214563"/>
          <p14:tracePt t="7315" x="4303713" y="2214563"/>
          <p14:tracePt t="7353" x="4313238" y="2214563"/>
          <p14:tracePt t="7366" x="4340225" y="2214563"/>
          <p14:tracePt t="7378" x="4394200" y="2214563"/>
          <p14:tracePt t="7391" x="4518025" y="2214563"/>
          <p14:tracePt t="7403" x="4714875" y="2214563"/>
          <p14:tracePt t="7416" x="4938713" y="2214563"/>
          <p14:tracePt t="7432" x="5018088" y="2214563"/>
          <p14:tracePt t="7449" x="5116513" y="2224088"/>
          <p14:tracePt t="7466" x="5251450" y="2232025"/>
          <p14:tracePt t="7482" x="5411788" y="2232025"/>
          <p14:tracePt t="7499" x="5491163" y="2241550"/>
          <p14:tracePt t="7515" x="5589588" y="2251075"/>
          <p14:tracePt t="7532" x="5616575" y="2251075"/>
          <p14:tracePt t="7548" x="5626100" y="2251075"/>
          <p14:tracePt t="7565" x="5634038" y="2251075"/>
          <p14:tracePt t="8907" x="5626100" y="2251075"/>
          <p14:tracePt t="8920" x="5608638" y="2251075"/>
          <p14:tracePt t="8932" x="5589588" y="2251075"/>
          <p14:tracePt t="8947" x="5572125" y="2251075"/>
          <p14:tracePt t="8959" x="5527675" y="2251075"/>
          <p14:tracePt t="8971" x="5465763" y="2251075"/>
          <p14:tracePt t="8984" x="5394325" y="2251075"/>
          <p14:tracePt t="9000" x="5348288" y="2251075"/>
          <p14:tracePt t="9016" x="5295900" y="2251075"/>
          <p14:tracePt t="9033" x="5116513" y="2251075"/>
          <p14:tracePt t="9049" x="4956175" y="2251075"/>
          <p14:tracePt t="9066" x="4813300" y="2251075"/>
          <p14:tracePt t="9083" x="4545013" y="2251075"/>
          <p14:tracePt t="9099" x="4473575" y="2251075"/>
          <p14:tracePt t="9116" x="4367213" y="2259013"/>
          <p14:tracePt t="9133" x="4108450" y="2295525"/>
          <p14:tracePt t="9149" x="3759200" y="2347913"/>
          <p14:tracePt t="9166" x="3589338" y="2384425"/>
          <p14:tracePt t="9183" x="3276600" y="2465388"/>
          <p14:tracePt t="9199" x="3205163" y="2490788"/>
          <p14:tracePt t="9216" x="3125788" y="2517775"/>
          <p14:tracePt t="9233" x="2982913" y="2544763"/>
          <p14:tracePt t="9249" x="2946400" y="2554288"/>
          <p14:tracePt t="9266" x="2919413" y="2562225"/>
          <p14:tracePt t="9283" x="2884488" y="2571750"/>
          <p14:tracePt t="9299" x="2874963" y="2571750"/>
          <p14:tracePt t="9316" x="2867025" y="2571750"/>
          <p14:tracePt t="9458" x="2874963" y="2571750"/>
          <p14:tracePt t="9473" x="2884488" y="2571750"/>
          <p14:tracePt t="9484" x="2919413" y="2571750"/>
          <p14:tracePt t="9496" x="2973388" y="2562225"/>
          <p14:tracePt t="9507" x="3044825" y="2536825"/>
          <p14:tracePt t="9520" x="3152775" y="2500313"/>
          <p14:tracePt t="9533" x="3490913" y="2419350"/>
          <p14:tracePt t="9550" x="4303713" y="2241550"/>
          <p14:tracePt t="9566" x="5133975" y="2143125"/>
          <p14:tracePt t="9583" x="6045200" y="2071688"/>
          <p14:tracePt t="9600" x="6215063" y="2071688"/>
          <p14:tracePt t="9616" x="6456363" y="2071688"/>
          <p14:tracePt t="9633" x="6608763" y="2071688"/>
          <p14:tracePt t="9650" x="6680200" y="2071688"/>
          <p14:tracePt t="9666" x="6732588" y="2071688"/>
          <p14:tracePt t="9683" x="6796088" y="2071688"/>
          <p14:tracePt t="9700" x="6813550" y="2071688"/>
          <p14:tracePt t="9809" x="6823075" y="2071688"/>
          <p14:tracePt t="9834" x="6840538" y="2071688"/>
          <p14:tracePt t="9846" x="6858000" y="2071688"/>
          <p14:tracePt t="9859" x="6884988" y="2071688"/>
          <p14:tracePt t="9871" x="6946900" y="2071688"/>
          <p14:tracePt t="9884" x="6991350" y="2071688"/>
          <p14:tracePt t="9900" x="7045325" y="2071688"/>
          <p14:tracePt t="9917" x="7081838" y="2071688"/>
          <p14:tracePt t="9933" x="7215188" y="2081213"/>
          <p14:tracePt t="9950" x="7251700" y="2089150"/>
          <p14:tracePt t="9967" x="7277100" y="2098675"/>
          <p14:tracePt t="9983" x="7304088" y="2098675"/>
          <p14:tracePt t="10000" x="7313613" y="2098675"/>
          <p14:tracePt t="10046" x="7304088" y="2098675"/>
          <p14:tracePt t="10058" x="7286625" y="2098675"/>
          <p14:tracePt t="10072" x="7269163" y="2098675"/>
          <p14:tracePt t="10085" x="7242175" y="2098675"/>
          <p14:tracePt t="10097" x="7188200" y="2098675"/>
          <p14:tracePt t="10110" x="7062788" y="2098675"/>
          <p14:tracePt t="10122" x="6840538" y="2098675"/>
          <p14:tracePt t="10133" x="6215063" y="2098675"/>
          <p14:tracePt t="10150" x="5848350" y="2098675"/>
          <p14:tracePt t="10167" x="5394325" y="2098675"/>
          <p14:tracePt t="10183" x="4848225" y="2143125"/>
          <p14:tracePt t="10200" x="4589463" y="2187575"/>
          <p14:tracePt t="10217" x="4062413" y="2295525"/>
          <p14:tracePt t="10233" x="3554413" y="2428875"/>
          <p14:tracePt t="10250" x="3446463" y="2446338"/>
          <p14:tracePt t="10267" x="3330575" y="2473325"/>
          <p14:tracePt t="10284" x="3108325" y="2517775"/>
          <p14:tracePt t="10300" x="3036888" y="2536825"/>
          <p14:tracePt t="10317" x="2928938" y="2554288"/>
          <p14:tracePt t="10333" x="2813050" y="2581275"/>
          <p14:tracePt t="10350" x="2776538" y="2589213"/>
          <p14:tracePt t="10367" x="2751138" y="2598738"/>
          <p14:tracePt t="10383" x="2724150" y="2598738"/>
          <p14:tracePt t="10400" x="2633663" y="2608263"/>
          <p14:tracePt t="10417" x="2608263" y="2616200"/>
          <p14:tracePt t="10433" x="2562225" y="2625725"/>
          <p14:tracePt t="10450" x="2554288" y="2633663"/>
          <p14:tracePt t="10483" x="2536825" y="2633663"/>
          <p14:tracePt t="10516" x="2536825" y="2643188"/>
          <p14:tracePt t="10533" x="2527300" y="2643188"/>
          <p14:tracePt t="11211" x="2544763" y="2643188"/>
          <p14:tracePt t="11223" x="2554288" y="2643188"/>
          <p14:tracePt t="11236" x="2571750" y="2643188"/>
          <p14:tracePt t="11248" x="2616200" y="2633663"/>
          <p14:tracePt t="11260" x="2687638" y="2625725"/>
          <p14:tracePt t="11273" x="2786063" y="2616200"/>
          <p14:tracePt t="11286" x="2938463" y="2608263"/>
          <p14:tracePt t="11301" x="3054350" y="2608263"/>
          <p14:tracePt t="11317" x="3125788" y="2608263"/>
          <p14:tracePt t="11334" x="3303588" y="2608263"/>
          <p14:tracePt t="11351" x="3348038" y="2608263"/>
          <p14:tracePt t="11368" x="3384550" y="2608263"/>
          <p14:tracePt t="11384" x="3429000" y="2608263"/>
          <p14:tracePt t="11401" x="3517900" y="2616200"/>
          <p14:tracePt t="11418" x="3581400" y="2633663"/>
          <p14:tracePt t="11435" x="3643313" y="2643188"/>
          <p14:tracePt t="11451" x="3679825" y="2652713"/>
          <p14:tracePt t="11467" x="3724275" y="2660650"/>
          <p14:tracePt t="11484" x="3776663" y="2660650"/>
          <p14:tracePt t="11501" x="3867150" y="2660650"/>
          <p14:tracePt t="11517" x="3902075" y="2660650"/>
          <p14:tracePt t="11534" x="3938588" y="2660650"/>
          <p14:tracePt t="11551" x="4037013" y="2660650"/>
          <p14:tracePt t="11567" x="4098925" y="2660650"/>
          <p14:tracePt t="11584" x="4197350" y="2660650"/>
          <p14:tracePt t="11601" x="4224338" y="2660650"/>
          <p14:tracePt t="11618" x="4259263" y="2660650"/>
          <p14:tracePt t="11634" x="4303713" y="2660650"/>
          <p14:tracePt t="11651" x="4357688" y="2660650"/>
          <p14:tracePt t="11667" x="4375150" y="2660650"/>
          <p14:tracePt t="11685" x="4411663" y="2660650"/>
          <p14:tracePt t="11701" x="4429125" y="2660650"/>
          <p14:tracePt t="11718" x="4438650" y="2660650"/>
          <p14:tracePt t="11735" x="4465638" y="2660650"/>
          <p14:tracePt t="11773" x="4473575" y="2660650"/>
          <p14:tracePt t="12135" x="4483100" y="2660650"/>
          <p14:tracePt t="12148" x="4527550" y="2660650"/>
          <p14:tracePt t="12160" x="4830763" y="2660650"/>
          <p14:tracePt t="12173" x="5599113" y="2660650"/>
          <p14:tracePt t="12186" x="6108700" y="2660650"/>
          <p14:tracePt t="12201" x="6215063" y="2660650"/>
          <p14:tracePt t="12217" x="6286500" y="2660650"/>
          <p14:tracePt t="12234" x="6367463" y="2660650"/>
          <p14:tracePt t="12251" x="6491288" y="2660650"/>
          <p14:tracePt t="12267" x="6527800" y="2660650"/>
          <p14:tracePt t="12284" x="6670675" y="2670175"/>
          <p14:tracePt t="12301" x="6769100" y="2687638"/>
          <p14:tracePt t="12317" x="6831013" y="2705100"/>
          <p14:tracePt t="12335" x="6894513" y="2724150"/>
          <p14:tracePt t="12367" x="6902450" y="2724150"/>
          <p14:tracePt t="12699" x="6902450" y="2732088"/>
          <p14:tracePt t="13704" x="6875463" y="2732088"/>
          <p14:tracePt t="13715" x="6840538" y="2732088"/>
          <p14:tracePt t="13728" x="6697663" y="2732088"/>
          <p14:tracePt t="13740" x="5973763" y="2714625"/>
          <p14:tracePt t="13753" x="5251450" y="2714625"/>
          <p14:tracePt t="13769" x="4768850" y="2714625"/>
          <p14:tracePt t="13785" x="4357688" y="2714625"/>
          <p14:tracePt t="13802" x="3330575" y="2884488"/>
          <p14:tracePt t="13819" x="3071813" y="2946400"/>
          <p14:tracePt t="13835" x="2697163" y="2990850"/>
          <p14:tracePt t="13852" x="2419350" y="3062288"/>
          <p14:tracePt t="13869" x="2295525" y="3081338"/>
          <p14:tracePt t="13885" x="2224088" y="3089275"/>
          <p14:tracePt t="13902" x="2125663" y="3116263"/>
          <p14:tracePt t="13919" x="2089150" y="3125788"/>
          <p14:tracePt t="13935" x="2044700" y="3133725"/>
          <p14:tracePt t="13952" x="1973263" y="3143250"/>
          <p14:tracePt t="13969" x="1955800" y="3143250"/>
          <p14:tracePt t="13985" x="1928813" y="3152775"/>
          <p14:tracePt t="14002" x="1901825" y="3160713"/>
          <p14:tracePt t="14019" x="1884363" y="3160713"/>
          <p14:tracePt t="14035" x="1874838" y="3160713"/>
          <p14:tracePt t="14052" x="1847850" y="3179763"/>
          <p14:tracePt t="14069" x="1830388" y="3179763"/>
          <p14:tracePt t="14085" x="1822450" y="3187700"/>
          <p14:tracePt t="14103" x="1812925" y="3187700"/>
          <p14:tracePt t="14329" x="1822450" y="3187700"/>
          <p14:tracePt t="14378" x="1830388" y="3187700"/>
          <p14:tracePt t="14391" x="1847850" y="3187700"/>
          <p14:tracePt t="14405" x="1874838" y="3187700"/>
          <p14:tracePt t="14416" x="1938338" y="3187700"/>
          <p14:tracePt t="14429" x="2036763" y="3179763"/>
          <p14:tracePt t="14442" x="2108200" y="3170238"/>
          <p14:tracePt t="14454" x="2179638" y="3170238"/>
          <p14:tracePt t="14469" x="2251075" y="3170238"/>
          <p14:tracePt t="14486" x="2312988" y="3170238"/>
          <p14:tracePt t="14502" x="2384425" y="3170238"/>
          <p14:tracePt t="14519" x="2446338" y="3170238"/>
          <p14:tracePt t="14536" x="2527300" y="3152775"/>
          <p14:tracePt t="14553" x="2687638" y="3143250"/>
          <p14:tracePt t="14569" x="2768600" y="3133725"/>
          <p14:tracePt t="14586" x="2874963" y="3133725"/>
          <p14:tracePt t="14602" x="2946400" y="3133725"/>
          <p14:tracePt t="14619" x="3017838" y="3133725"/>
          <p14:tracePt t="14636" x="3044825" y="3133725"/>
          <p14:tracePt t="14653" x="3062288" y="3133725"/>
          <p14:tracePt t="14669" x="3071813" y="3133725"/>
          <p14:tracePt t="14766" x="3081338" y="3133725"/>
          <p14:tracePt t="14778" x="3108325" y="3133725"/>
          <p14:tracePt t="14790" x="3133725" y="3133725"/>
          <p14:tracePt t="14805" x="3187700" y="3133725"/>
          <p14:tracePt t="14819" x="3313113" y="3125788"/>
          <p14:tracePt t="14836" x="3509963" y="3125788"/>
          <p14:tracePt t="14853" x="3679825" y="3125788"/>
          <p14:tracePt t="14869" x="3776663" y="3125788"/>
          <p14:tracePt t="14886" x="3857625" y="3125788"/>
          <p14:tracePt t="14903" x="3902075" y="3125788"/>
          <p14:tracePt t="14919" x="3990975" y="3125788"/>
          <p14:tracePt t="14936" x="4054475" y="3125788"/>
          <p14:tracePt t="14953" x="4089400" y="3125788"/>
          <p14:tracePt t="14969" x="4125913" y="3125788"/>
          <p14:tracePt t="14986" x="4133850" y="3125788"/>
          <p14:tracePt t="15492" x="4152900" y="3125788"/>
          <p14:tracePt t="15504" x="4179888" y="3125788"/>
          <p14:tracePt t="15516" x="4259263" y="3125788"/>
          <p14:tracePt t="15529" x="4419600" y="3125788"/>
          <p14:tracePt t="15541" x="4554538" y="3125788"/>
          <p14:tracePt t="15554" x="4633913" y="3125788"/>
          <p14:tracePt t="15569" x="4741863" y="3125788"/>
          <p14:tracePt t="15586" x="4822825" y="3125788"/>
          <p14:tracePt t="15602" x="4894263" y="3125788"/>
          <p14:tracePt t="15619" x="5072063" y="3125788"/>
          <p14:tracePt t="15636" x="5160963" y="3125788"/>
          <p14:tracePt t="15652" x="5205413" y="3125788"/>
          <p14:tracePt t="15669" x="5268913" y="3125788"/>
          <p14:tracePt t="15686" x="5286375" y="3125788"/>
          <p14:tracePt t="15704" x="5303838" y="3125788"/>
          <p14:tracePt t="15720" x="5348288" y="3133725"/>
          <p14:tracePt t="15756" x="5357813" y="3133725"/>
          <p14:tracePt t="17346" x="5348288" y="3133725"/>
          <p14:tracePt t="17359" x="5340350" y="3133725"/>
          <p14:tracePt t="17372" x="5330825" y="3133725"/>
          <p14:tracePt t="17384" x="5313363" y="3133725"/>
          <p14:tracePt t="17397" x="5303838" y="3133725"/>
          <p14:tracePt t="17409" x="5295900" y="3133725"/>
          <p14:tracePt t="17422" x="5276850" y="3133725"/>
          <p14:tracePt t="17437" x="5251450" y="3133725"/>
          <p14:tracePt t="17454" x="5232400" y="3133725"/>
          <p14:tracePt t="17470" x="5214938" y="3133725"/>
          <p14:tracePt t="17487" x="5160963" y="3133725"/>
          <p14:tracePt t="17504" x="5133975" y="3143250"/>
          <p14:tracePt t="17520" x="5054600" y="3160713"/>
          <p14:tracePt t="17537" x="5037138" y="3170238"/>
          <p14:tracePt t="17553" x="5018088" y="3187700"/>
          <p14:tracePt t="17570" x="4991100" y="3197225"/>
          <p14:tracePt t="17587" x="4983163" y="3205163"/>
          <p14:tracePt t="17604" x="4973638" y="3205163"/>
          <p14:tracePt t="17620" x="4973638" y="3214688"/>
          <p14:tracePt t="17637" x="4956175" y="3232150"/>
          <p14:tracePt t="17671" x="4946650" y="3241675"/>
          <p14:tracePt t="17704" x="4946650" y="3251200"/>
          <p14:tracePt t="17747" x="4946650" y="3259138"/>
          <p14:tracePt t="17785" x="4946650" y="3268663"/>
          <p14:tracePt t="17949" x="4946650" y="3276600"/>
          <p14:tracePt t="17960" x="4946650" y="3295650"/>
          <p14:tracePt t="17974" x="4956175" y="3303588"/>
          <p14:tracePt t="17987" x="4991100" y="3340100"/>
          <p14:tracePt t="18004" x="5037138" y="3402013"/>
          <p14:tracePt t="18021" x="5143500" y="3554413"/>
          <p14:tracePt t="18037" x="5170488" y="3589338"/>
          <p14:tracePt t="18054" x="5170488" y="3598863"/>
          <p14:tracePt t="18071" x="5180013" y="3608388"/>
          <p14:tracePt t="20950" x="5160963" y="3608388"/>
          <p14:tracePt t="20962" x="5143500" y="3608388"/>
          <p14:tracePt t="20974" x="5099050" y="3625850"/>
          <p14:tracePt t="20987" x="4911725" y="3714750"/>
          <p14:tracePt t="20999" x="4545013" y="3884613"/>
          <p14:tracePt t="21012" x="4125913" y="4037013"/>
          <p14:tracePt t="21025" x="3990975" y="4089400"/>
          <p14:tracePt t="21038" x="3813175" y="4152900"/>
          <p14:tracePt t="21055" x="3705225" y="4187825"/>
          <p14:tracePt t="21072" x="3571875" y="4251325"/>
          <p14:tracePt t="21089" x="3482975" y="4286250"/>
          <p14:tracePt t="21105" x="3419475" y="4322763"/>
          <p14:tracePt t="21122" x="3330575" y="4375150"/>
          <p14:tracePt t="21138" x="3295650" y="4402138"/>
          <p14:tracePt t="21155" x="3259138" y="4419600"/>
          <p14:tracePt t="21172" x="3187700" y="4456113"/>
          <p14:tracePt t="21188" x="3170238" y="4473575"/>
          <p14:tracePt t="21205" x="3152775" y="4491038"/>
          <p14:tracePt t="21222" x="3133725" y="4510088"/>
          <p14:tracePt t="21238" x="3125788" y="4510088"/>
          <p14:tracePt t="21255" x="3116263" y="4510088"/>
          <p14:tracePt t="21272" x="3116263" y="4518025"/>
          <p14:tracePt t="21305" x="3116263" y="4527550"/>
          <p14:tracePt t="21372" x="3125788" y="4527550"/>
          <p14:tracePt t="21397" x="3133725" y="4537075"/>
          <p14:tracePt t="21422" x="3152775" y="4537075"/>
          <p14:tracePt t="21435" x="3160713" y="4537075"/>
          <p14:tracePt t="21447" x="3179763" y="4537075"/>
          <p14:tracePt t="21459" x="3197225" y="4537075"/>
          <p14:tracePt t="21472" x="3224213" y="4537075"/>
          <p14:tracePt t="21489" x="3251200" y="4545013"/>
          <p14:tracePt t="21505" x="3276600" y="4545013"/>
          <p14:tracePt t="21522" x="3340100" y="4554538"/>
          <p14:tracePt t="21539" x="3357563" y="4554538"/>
          <p14:tracePt t="21555" x="3384550" y="4562475"/>
          <p14:tracePt t="21572" x="3411538" y="4572000"/>
          <p14:tracePt t="21589" x="3419475" y="4572000"/>
          <p14:tracePt t="21605" x="3438525" y="4572000"/>
          <p14:tracePt t="21622" x="3465513" y="4581525"/>
          <p14:tracePt t="21639" x="3482975" y="4581525"/>
          <p14:tracePt t="21655" x="3500438" y="4589463"/>
          <p14:tracePt t="21689" x="3509963" y="4589463"/>
          <p14:tracePt t="21837" x="3500438" y="4589463"/>
          <p14:tracePt t="21849" x="3490913" y="4589463"/>
          <p14:tracePt t="21862" x="3482975" y="4589463"/>
          <p14:tracePt t="21875" x="3465513" y="4589463"/>
          <p14:tracePt t="21889" x="3446463" y="4589463"/>
          <p14:tracePt t="21906" x="3429000" y="4589463"/>
          <p14:tracePt t="21923" x="3375025" y="4581525"/>
          <p14:tracePt t="21939" x="3348038" y="4572000"/>
          <p14:tracePt t="21956" x="3330575" y="4572000"/>
          <p14:tracePt t="21973" x="3303588" y="4562475"/>
          <p14:tracePt t="21989" x="3295650" y="4554538"/>
          <p14:tracePt t="22006" x="3286125" y="4554538"/>
          <p14:tracePt t="22023" x="3276600" y="4545013"/>
          <p14:tracePt t="22175" x="3286125" y="4545013"/>
          <p14:tracePt t="22187" x="3295650" y="4545013"/>
          <p14:tracePt t="22199" x="3322638" y="4545013"/>
          <p14:tracePt t="22212" x="3330575" y="4545013"/>
          <p14:tracePt t="22225" x="3340100" y="4545013"/>
          <p14:tracePt t="22239" x="3357563" y="4545013"/>
          <p14:tracePt t="22256" x="3394075" y="4562475"/>
          <p14:tracePt t="22273" x="3490913" y="4598988"/>
          <p14:tracePt t="22289" x="3554413" y="4616450"/>
          <p14:tracePt t="22306" x="3581400" y="4625975"/>
          <p14:tracePt t="22323" x="3598863" y="4625975"/>
          <p14:tracePt t="22475" x="3581400" y="4625975"/>
          <p14:tracePt t="22488" x="3571875" y="4625975"/>
          <p14:tracePt t="22500" x="3544888" y="4625975"/>
          <p14:tracePt t="22512" x="3509963" y="4625975"/>
          <p14:tracePt t="22526" x="3482975" y="4616450"/>
          <p14:tracePt t="22540" x="3438525" y="4608513"/>
          <p14:tracePt t="22556" x="3394075" y="4589463"/>
          <p14:tracePt t="22573" x="3322638" y="4562475"/>
          <p14:tracePt t="22589" x="3295650" y="4545013"/>
          <p14:tracePt t="22606" x="3268663" y="4537075"/>
          <p14:tracePt t="22623" x="3241675" y="4527550"/>
          <p14:tracePt t="22640" x="3241675" y="4518025"/>
          <p14:tracePt t="22656" x="3232150" y="4518025"/>
          <p14:tracePt t="22775" x="3259138" y="4518025"/>
          <p14:tracePt t="22788" x="3330575" y="4518025"/>
          <p14:tracePt t="22800" x="3517900" y="4562475"/>
          <p14:tracePt t="22812" x="3902075" y="4643438"/>
          <p14:tracePt t="22826" x="4071938" y="4687888"/>
          <p14:tracePt t="22840" x="4116388" y="4697413"/>
          <p14:tracePt t="22857" x="4133850" y="4714875"/>
          <p14:tracePt t="22874" x="4143375" y="4714875"/>
          <p14:tracePt t="23551" x="4152900" y="4714875"/>
          <p14:tracePt t="23564" x="4160838" y="4714875"/>
          <p14:tracePt t="23576" x="4187825" y="4714875"/>
          <p14:tracePt t="23589" x="4251325" y="4724400"/>
          <p14:tracePt t="23601" x="4340225" y="4741863"/>
          <p14:tracePt t="23614" x="4438650" y="4759325"/>
          <p14:tracePt t="23626" x="4572000" y="4795838"/>
          <p14:tracePt t="23640" x="4670425" y="4822825"/>
          <p14:tracePt t="23657" x="4759325" y="4857750"/>
          <p14:tracePt t="23674" x="4867275" y="4902200"/>
          <p14:tracePt t="23690" x="5170488" y="5099050"/>
          <p14:tracePt t="23707" x="5259388" y="5153025"/>
          <p14:tracePt t="23724" x="5384800" y="5187950"/>
          <p14:tracePt t="23740" x="5473700" y="5232400"/>
          <p14:tracePt t="23757" x="5491163" y="5241925"/>
          <p14:tracePt t="23775" x="5510213" y="5251450"/>
          <p14:tracePt t="23790" x="5510213" y="5259388"/>
          <p14:tracePt t="23807" x="5518150" y="5259388"/>
          <p14:tracePt t="23825" x="5527675" y="5276850"/>
          <p14:tracePt t="23840" x="5537200" y="5295900"/>
          <p14:tracePt t="23857" x="5572125" y="5322888"/>
          <p14:tracePt t="24152" x="5589588" y="5322888"/>
          <p14:tracePt t="24164" x="5634038" y="5330825"/>
          <p14:tracePt t="24177" x="5776913" y="5375275"/>
          <p14:tracePt t="24189" x="5894388" y="5402263"/>
          <p14:tracePt t="24202" x="5965825" y="5411788"/>
          <p14:tracePt t="24215" x="6027738" y="5411788"/>
          <p14:tracePt t="24227" x="6062663" y="5411788"/>
          <p14:tracePt t="24240" x="6089650" y="5411788"/>
          <p14:tracePt t="24257" x="6116638" y="5402263"/>
          <p14:tracePt t="24274" x="6143625" y="5384800"/>
          <p14:tracePt t="24290" x="6215063" y="5330825"/>
          <p14:tracePt t="24307" x="6232525" y="5303838"/>
          <p14:tracePt t="24324" x="6251575" y="5295900"/>
          <p14:tracePt t="24341" x="6269038" y="5268913"/>
          <p14:tracePt t="24374" x="6276975" y="5259388"/>
          <p14:tracePt t="24391" x="6286500" y="5251450"/>
          <p14:tracePt t="24515" x="6276975" y="5251450"/>
          <p14:tracePt t="24527" x="6259513" y="5251450"/>
          <p14:tracePt t="24540" x="6242050" y="5259388"/>
          <p14:tracePt t="24553" x="6215063" y="5268913"/>
          <p14:tracePt t="24565" x="6153150" y="5295900"/>
          <p14:tracePt t="24577" x="6072188" y="5322888"/>
          <p14:tracePt t="24590" x="5991225" y="5348288"/>
          <p14:tracePt t="24607" x="5875338" y="5402263"/>
          <p14:tracePt t="24624" x="5751513" y="5446713"/>
          <p14:tracePt t="24641" x="5653088" y="5483225"/>
          <p14:tracePt t="24657" x="5626100" y="5491163"/>
          <p14:tracePt t="24674" x="5599113" y="5510213"/>
          <p14:tracePt t="24691" x="5581650" y="5510213"/>
          <p14:tracePt t="24724" x="5581650" y="5518150"/>
          <p14:tracePt t="24778" x="5599113" y="5518150"/>
          <p14:tracePt t="24790" x="5653088" y="5527675"/>
          <p14:tracePt t="24804" x="5724525" y="5537200"/>
          <p14:tracePt t="24816" x="5786438" y="5537200"/>
          <p14:tracePt t="24828" x="5822950" y="5545138"/>
          <p14:tracePt t="24841" x="5848350" y="5545138"/>
          <p14:tracePt t="24857" x="5867400" y="5545138"/>
          <p14:tracePt t="24878" x="5884863" y="5545138"/>
          <p14:tracePt t="24953" x="5875338" y="5545138"/>
          <p14:tracePt t="24968" x="5867400" y="5545138"/>
          <p14:tracePt t="24980" x="5857875" y="5554663"/>
          <p14:tracePt t="24991" x="5848350" y="5554663"/>
          <p14:tracePt t="25008" x="5840413" y="5554663"/>
          <p14:tracePt t="25030" x="5830888" y="555466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 fontScale="92500" lnSpcReduction="20000"/>
          </a:bodyPr>
          <a:lstStyle/>
          <a:p>
            <a:pPr algn="just" eaLnBrk="0" hangingPunct="0">
              <a:buFontTx/>
              <a:buChar char="•"/>
            </a:pPr>
            <a:r>
              <a:rPr lang="en-US" dirty="0"/>
              <a:t>A network device used to regenerate or replicate a signal. 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Repeaters are used in transmission systems to regenerate analog or digital signals distorted by transmission loss. 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Analog repeaters frequently can only amplify the signal while digital repeaters can reconstruct a signal to near its original quality.</a:t>
            </a:r>
            <a:endParaRPr lang="en-US" altLang="en-US" dirty="0"/>
          </a:p>
          <a:p>
            <a:pPr algn="just" eaLnBrk="0" hangingPunct="0">
              <a:buFontTx/>
              <a:buChar char="•"/>
            </a:pPr>
            <a:r>
              <a:rPr lang="en-US" altLang="en-US" dirty="0"/>
              <a:t>Repeaters work at the OSI physical layer to regenerate the network’s signal and resend them to other segments.</a:t>
            </a:r>
          </a:p>
          <a:p>
            <a:pPr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98" y="73963"/>
            <a:ext cx="2625802" cy="154800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103641"/>
    </mc:Choice>
    <mc:Fallback xmlns="">
      <p:transition advTm="103641"/>
    </mc:Fallback>
  </mc:AlternateContent>
  <p:extLst>
    <p:ext uri="{3A86A75C-4F4B-4683-9AE1-C65F6400EC91}">
      <p14:laserTraceLst xmlns:p14="http://schemas.microsoft.com/office/powerpoint/2010/main">
        <p14:tracePtLst>
          <p14:tracePt t="2896" x="768350" y="5000625"/>
          <p14:tracePt t="3123" x="768350" y="4965700"/>
          <p14:tracePt t="3147" x="1179513" y="3929063"/>
          <p14:tracePt t="3161" x="1401763" y="3411538"/>
          <p14:tracePt t="3174" x="1455738" y="3152775"/>
          <p14:tracePt t="3189" x="1482725" y="3062288"/>
          <p14:tracePt t="3206" x="1500188" y="2982913"/>
          <p14:tracePt t="3222" x="1571625" y="2660650"/>
          <p14:tracePt t="3239" x="1687513" y="2251075"/>
          <p14:tracePt t="3256" x="1919288" y="1822450"/>
          <p14:tracePt t="3277" x="2251075" y="1268413"/>
          <p14:tracePt t="3305" x="2303463" y="1196975"/>
          <p14:tracePt t="3328" x="2312988" y="1187450"/>
          <p14:tracePt t="3649" x="2312988" y="1169988"/>
          <p14:tracePt t="3665" x="2303463" y="1143000"/>
          <p14:tracePt t="3684" x="2259013" y="1108075"/>
          <p14:tracePt t="3700" x="2143125" y="1036638"/>
          <p14:tracePt t="3717" x="2089150" y="1017588"/>
          <p14:tracePt t="3733" x="2044700" y="1009650"/>
          <p14:tracePt t="3738" x="1990725" y="1000125"/>
          <p14:tracePt t="3749" x="1911350" y="1000125"/>
          <p14:tracePt t="3761" x="1847850" y="1000125"/>
          <p14:tracePt t="3775" x="1776413" y="1000125"/>
          <p14:tracePt t="3789" x="1714500" y="1000125"/>
          <p14:tracePt t="3806" x="1679575" y="1000125"/>
          <p14:tracePt t="3822" x="1616075" y="1000125"/>
          <p14:tracePt t="3840" x="1581150" y="1000125"/>
          <p14:tracePt t="3856" x="1562100" y="1000125"/>
          <p14:tracePt t="3873" x="1527175" y="1000125"/>
          <p14:tracePt t="3889" x="1509713" y="1000125"/>
          <p14:tracePt t="3906" x="1500188" y="1000125"/>
          <p14:tracePt t="3923" x="1490663" y="1000125"/>
          <p14:tracePt t="3956" x="1482725" y="1000125"/>
          <p14:tracePt t="4061" x="1490663" y="1000125"/>
          <p14:tracePt t="4075" x="1509713" y="1000125"/>
          <p14:tracePt t="4086" x="1554163" y="1000125"/>
          <p14:tracePt t="4099" x="1633538" y="1000125"/>
          <p14:tracePt t="4112" x="1751013" y="1000125"/>
          <p14:tracePt t="4125" x="1911350" y="1000125"/>
          <p14:tracePt t="4139" x="2009775" y="1000125"/>
          <p14:tracePt t="4156" x="2071688" y="1000125"/>
          <p14:tracePt t="4173" x="2108200" y="1000125"/>
          <p14:tracePt t="4189" x="2143125" y="1000125"/>
          <p14:tracePt t="5226" x="2133600" y="1000125"/>
          <p14:tracePt t="5239" x="2125663" y="1009650"/>
          <p14:tracePt t="5251" x="2098675" y="1036638"/>
          <p14:tracePt t="5264" x="2036763" y="1116013"/>
          <p14:tracePt t="5279" x="1946275" y="1231900"/>
          <p14:tracePt t="5297" x="1724025" y="1643063"/>
          <p14:tracePt t="5319" x="1562100" y="2027238"/>
          <p14:tracePt t="5342" x="1500188" y="2465388"/>
          <p14:tracePt t="5364" x="1500188" y="2581275"/>
          <p14:tracePt t="5375" x="1500188" y="2643188"/>
          <p14:tracePt t="5390" x="1500188" y="2670175"/>
          <p14:tracePt t="5407" x="1500188" y="2687638"/>
          <p14:tracePt t="5425" x="1500188" y="2697163"/>
          <p14:tracePt t="5440" x="1500188" y="2714625"/>
          <p14:tracePt t="5457" x="1517650" y="2724150"/>
          <p14:tracePt t="5489" x="1527175" y="2732088"/>
          <p14:tracePt t="5564" x="1536700" y="2732088"/>
          <p14:tracePt t="5691" x="1536700" y="2724150"/>
          <p14:tracePt t="5703" x="1536700" y="2660650"/>
          <p14:tracePt t="5718" x="1536700" y="2465388"/>
          <p14:tracePt t="5732" x="1554163" y="2027238"/>
          <p14:tracePt t="5746" x="1571625" y="1928813"/>
          <p14:tracePt t="5757" x="1589088" y="1884363"/>
          <p14:tracePt t="5774" x="1598613" y="1866900"/>
          <p14:tracePt t="5790" x="1616075" y="1847850"/>
          <p14:tracePt t="5807" x="1625600" y="1847850"/>
          <p14:tracePt t="5840" x="1633538" y="1847850"/>
          <p14:tracePt t="5864" x="1643063" y="1847850"/>
          <p14:tracePt t="5939" x="1652588" y="1847850"/>
          <p14:tracePt t="5952" x="1679575" y="1847850"/>
          <p14:tracePt t="5964" x="1724025" y="1857375"/>
          <p14:tracePt t="5977" x="1768475" y="1874838"/>
          <p14:tracePt t="5990" x="1822450" y="1893888"/>
          <p14:tracePt t="6007" x="1884363" y="1911350"/>
          <p14:tracePt t="6024" x="1982788" y="1938338"/>
          <p14:tracePt t="6040" x="2179638" y="2027238"/>
          <p14:tracePt t="6057" x="2268538" y="2062163"/>
          <p14:tracePt t="6074" x="2366963" y="2081213"/>
          <p14:tracePt t="6090" x="2438400" y="2089150"/>
          <p14:tracePt t="6107" x="2465388" y="2098675"/>
          <p14:tracePt t="6124" x="2509838" y="2098675"/>
          <p14:tracePt t="6140" x="2581275" y="2098675"/>
          <p14:tracePt t="6157" x="2608263" y="2098675"/>
          <p14:tracePt t="6174" x="2633663" y="2098675"/>
          <p14:tracePt t="6190" x="2652713" y="2098675"/>
          <p14:tracePt t="6224" x="2660650" y="2098675"/>
          <p14:tracePt t="6603" x="2679700" y="2098675"/>
          <p14:tracePt t="6616" x="2732088" y="2098675"/>
          <p14:tracePt t="6628" x="2857500" y="2098675"/>
          <p14:tracePt t="6641" x="3000375" y="2098675"/>
          <p14:tracePt t="6657" x="3089275" y="2098675"/>
          <p14:tracePt t="6674" x="3125788" y="2098675"/>
          <p14:tracePt t="6691" x="3179763" y="2098675"/>
          <p14:tracePt t="6708" x="3205163" y="2108200"/>
          <p14:tracePt t="6724" x="3241675" y="2108200"/>
          <p14:tracePt t="6741" x="3357563" y="2125663"/>
          <p14:tracePt t="6759" x="3384550" y="2125663"/>
          <p14:tracePt t="6774" x="3394075" y="2133600"/>
          <p14:tracePt t="6791" x="3402013" y="2133600"/>
          <p14:tracePt t="6841" x="3411538" y="2133600"/>
          <p14:tracePt t="6854" x="3419475" y="2133600"/>
          <p14:tracePt t="6866" x="3455988" y="2133600"/>
          <p14:tracePt t="6879" x="3527425" y="2133600"/>
          <p14:tracePt t="6892" x="3633788" y="2133600"/>
          <p14:tracePt t="6907" x="3751263" y="2133600"/>
          <p14:tracePt t="6924" x="3884613" y="2133600"/>
          <p14:tracePt t="6941" x="4044950" y="2133600"/>
          <p14:tracePt t="6957" x="4152900" y="2133600"/>
          <p14:tracePt t="6974" x="4295775" y="2133600"/>
          <p14:tracePt t="6990" x="4500563" y="2133600"/>
          <p14:tracePt t="7007" x="4608513" y="2133600"/>
          <p14:tracePt t="7024" x="4679950" y="2133600"/>
          <p14:tracePt t="7041" x="4741863" y="2133600"/>
          <p14:tracePt t="7057" x="4776788" y="2133600"/>
          <p14:tracePt t="7074" x="4813300" y="2133600"/>
          <p14:tracePt t="7091" x="4902200" y="2133600"/>
          <p14:tracePt t="7107" x="4938713" y="2133600"/>
          <p14:tracePt t="7124" x="4965700" y="2133600"/>
          <p14:tracePt t="7140" x="5010150" y="2133600"/>
          <p14:tracePt t="7157" x="5027613" y="2133600"/>
          <p14:tracePt t="7174" x="5045075" y="2133600"/>
          <p14:tracePt t="7190" x="5081588" y="2133600"/>
          <p14:tracePt t="7207" x="5108575" y="2143125"/>
          <p14:tracePt t="7224" x="5126038" y="2143125"/>
          <p14:tracePt t="7240" x="5143500" y="2143125"/>
          <p14:tracePt t="7257" x="5160963" y="2143125"/>
          <p14:tracePt t="7274" x="5160963" y="2152650"/>
          <p14:tracePt t="7290" x="5170488" y="2152650"/>
          <p14:tracePt t="7315" x="5180013" y="2152650"/>
          <p14:tracePt t="7767" x="5160963" y="2152650"/>
          <p14:tracePt t="7780" x="5143500" y="2152650"/>
          <p14:tracePt t="7793" x="5126038" y="2152650"/>
          <p14:tracePt t="7805" x="5108575" y="2152650"/>
          <p14:tracePt t="7816" x="5081588" y="2152650"/>
          <p14:tracePt t="7829" x="5045075" y="2152650"/>
          <p14:tracePt t="7842" x="4983163" y="2152650"/>
          <p14:tracePt t="7858" x="4867275" y="2152650"/>
          <p14:tracePt t="7874" x="4714875" y="2152650"/>
          <p14:tracePt t="7891" x="4357688" y="2187575"/>
          <p14:tracePt t="7908" x="4251325" y="2197100"/>
          <p14:tracePt t="7925" x="4152900" y="2224088"/>
          <p14:tracePt t="7942" x="3919538" y="2286000"/>
          <p14:tracePt t="7958" x="3813175" y="2322513"/>
          <p14:tracePt t="7975" x="3633788" y="2366963"/>
          <p14:tracePt t="7991" x="3482975" y="2411413"/>
          <p14:tracePt t="8008" x="3259138" y="2446338"/>
          <p14:tracePt t="8025" x="3160713" y="2482850"/>
          <p14:tracePt t="8042" x="3000375" y="2527300"/>
          <p14:tracePt t="8058" x="2874963" y="2554288"/>
          <p14:tracePt t="8075" x="2795588" y="2571750"/>
          <p14:tracePt t="8092" x="2670175" y="2608263"/>
          <p14:tracePt t="8108" x="2581275" y="2616200"/>
          <p14:tracePt t="8124" x="2536825" y="2625725"/>
          <p14:tracePt t="8142" x="2482850" y="2625725"/>
          <p14:tracePt t="8158" x="2465388" y="2625725"/>
          <p14:tracePt t="8175" x="2455863" y="2625725"/>
          <p14:tracePt t="8192" x="2428875" y="2625725"/>
          <p14:tracePt t="8208" x="2419350" y="2625725"/>
          <p14:tracePt t="8242" x="2401888" y="2625725"/>
          <p14:tracePt t="8258" x="2393950" y="2625725"/>
          <p14:tracePt t="8274" x="2384425" y="2625725"/>
          <p14:tracePt t="8292" x="2366963" y="2625725"/>
          <p14:tracePt t="8308" x="2357438" y="2625725"/>
          <p14:tracePt t="8342" x="2339975" y="2625725"/>
          <p14:tracePt t="8375" x="2330450" y="2625725"/>
          <p14:tracePt t="8392" x="2322513" y="2625725"/>
          <p14:tracePt t="8408" x="2312988" y="2625725"/>
          <p14:tracePt t="8770" x="2322513" y="2625725"/>
          <p14:tracePt t="8781" x="2330450" y="2625725"/>
          <p14:tracePt t="8807" x="2339975" y="2616200"/>
          <p14:tracePt t="8819" x="2347913" y="2616200"/>
          <p14:tracePt t="8831" x="2357438" y="2608263"/>
          <p14:tracePt t="8845" x="2374900" y="2608263"/>
          <p14:tracePt t="8858" x="2384425" y="2608263"/>
          <p14:tracePt t="8875" x="2393950" y="2608263"/>
          <p14:tracePt t="8893" x="2438400" y="2598738"/>
          <p14:tracePt t="8908" x="2455863" y="2598738"/>
          <p14:tracePt t="8925" x="2482850" y="2589213"/>
          <p14:tracePt t="8943" x="2527300" y="2589213"/>
          <p14:tracePt t="8958" x="2544763" y="2589213"/>
          <p14:tracePt t="8975" x="2571750" y="2589213"/>
          <p14:tracePt t="8993" x="2633663" y="2589213"/>
          <p14:tracePt t="9008" x="2670175" y="2581275"/>
          <p14:tracePt t="9025" x="2724150" y="2581275"/>
          <p14:tracePt t="9043" x="2795588" y="2581275"/>
          <p14:tracePt t="9059" x="2813050" y="2581275"/>
          <p14:tracePt t="9075" x="2847975" y="2571750"/>
          <p14:tracePt t="9093" x="2928938" y="2571750"/>
          <p14:tracePt t="9109" x="2973388" y="2562225"/>
          <p14:tracePt t="9125" x="3009900" y="2562225"/>
          <p14:tracePt t="9142" x="3044825" y="2562225"/>
          <p14:tracePt t="9159" x="3125788" y="2562225"/>
          <p14:tracePt t="9175" x="3160713" y="2562225"/>
          <p14:tracePt t="9193" x="3224213" y="2562225"/>
          <p14:tracePt t="9209" x="3232150" y="2562225"/>
          <p14:tracePt t="9225" x="3241675" y="2562225"/>
          <p14:tracePt t="9243" x="3251200" y="2562225"/>
          <p14:tracePt t="9259" x="3259138" y="2562225"/>
          <p14:tracePt t="9545" x="3251200" y="2562225"/>
          <p14:tracePt t="9672" x="3241675" y="2562225"/>
          <p14:tracePt t="11084" x="3251200" y="2562225"/>
          <p14:tracePt t="11096" x="3259138" y="2562225"/>
          <p14:tracePt t="11109" x="3276600" y="2562225"/>
          <p14:tracePt t="11126" x="3303588" y="2562225"/>
          <p14:tracePt t="11143" x="3340100" y="2562225"/>
          <p14:tracePt t="11160" x="3482975" y="2562225"/>
          <p14:tracePt t="11176" x="3562350" y="2562225"/>
          <p14:tracePt t="11193" x="3625850" y="2554288"/>
          <p14:tracePt t="11210" x="3705225" y="2544763"/>
          <p14:tracePt t="11226" x="3741738" y="2544763"/>
          <p14:tracePt t="11243" x="3768725" y="2536825"/>
          <p14:tracePt t="11260" x="3830638" y="2527300"/>
          <p14:tracePt t="11276" x="3848100" y="2527300"/>
          <p14:tracePt t="11293" x="3867150" y="2527300"/>
          <p14:tracePt t="11298" x="3884613" y="2527300"/>
          <p14:tracePt t="11309" x="3894138" y="2517775"/>
          <p14:tracePt t="11326" x="3902075" y="2517775"/>
          <p14:tracePt t="11343" x="3919538" y="2517775"/>
          <p14:tracePt t="11360" x="3938588" y="2517775"/>
          <p14:tracePt t="11376" x="3946525" y="2517775"/>
          <p14:tracePt t="30743" x="3946525" y="2509838"/>
          <p14:tracePt t="30768" x="3946525" y="2490788"/>
          <p14:tracePt t="30781" x="3946525" y="2465388"/>
          <p14:tracePt t="30793" x="3983038" y="2428875"/>
          <p14:tracePt t="30806" x="4027488" y="2384425"/>
          <p14:tracePt t="30819" x="4054475" y="2374900"/>
          <p14:tracePt t="30836" x="4098925" y="2347913"/>
          <p14:tracePt t="30852" x="4125913" y="2339975"/>
          <p14:tracePt t="30869" x="4170363" y="2339975"/>
          <p14:tracePt t="30886" x="4205288" y="2339975"/>
          <p14:tracePt t="30903" x="4232275" y="2339975"/>
          <p14:tracePt t="30919" x="4268788" y="2339975"/>
          <p14:tracePt t="31031" x="4259263" y="2339975"/>
          <p14:tracePt t="31044" x="4241800" y="2339975"/>
          <p14:tracePt t="31056" x="4214813" y="2330450"/>
          <p14:tracePt t="31069" x="4170363" y="2322513"/>
          <p14:tracePt t="31086" x="4044950" y="2303463"/>
          <p14:tracePt t="31103" x="3875088" y="2259013"/>
          <p14:tracePt t="31119" x="3375025" y="2143125"/>
          <p14:tracePt t="31136" x="3224213" y="2098675"/>
          <p14:tracePt t="31153" x="3116263" y="2054225"/>
          <p14:tracePt t="31169" x="2955925" y="1990725"/>
          <p14:tracePt t="31186" x="2901950" y="1973263"/>
          <p14:tracePt t="31203" x="2857500" y="1955800"/>
          <p14:tracePt t="31219" x="2830513" y="1946275"/>
          <p14:tracePt t="31253" x="2830513" y="1938338"/>
          <p14:tracePt t="31597" x="2822575" y="1938338"/>
          <p14:tracePt t="31609" x="2776538" y="1901825"/>
          <p14:tracePt t="31623" x="2679700" y="1839913"/>
          <p14:tracePt t="31645" x="2197100" y="1527175"/>
          <p14:tracePt t="31673" x="1741488" y="1081088"/>
          <p14:tracePt t="31704" x="1544638" y="955675"/>
          <p14:tracePt t="31726" x="1401763" y="857250"/>
          <p14:tracePt t="31741" x="1347788" y="822325"/>
          <p14:tracePt t="31753" x="1322388" y="795338"/>
          <p14:tracePt t="31769" x="1276350" y="758825"/>
          <p14:tracePt t="31786" x="1268413" y="758825"/>
          <p14:tracePt t="31803" x="1258888" y="741363"/>
          <p14:tracePt t="31920" x="1268413" y="741363"/>
          <p14:tracePt t="31932" x="1276350" y="741363"/>
          <p14:tracePt t="31945" x="1285875" y="741363"/>
          <p14:tracePt t="31957" x="1303338" y="741363"/>
          <p14:tracePt t="31970" x="1330325" y="741363"/>
          <p14:tracePt t="31986" x="1366838" y="741363"/>
          <p14:tracePt t="32003" x="1446213" y="741363"/>
          <p14:tracePt t="32019" x="1697038" y="830263"/>
          <p14:tracePt t="32036" x="1901825" y="911225"/>
          <p14:tracePt t="32053" x="2108200" y="990600"/>
          <p14:tracePt t="32069" x="2322513" y="1071563"/>
          <p14:tracePt t="32086" x="2428875" y="1116013"/>
          <p14:tracePt t="32103" x="2554288" y="1179513"/>
          <p14:tracePt t="32119" x="2697163" y="1312863"/>
          <p14:tracePt t="32136" x="2732088" y="1347788"/>
          <p14:tracePt t="32153" x="2759075" y="1384300"/>
          <p14:tracePt t="32169" x="2786063" y="1411288"/>
          <p14:tracePt t="32186" x="2795588" y="1428750"/>
          <p14:tracePt t="32203" x="2813050" y="1446213"/>
          <p14:tracePt t="32220" x="2884488" y="1581150"/>
          <p14:tracePt t="32238" x="2919413" y="1652588"/>
          <p14:tracePt t="32254" x="2938463" y="1687513"/>
          <p14:tracePt t="32269" x="2946400" y="1704975"/>
          <p14:tracePt t="32634" x="2965450" y="1704975"/>
          <p14:tracePt t="32653" x="3009900" y="1704975"/>
          <p14:tracePt t="32677" x="3751263" y="1884363"/>
          <p14:tracePt t="32700" x="4232275" y="2000250"/>
          <p14:tracePt t="32720" x="4527550" y="2062163"/>
          <p14:tracePt t="32736" x="4660900" y="2062163"/>
          <p14:tracePt t="32753" x="4795838" y="2081213"/>
          <p14:tracePt t="32770" x="5446713" y="2081213"/>
          <p14:tracePt t="32786" x="6000750" y="2081213"/>
          <p14:tracePt t="32803" x="6134100" y="2081213"/>
          <p14:tracePt t="32820" x="6394450" y="2081213"/>
          <p14:tracePt t="32836" x="6465888" y="2081213"/>
          <p14:tracePt t="32853" x="6527800" y="2081213"/>
          <p14:tracePt t="32871" x="6643688" y="2081213"/>
          <p14:tracePt t="32887" x="6705600" y="2081213"/>
          <p14:tracePt t="32904" x="6759575" y="2081213"/>
          <p14:tracePt t="32921" x="6867525" y="2081213"/>
          <p14:tracePt t="32937" x="6965950" y="2098675"/>
          <p14:tracePt t="32954" x="7045325" y="2116138"/>
          <p14:tracePt t="32971" x="7134225" y="2133600"/>
          <p14:tracePt t="32987" x="7170738" y="2143125"/>
          <p14:tracePt t="33004" x="7215188" y="2143125"/>
          <p14:tracePt t="33021" x="7269163" y="2143125"/>
          <p14:tracePt t="33037" x="7286625" y="2152650"/>
          <p14:tracePt t="33054" x="7304088" y="2152650"/>
          <p14:tracePt t="33071" x="7323138" y="2152650"/>
          <p14:tracePt t="33087" x="7331075" y="2152650"/>
          <p14:tracePt t="33104" x="7340600" y="2152650"/>
          <p14:tracePt t="33398" x="7331075" y="2152650"/>
          <p14:tracePt t="33411" x="7323138" y="2152650"/>
          <p14:tracePt t="33423" x="7313613" y="2152650"/>
          <p14:tracePt t="33436" x="7304088" y="2152650"/>
          <p14:tracePt t="33448" x="7286625" y="2152650"/>
          <p14:tracePt t="33461" x="7259638" y="2152650"/>
          <p14:tracePt t="33473" x="7224713" y="2152650"/>
          <p14:tracePt t="33487" x="7161213" y="2152650"/>
          <p14:tracePt t="33504" x="7081838" y="2152650"/>
          <p14:tracePt t="33521" x="7018338" y="2152650"/>
          <p14:tracePt t="33537" x="6929438" y="2152650"/>
          <p14:tracePt t="33554" x="6894513" y="2152650"/>
          <p14:tracePt t="33560" x="6858000" y="2152650"/>
          <p14:tracePt t="33572" x="6813550" y="2152650"/>
          <p14:tracePt t="33587" x="6759575" y="2152650"/>
          <p14:tracePt t="33604" x="6724650" y="2152650"/>
          <p14:tracePt t="33622" x="6697663" y="2152650"/>
          <p14:tracePt t="33637" x="6661150" y="2152650"/>
          <p14:tracePt t="33654" x="6643688" y="2152650"/>
          <p14:tracePt t="33671" x="6634163" y="2152650"/>
          <p14:tracePt t="33687" x="6626225" y="2152650"/>
          <p14:tracePt t="33774" x="6634163" y="2152650"/>
          <p14:tracePt t="33786" x="6653213" y="2152650"/>
          <p14:tracePt t="33798" x="6670675" y="2152650"/>
          <p14:tracePt t="33811" x="6697663" y="2152650"/>
          <p14:tracePt t="33824" x="6715125" y="2152650"/>
          <p14:tracePt t="33837" x="6742113" y="2152650"/>
          <p14:tracePt t="33854" x="6769100" y="2152650"/>
          <p14:tracePt t="33872" x="6804025" y="2152650"/>
          <p14:tracePt t="33887" x="6965950" y="2179638"/>
          <p14:tracePt t="33904" x="7027863" y="2197100"/>
          <p14:tracePt t="33921" x="7062788" y="2197100"/>
          <p14:tracePt t="33937" x="7089775" y="2205038"/>
          <p14:tracePt t="33971" x="7099300" y="2205038"/>
          <p14:tracePt t="34487" x="7089775" y="2205038"/>
          <p14:tracePt t="34600" x="7081838" y="2205038"/>
          <p14:tracePt t="34638" x="7072313" y="2205038"/>
          <p14:tracePt t="34665" x="7054850" y="2205038"/>
          <p14:tracePt t="34690" x="7045325" y="2205038"/>
          <p14:tracePt t="34715" x="7037388" y="2205038"/>
          <p14:tracePt t="34727" x="7027863" y="2205038"/>
          <p14:tracePt t="34738" x="7018338" y="2205038"/>
          <p14:tracePt t="34751" x="7000875" y="2205038"/>
          <p14:tracePt t="34763" x="6965950" y="2214563"/>
          <p14:tracePt t="34775" x="6938963" y="2214563"/>
          <p14:tracePt t="34788" x="6902450" y="2214563"/>
          <p14:tracePt t="34805" x="6875463" y="2214563"/>
          <p14:tracePt t="34821" x="6848475" y="2224088"/>
          <p14:tracePt t="34838" x="6823075" y="2224088"/>
          <p14:tracePt t="34855" x="6804025" y="2224088"/>
          <p14:tracePt t="34871" x="6786563" y="2224088"/>
          <p14:tracePt t="34888" x="6759575" y="2224088"/>
          <p14:tracePt t="34905" x="6724650" y="2224088"/>
          <p14:tracePt t="34921" x="6697663" y="2224088"/>
          <p14:tracePt t="34938" x="6643688" y="2232025"/>
          <p14:tracePt t="34955" x="6626225" y="2232025"/>
          <p14:tracePt t="34971" x="6599238" y="2232025"/>
          <p14:tracePt t="34988" x="6545263" y="2232025"/>
          <p14:tracePt t="35005" x="6527800" y="2232025"/>
          <p14:tracePt t="35021" x="6500813" y="2232025"/>
          <p14:tracePt t="35038" x="6473825" y="2232025"/>
          <p14:tracePt t="35055" x="6465888" y="2232025"/>
          <p14:tracePt t="35201" x="6473825" y="2232025"/>
          <p14:tracePt t="35214" x="6483350" y="2232025"/>
          <p14:tracePt t="35226" x="6510338" y="2232025"/>
          <p14:tracePt t="35240" x="6537325" y="2232025"/>
          <p14:tracePt t="35255" x="6562725" y="2232025"/>
          <p14:tracePt t="35271" x="6581775" y="2232025"/>
          <p14:tracePt t="35288" x="6653213" y="2232025"/>
          <p14:tracePt t="35305" x="6705600" y="2241550"/>
          <p14:tracePt t="35321" x="6732588" y="2241550"/>
          <p14:tracePt t="35338" x="6769100" y="2241550"/>
          <p14:tracePt t="35355" x="6777038" y="2241550"/>
          <p14:tracePt t="35390" x="6786563" y="2241550"/>
          <p14:tracePt t="35564" x="6777038" y="2241550"/>
          <p14:tracePt t="37119" x="6769100" y="2241550"/>
          <p14:tracePt t="37132" x="6751638" y="2241550"/>
          <p14:tracePt t="37144" x="6724650" y="2241550"/>
          <p14:tracePt t="37158" x="6688138" y="2241550"/>
          <p14:tracePt t="37172" x="6537325" y="2241550"/>
          <p14:tracePt t="37189" x="6153150" y="2241550"/>
          <p14:tracePt t="37206" x="5741988" y="2241550"/>
          <p14:tracePt t="37222" x="5322888" y="2312988"/>
          <p14:tracePt t="37239" x="4894263" y="2393950"/>
          <p14:tracePt t="37256" x="4133850" y="2562225"/>
          <p14:tracePt t="37272" x="3911600" y="2633663"/>
          <p14:tracePt t="37289" x="3527425" y="2732088"/>
          <p14:tracePt t="37306" x="3179763" y="2867025"/>
          <p14:tracePt t="37323" x="2857500" y="3017838"/>
          <p14:tracePt t="37339" x="2786063" y="3054350"/>
          <p14:tracePt t="37356" x="2625725" y="3125788"/>
          <p14:tracePt t="37372" x="2571750" y="3143250"/>
          <p14:tracePt t="37389" x="2544763" y="3143250"/>
          <p14:tracePt t="37406" x="2527300" y="3152775"/>
          <p14:tracePt t="37422" x="2482850" y="3170238"/>
          <p14:tracePt t="37439" x="2465388" y="3170238"/>
          <p14:tracePt t="37457" x="2446338" y="3179763"/>
          <p14:tracePt t="37846" x="2438400" y="3179763"/>
          <p14:tracePt t="37859" x="2428875" y="3179763"/>
          <p14:tracePt t="37871" x="2419350" y="3179763"/>
          <p14:tracePt t="37883" x="2401888" y="3179763"/>
          <p14:tracePt t="37896" x="2374900" y="3179763"/>
          <p14:tracePt t="37909" x="2347913" y="3179763"/>
          <p14:tracePt t="37923" x="2330450" y="3170238"/>
          <p14:tracePt t="37940" x="2295525" y="3170238"/>
          <p14:tracePt t="37957" x="2179638" y="3152775"/>
          <p14:tracePt t="37973" x="2125663" y="3143250"/>
          <p14:tracePt t="37989" x="2071688" y="3133725"/>
          <p14:tracePt t="38007" x="1982788" y="3125788"/>
          <p14:tracePt t="38023" x="1928813" y="3116263"/>
          <p14:tracePt t="38039" x="1901825" y="3116263"/>
          <p14:tracePt t="38058" x="1847850" y="3108325"/>
          <p14:tracePt t="38073" x="1839913" y="3108325"/>
          <p14:tracePt t="38089" x="1822450" y="3108325"/>
          <p14:tracePt t="38107" x="1812925" y="3108325"/>
          <p14:tracePt t="38123" x="1776413" y="3108325"/>
          <p14:tracePt t="38139" x="1758950" y="3108325"/>
          <p14:tracePt t="38158" x="1731963" y="3108325"/>
          <p14:tracePt t="38173" x="1714500" y="3108325"/>
          <p14:tracePt t="38189" x="1704975" y="3108325"/>
          <p14:tracePt t="38207" x="1679575" y="3108325"/>
          <p14:tracePt t="38223" x="1660525" y="3108325"/>
          <p14:tracePt t="38240" x="1652588" y="3108325"/>
          <p14:tracePt t="38258" x="1625600" y="3108325"/>
          <p14:tracePt t="38273" x="1616075" y="3108325"/>
          <p14:tracePt t="38290" x="1608138" y="3108325"/>
          <p14:tracePt t="38307" x="1598613" y="3108325"/>
          <p14:tracePt t="38340" x="1589088" y="3108325"/>
          <p14:tracePt t="38371" x="1581150" y="3108325"/>
          <p14:tracePt t="38434" x="1581150" y="3098800"/>
          <p14:tracePt t="38698" x="1589088" y="3098800"/>
          <p14:tracePt t="38922" x="1598613" y="3098800"/>
          <p14:tracePt t="38935" x="1608138" y="3098800"/>
          <p14:tracePt t="38960" x="1616075" y="3098800"/>
          <p14:tracePt t="38972" x="1633538" y="3098800"/>
          <p14:tracePt t="38985" x="1670050" y="3098800"/>
          <p14:tracePt t="38997" x="1714500" y="3089275"/>
          <p14:tracePt t="39010" x="1776413" y="3089275"/>
          <p14:tracePt t="39023" x="1847850" y="3089275"/>
          <p14:tracePt t="39040" x="1965325" y="3081338"/>
          <p14:tracePt t="39057" x="2062163" y="3071813"/>
          <p14:tracePt t="39073" x="2224088" y="3062288"/>
          <p14:tracePt t="39090" x="2312988" y="3054350"/>
          <p14:tracePt t="39107" x="2374900" y="3044825"/>
          <p14:tracePt t="39123" x="2482850" y="3036888"/>
          <p14:tracePt t="39140" x="2571750" y="3027363"/>
          <p14:tracePt t="39157" x="2616200" y="3027363"/>
          <p14:tracePt t="39173" x="2679700" y="3027363"/>
          <p14:tracePt t="39190" x="2705100" y="3027363"/>
          <p14:tracePt t="39223" x="2714625" y="3027363"/>
          <p14:tracePt t="39598" x="2732088" y="3027363"/>
          <p14:tracePt t="39611" x="2776538" y="3027363"/>
          <p14:tracePt t="39623" x="2919413" y="3027363"/>
          <p14:tracePt t="39636" x="3098800" y="3027363"/>
          <p14:tracePt t="39648" x="3187700" y="3027363"/>
          <p14:tracePt t="39662" x="3259138" y="3027363"/>
          <p14:tracePt t="39675" x="3348038" y="3027363"/>
          <p14:tracePt t="39690" x="3429000" y="3027363"/>
          <p14:tracePt t="39707" x="3527425" y="3027363"/>
          <p14:tracePt t="39724" x="4108450" y="3044825"/>
          <p14:tracePt t="39743" x="4348163" y="3062288"/>
          <p14:tracePt t="39764" x="4465638" y="3062288"/>
          <p14:tracePt t="39781" x="4491038" y="3062288"/>
          <p14:tracePt t="39798" x="4518025" y="3062288"/>
          <p14:tracePt t="39811" x="4537075" y="3062288"/>
          <p14:tracePt t="39823" x="4554538" y="3062288"/>
          <p14:tracePt t="39840" x="4572000" y="3062288"/>
          <p14:tracePt t="39857" x="4598988" y="3054350"/>
          <p14:tracePt t="39873" x="4660900" y="3044825"/>
          <p14:tracePt t="39890" x="4697413" y="3036888"/>
          <p14:tracePt t="39907" x="4741863" y="3036888"/>
          <p14:tracePt t="39923" x="4938713" y="3036888"/>
          <p14:tracePt t="39940" x="5018088" y="3036888"/>
          <p14:tracePt t="39957" x="5133975" y="3036888"/>
          <p14:tracePt t="39973" x="5313363" y="3036888"/>
          <p14:tracePt t="39990" x="5348288" y="3036888"/>
          <p14:tracePt t="40007" x="5402263" y="3036888"/>
          <p14:tracePt t="40023" x="5510213" y="3036888"/>
          <p14:tracePt t="40040" x="5537200" y="3036888"/>
          <p14:tracePt t="40057" x="5554663" y="3036888"/>
          <p14:tracePt t="40073" x="5589588" y="3036888"/>
          <p14:tracePt t="40107" x="5599113" y="3036888"/>
          <p14:tracePt t="40123" x="5608638" y="3036888"/>
          <p14:tracePt t="40299" x="5608638" y="3044825"/>
          <p14:tracePt t="40548" x="5616575" y="3044825"/>
          <p14:tracePt t="40562" x="5653088" y="3044825"/>
          <p14:tracePt t="40574" x="5768975" y="3044825"/>
          <p14:tracePt t="40587" x="6072188" y="3044825"/>
          <p14:tracePt t="40600" x="6510338" y="3044825"/>
          <p14:tracePt t="40612" x="6608763" y="3044825"/>
          <p14:tracePt t="40625" x="6688138" y="3044825"/>
          <p14:tracePt t="40641" x="6804025" y="3044825"/>
          <p14:tracePt t="40658" x="6894513" y="3044825"/>
          <p14:tracePt t="40674" x="7027863" y="3062288"/>
          <p14:tracePt t="40691" x="7108825" y="3081338"/>
          <p14:tracePt t="40707" x="7161213" y="3089275"/>
          <p14:tracePt t="40724" x="7197725" y="3098800"/>
          <p14:tracePt t="40740" x="7215188" y="3098800"/>
          <p14:tracePt t="40774" x="7224713" y="3098800"/>
          <p14:tracePt t="40813" x="7232650" y="3098800"/>
          <p14:tracePt t="41275" x="7215188" y="3098800"/>
          <p14:tracePt t="41288" x="7205663" y="3098800"/>
          <p14:tracePt t="41301" x="7188200" y="3098800"/>
          <p14:tracePt t="41313" x="7170738" y="3098800"/>
          <p14:tracePt t="41326" x="7126288" y="3098800"/>
          <p14:tracePt t="41341" x="6946900" y="3098800"/>
          <p14:tracePt t="41358" x="6224588" y="3098800"/>
          <p14:tracePt t="41374" x="4938713" y="3160713"/>
          <p14:tracePt t="41391" x="4098925" y="3241675"/>
          <p14:tracePt t="41408" x="3751263" y="3303588"/>
          <p14:tracePt t="41424" x="3367088" y="3375025"/>
          <p14:tracePt t="41441" x="3071813" y="3455988"/>
          <p14:tracePt t="41458" x="2982913" y="3473450"/>
          <p14:tracePt t="41475" x="2847975" y="3509963"/>
          <p14:tracePt t="41491" x="2822575" y="3509963"/>
          <p14:tracePt t="41508" x="2795588" y="3509963"/>
          <p14:tracePt t="41525" x="2759075" y="3517900"/>
          <p14:tracePt t="41541" x="2741613" y="3517900"/>
          <p14:tracePt t="41558" x="2732088" y="3527425"/>
          <p14:tracePt t="41574" x="2724150" y="3527425"/>
          <p14:tracePt t="41591" x="2697163" y="3527425"/>
          <p14:tracePt t="41608" x="2687638" y="3527425"/>
          <p14:tracePt t="41612" x="2670175" y="3527425"/>
          <p14:tracePt t="41651" x="2660650" y="3527425"/>
          <p14:tracePt t="41914" x="2670175" y="3527425"/>
          <p14:tracePt t="41927" x="2679700" y="3527425"/>
          <p14:tracePt t="41952" x="2687638" y="3517900"/>
          <p14:tracePt t="42027" x="2697163" y="3517900"/>
          <p14:tracePt t="42052" x="2705100" y="3517900"/>
          <p14:tracePt t="42077" x="2714625" y="3509963"/>
          <p14:tracePt t="42102" x="2732088" y="3500438"/>
          <p14:tracePt t="42115" x="2759075" y="3500438"/>
          <p14:tracePt t="42128" x="2803525" y="3490913"/>
          <p14:tracePt t="42141" x="2874963" y="3482975"/>
          <p14:tracePt t="42158" x="2938463" y="3473450"/>
          <p14:tracePt t="42176" x="3116263" y="3455988"/>
          <p14:tracePt t="42191" x="3187700" y="3429000"/>
          <p14:tracePt t="42208" x="3224213" y="3429000"/>
          <p14:tracePt t="42226" x="3276600" y="3429000"/>
          <p14:tracePt t="42241" x="3295650" y="3419475"/>
          <p14:tracePt t="42258" x="3313113" y="3419475"/>
          <p14:tracePt t="42276" x="3330575" y="3419475"/>
          <p14:tracePt t="42292" x="3357563" y="3419475"/>
          <p14:tracePt t="42415" x="3367088" y="3419475"/>
          <p14:tracePt t="42440" x="3375025" y="3419475"/>
          <p14:tracePt t="42465" x="3394075" y="3419475"/>
          <p14:tracePt t="42478" x="3402013" y="3419475"/>
          <p14:tracePt t="42490" x="3419475" y="3419475"/>
          <p14:tracePt t="42503" x="3446463" y="3419475"/>
          <p14:tracePt t="42515" x="3482975" y="3419475"/>
          <p14:tracePt t="42528" x="3509963" y="3419475"/>
          <p14:tracePt t="42541" x="3527425" y="3419475"/>
          <p14:tracePt t="42558" x="3544888" y="3419475"/>
          <p14:tracePt t="42575" x="3562350" y="3419475"/>
          <p14:tracePt t="42778" x="3571875" y="3419475"/>
          <p14:tracePt t="42791" x="3589338" y="3419475"/>
          <p14:tracePt t="42804" x="3625850" y="3419475"/>
          <p14:tracePt t="42816" x="3714750" y="3419475"/>
          <p14:tracePt t="42828" x="3830638" y="3419475"/>
          <p14:tracePt t="42842" x="3938588" y="3419475"/>
          <p14:tracePt t="42859" x="4071938" y="3419475"/>
          <p14:tracePt t="42875" x="4214813" y="3419475"/>
          <p14:tracePt t="42892" x="4384675" y="3419475"/>
          <p14:tracePt t="42908" x="4527550" y="3419475"/>
          <p14:tracePt t="42925" x="4633913" y="3419475"/>
          <p14:tracePt t="42942" x="4813300" y="3465513"/>
          <p14:tracePt t="42958" x="4894263" y="3490913"/>
          <p14:tracePt t="42975" x="4929188" y="3490913"/>
          <p14:tracePt t="42992" x="4965700" y="3509963"/>
          <p14:tracePt t="43009" x="4973638" y="3509963"/>
          <p14:tracePt t="43042" x="4983163" y="3509963"/>
          <p14:tracePt t="43091" x="4983163" y="3517900"/>
          <p14:tracePt t="43355" x="4991100" y="3517900"/>
          <p14:tracePt t="43368" x="5010150" y="3517900"/>
          <p14:tracePt t="43380" x="5054600" y="3517900"/>
          <p14:tracePt t="43392" x="5205413" y="3500438"/>
          <p14:tracePt t="43409" x="5491163" y="3455988"/>
          <p14:tracePt t="43425" x="5697538" y="3411538"/>
          <p14:tracePt t="43442" x="5946775" y="3394075"/>
          <p14:tracePt t="43459" x="6000750" y="3394075"/>
          <p14:tracePt t="43475" x="6037263" y="3394075"/>
          <p14:tracePt t="43492" x="6099175" y="3384550"/>
          <p14:tracePt t="43509" x="6126163" y="3384550"/>
          <p14:tracePt t="43525" x="6134100" y="3384550"/>
          <p14:tracePt t="43542" x="6143625" y="3384550"/>
          <p14:tracePt t="44031" x="6153150" y="3384550"/>
          <p14:tracePt t="44044" x="6161088" y="3384550"/>
          <p14:tracePt t="44056" x="6180138" y="3384550"/>
          <p14:tracePt t="44070" x="6205538" y="3384550"/>
          <p14:tracePt t="44082" x="6276975" y="3384550"/>
          <p14:tracePt t="44094" x="6411913" y="3384550"/>
          <p14:tracePt t="44109" x="6518275" y="3384550"/>
          <p14:tracePt t="44126" x="6589713" y="3384550"/>
          <p14:tracePt t="44143" x="6769100" y="3384550"/>
          <p14:tracePt t="44159" x="6813550" y="3384550"/>
          <p14:tracePt t="44176" x="6848475" y="3384550"/>
          <p14:tracePt t="44194" x="6894513" y="3384550"/>
          <p14:tracePt t="44209" x="6919913" y="3384550"/>
          <p14:tracePt t="44226" x="6946900" y="3384550"/>
          <p14:tracePt t="44243" x="6991350" y="3384550"/>
          <p14:tracePt t="44259" x="7018338" y="3384550"/>
          <p14:tracePt t="44294" x="7037388" y="3384550"/>
          <p14:tracePt t="44645" x="7027863" y="3384550"/>
          <p14:tracePt t="44670" x="7010400" y="3384550"/>
          <p14:tracePt t="44696" x="7000875" y="3384550"/>
          <p14:tracePt t="44709" x="6983413" y="3384550"/>
          <p14:tracePt t="44722" x="6973888" y="3384550"/>
          <p14:tracePt t="44734" x="6965950" y="3384550"/>
          <p14:tracePt t="44747" x="6946900" y="3384550"/>
          <p14:tracePt t="44759" x="6911975" y="3384550"/>
          <p14:tracePt t="44776" x="6848475" y="3384550"/>
          <p14:tracePt t="44792" x="6751638" y="3384550"/>
          <p14:tracePt t="44809" x="6429375" y="3384550"/>
          <p14:tracePt t="44826" x="6188075" y="3384550"/>
          <p14:tracePt t="44844" x="5214938" y="3536950"/>
          <p14:tracePt t="44859" x="4643438" y="3652838"/>
          <p14:tracePt t="44876" x="4125913" y="3724275"/>
          <p14:tracePt t="44893" x="3894138" y="3751263"/>
          <p14:tracePt t="44909" x="3330575" y="3840163"/>
          <p14:tracePt t="44926" x="2982913" y="3867150"/>
          <p14:tracePt t="44942" x="2867025" y="3894138"/>
          <p14:tracePt t="44959" x="2751138" y="3919538"/>
          <p14:tracePt t="44976" x="2705100" y="3919538"/>
          <p14:tracePt t="44993" x="2670175" y="3919538"/>
          <p14:tracePt t="45009" x="2625725" y="3919538"/>
          <p14:tracePt t="45026" x="2598738" y="3919538"/>
          <p14:tracePt t="45042" x="2589213" y="3919538"/>
          <p14:tracePt t="45059" x="2581275" y="3919538"/>
          <p14:tracePt t="45076" x="2571750" y="3919538"/>
          <p14:tracePt t="45307" x="2581275" y="3911600"/>
          <p14:tracePt t="45319" x="2589213" y="3902075"/>
          <p14:tracePt t="45332" x="2608263" y="3894138"/>
          <p14:tracePt t="45345" x="2616200" y="3875088"/>
          <p14:tracePt t="45359" x="2625725" y="3857625"/>
          <p14:tracePt t="45376" x="2652713" y="3840163"/>
          <p14:tracePt t="45393" x="2670175" y="3822700"/>
          <p14:tracePt t="45409" x="2705100" y="3795713"/>
          <p14:tracePt t="45426" x="2714625" y="3795713"/>
          <p14:tracePt t="45443" x="2732088" y="3795713"/>
          <p14:tracePt t="45459" x="2751138" y="3786188"/>
          <p14:tracePt t="45476" x="2751138" y="3776663"/>
          <p14:tracePt t="45493" x="2759075" y="3776663"/>
          <p14:tracePt t="45510" x="2786063" y="3776663"/>
          <p14:tracePt t="45526" x="2803525" y="3776663"/>
          <p14:tracePt t="45543" x="2840038" y="3776663"/>
          <p14:tracePt t="45560" x="2911475" y="3776663"/>
          <p14:tracePt t="45576" x="2946400" y="3776663"/>
          <p14:tracePt t="45594" x="2973388" y="3776663"/>
          <p14:tracePt t="45610" x="3000375" y="3776663"/>
          <p14:tracePt t="45626" x="3009900" y="3776663"/>
          <p14:tracePt t="45643" x="3017838" y="3776663"/>
          <p14:tracePt t="45660" x="3027363" y="3776663"/>
          <p14:tracePt t="45677" x="3036888" y="3776663"/>
          <p14:tracePt t="45693" x="3044825" y="3776663"/>
          <p14:tracePt t="45709" x="3133725" y="3776663"/>
          <p14:tracePt t="45726" x="3205163" y="3776663"/>
          <p14:tracePt t="45743" x="3251200" y="3776663"/>
          <p14:tracePt t="45760" x="3313113" y="3776663"/>
          <p14:tracePt t="45776" x="3340100" y="3776663"/>
          <p14:tracePt t="45793" x="3375025" y="3776663"/>
          <p14:tracePt t="45810" x="3490913" y="3776663"/>
          <p14:tracePt t="45826" x="3527425" y="3776663"/>
          <p14:tracePt t="45843" x="3554413" y="3776663"/>
          <p14:tracePt t="45860" x="3589338" y="3776663"/>
          <p14:tracePt t="45876" x="3598863" y="3776663"/>
          <p14:tracePt t="45893" x="3608388" y="3776663"/>
          <p14:tracePt t="45910" x="3643313" y="3776663"/>
          <p14:tracePt t="45927" x="3670300" y="3776663"/>
          <p14:tracePt t="45943" x="3687763" y="3776663"/>
          <p14:tracePt t="45960" x="3714750" y="3776663"/>
          <p14:tracePt t="45977" x="3724275" y="3776663"/>
          <p14:tracePt t="46010" x="3732213" y="3776663"/>
          <p14:tracePt t="47687" x="3741738" y="3776663"/>
          <p14:tracePt t="47701" x="3759200" y="3776663"/>
          <p14:tracePt t="47714" x="3786188" y="3776663"/>
          <p14:tracePt t="47728" x="3848100" y="3776663"/>
          <p14:tracePt t="47744" x="3911600" y="3776663"/>
          <p14:tracePt t="47761" x="3973513" y="3776663"/>
          <p14:tracePt t="47777" x="4000500" y="3776663"/>
          <p14:tracePt t="47811" x="4010025" y="3776663"/>
          <p14:tracePt t="66268" x="4017963" y="3759200"/>
          <p14:tracePt t="66281" x="4062413" y="3732213"/>
          <p14:tracePt t="66293" x="4224338" y="3643313"/>
          <p14:tracePt t="66306" x="4687888" y="3482975"/>
          <p14:tracePt t="66320" x="5116513" y="3419475"/>
          <p14:tracePt t="66337" x="5357813" y="3402013"/>
          <p14:tracePt t="66355" x="5732463" y="3402013"/>
          <p14:tracePt t="66370" x="5830888" y="3402013"/>
          <p14:tracePt t="66387" x="5902325" y="3402013"/>
          <p14:tracePt t="66405" x="6000750" y="3402013"/>
          <p14:tracePt t="66420" x="6027738" y="3402013"/>
          <p14:tracePt t="66437" x="6045200" y="3402013"/>
          <p14:tracePt t="66455" x="6062663" y="3402013"/>
          <p14:tracePt t="66487" x="6072188" y="3402013"/>
          <p14:tracePt t="66544" x="6072188" y="3394075"/>
          <p14:tracePt t="66568" x="6062663" y="3394075"/>
          <p14:tracePt t="66581" x="6054725" y="3394075"/>
          <p14:tracePt t="66593" x="6045200" y="3394075"/>
          <p14:tracePt t="66606" x="6027738" y="3394075"/>
          <p14:tracePt t="66620" x="6018213" y="3384550"/>
          <p14:tracePt t="66637" x="6000750" y="3384550"/>
          <p14:tracePt t="66654" x="5983288" y="3384550"/>
          <p14:tracePt t="66670" x="5919788" y="3384550"/>
          <p14:tracePt t="66687" x="5830888" y="3375025"/>
          <p14:tracePt t="66705" x="5599113" y="3375025"/>
          <p14:tracePt t="66721" x="5456238" y="3375025"/>
          <p14:tracePt t="66737" x="5357813" y="3367088"/>
          <p14:tracePt t="66753" x="5286375" y="3367088"/>
          <p14:tracePt t="66771" x="5081588" y="3357563"/>
          <p14:tracePt t="66787" x="5010150" y="3348038"/>
          <p14:tracePt t="66803" x="4973638" y="3348038"/>
          <p14:tracePt t="66820" x="4902200" y="3348038"/>
          <p14:tracePt t="66837" x="4875213" y="3348038"/>
          <p14:tracePt t="66854" x="4857750" y="3348038"/>
          <p14:tracePt t="67130" x="4867275" y="3348038"/>
          <p14:tracePt t="67143" x="4875213" y="3348038"/>
          <p14:tracePt t="67155" x="4884738" y="3348038"/>
          <p14:tracePt t="67167" x="4894263" y="3348038"/>
          <p14:tracePt t="67180" x="4902200" y="3348038"/>
          <p14:tracePt t="67192" x="4919663" y="3348038"/>
          <p14:tracePt t="67206" x="4929188" y="3348038"/>
          <p14:tracePt t="67230" x="4946650" y="3348038"/>
          <p14:tracePt t="67243" x="4956175" y="3348038"/>
          <p14:tracePt t="67256" x="4965700" y="3348038"/>
          <p14:tracePt t="67270" x="4973638" y="3348038"/>
          <p14:tracePt t="67287" x="4991100" y="3348038"/>
          <p14:tracePt t="67306" x="5000625" y="3348038"/>
          <p14:tracePt t="67432" x="5010150" y="3348038"/>
          <p14:tracePt t="67457" x="5018088" y="3348038"/>
          <p14:tracePt t="67469" x="5037138" y="3348038"/>
          <p14:tracePt t="67482" x="5072063" y="3348038"/>
          <p14:tracePt t="67494" x="5180013" y="3348038"/>
          <p14:tracePt t="67507" x="5367338" y="3348038"/>
          <p14:tracePt t="67520" x="5616575" y="3367088"/>
          <p14:tracePt t="67537" x="5705475" y="3375025"/>
          <p14:tracePt t="67554" x="5759450" y="3375025"/>
          <p14:tracePt t="67571" x="5813425" y="3375025"/>
          <p14:tracePt t="67587" x="5830888" y="3375025"/>
          <p14:tracePt t="67604" x="5840413" y="3375025"/>
          <p14:tracePt t="67621" x="5857875" y="3375025"/>
          <p14:tracePt t="67806" x="5848350" y="3375025"/>
          <p14:tracePt t="67819" x="5840413" y="3375025"/>
          <p14:tracePt t="67856" x="5830888" y="3375025"/>
          <p14:tracePt t="67895" x="5822950" y="3375025"/>
          <p14:tracePt t="67933" x="5813425" y="3375025"/>
          <p14:tracePt t="67957" x="5803900" y="3375025"/>
          <p14:tracePt t="71700" x="5813425" y="3375025"/>
          <p14:tracePt t="72704" x="5803900" y="3375025"/>
          <p14:tracePt t="72716" x="5795963" y="3375025"/>
          <p14:tracePt t="72729" x="5786438" y="3375025"/>
          <p14:tracePt t="72741" x="5768975" y="3375025"/>
          <p14:tracePt t="72757" x="5751513" y="3375025"/>
          <p14:tracePt t="72773" x="5680075" y="3375025"/>
          <p14:tracePt t="72790" x="5456238" y="3419475"/>
          <p14:tracePt t="72807" x="5295900" y="3473450"/>
          <p14:tracePt t="72823" x="5143500" y="3517900"/>
          <p14:tracePt t="72840" x="4803775" y="3660775"/>
          <p14:tracePt t="72856" x="4625975" y="3741738"/>
          <p14:tracePt t="72873" x="4483100" y="3786188"/>
          <p14:tracePt t="72890" x="4197350" y="3875088"/>
          <p14:tracePt t="72907" x="4108450" y="3911600"/>
          <p14:tracePt t="72923" x="4000500" y="3956050"/>
          <p14:tracePt t="72939" x="3848100" y="4010025"/>
          <p14:tracePt t="72956" x="3813175" y="4037013"/>
          <p14:tracePt t="72973" x="3751263" y="4054475"/>
          <p14:tracePt t="72990" x="3643313" y="4089400"/>
          <p14:tracePt t="73006" x="3616325" y="4098925"/>
          <p14:tracePt t="73023" x="3598863" y="4108450"/>
          <p14:tracePt t="73040" x="3562350" y="4116388"/>
          <p14:tracePt t="73056" x="3544888" y="4125913"/>
          <p14:tracePt t="73073" x="3527425" y="4125913"/>
          <p14:tracePt t="73089" x="3482975" y="4143375"/>
          <p14:tracePt t="73106" x="3455988" y="4152900"/>
          <p14:tracePt t="73123" x="3438525" y="4152900"/>
          <p14:tracePt t="73140" x="3429000" y="4152900"/>
          <p14:tracePt t="73465" x="3419475" y="4152900"/>
          <p14:tracePt t="73477" x="3411538" y="4152900"/>
          <p14:tracePt t="73490" x="3402013" y="4152900"/>
          <p14:tracePt t="73502" x="3367088" y="4152900"/>
          <p14:tracePt t="73515" x="3276600" y="4152900"/>
          <p14:tracePt t="73527" x="3133725" y="4152900"/>
          <p14:tracePt t="73540" x="2751138" y="4152900"/>
          <p14:tracePt t="73557" x="2598738" y="4152900"/>
          <p14:tracePt t="73574" x="2482850" y="4152900"/>
          <p14:tracePt t="73590" x="2286000" y="4160838"/>
          <p14:tracePt t="73607" x="2224088" y="4160838"/>
          <p14:tracePt t="73624" x="2170113" y="4170363"/>
          <p14:tracePt t="73640" x="2133600" y="4170363"/>
          <p14:tracePt t="73657" x="2054225" y="4179888"/>
          <p14:tracePt t="73673" x="2036763" y="4179888"/>
          <p14:tracePt t="73690" x="2017713" y="4187825"/>
          <p14:tracePt t="73707" x="2009775" y="4187825"/>
          <p14:tracePt t="73729" x="2000250" y="4187825"/>
          <p14:tracePt t="73742" x="1990725" y="4187825"/>
          <p14:tracePt t="73790" x="1990725" y="4197350"/>
          <p14:tracePt t="73802" x="1982788" y="4197350"/>
          <p14:tracePt t="73829" x="1982788" y="4205288"/>
          <p14:tracePt t="73841" x="1973263" y="4205288"/>
          <p14:tracePt t="74655" x="1982788" y="4205288"/>
          <p14:tracePt t="74667" x="1990725" y="4205288"/>
          <p14:tracePt t="74683" x="2000250" y="4205288"/>
          <p14:tracePt t="74693" x="2017713" y="4205288"/>
          <p14:tracePt t="74707" x="2071688" y="4205288"/>
          <p14:tracePt t="74724" x="2125663" y="4205288"/>
          <p14:tracePt t="74741" x="2303463" y="4205288"/>
          <p14:tracePt t="74757" x="2401888" y="4205288"/>
          <p14:tracePt t="74774" x="2473325" y="4205288"/>
          <p14:tracePt t="74791" x="2536825" y="4205288"/>
          <p14:tracePt t="74807" x="2608263" y="4205288"/>
          <p14:tracePt t="74824" x="2633663" y="4205288"/>
          <p14:tracePt t="74841" x="2670175" y="4205288"/>
          <p14:tracePt t="74858" x="2679700" y="4205288"/>
          <p14:tracePt t="74874" x="2687638" y="4205288"/>
          <p14:tracePt t="74891" x="2697163" y="4205288"/>
          <p14:tracePt t="74924" x="2705100" y="4205288"/>
          <p14:tracePt t="75406" x="2714625" y="4205288"/>
          <p14:tracePt t="75418" x="2732088" y="4205288"/>
          <p14:tracePt t="75431" x="2813050" y="4197350"/>
          <p14:tracePt t="75445" x="3133725" y="4170363"/>
          <p14:tracePt t="75457" x="3670300" y="4133850"/>
          <p14:tracePt t="75474" x="3803650" y="4133850"/>
          <p14:tracePt t="75492" x="3919538" y="4133850"/>
          <p14:tracePt t="75508" x="4062413" y="4133850"/>
          <p14:tracePt t="75524" x="4125913" y="4133850"/>
          <p14:tracePt t="75542" x="4224338" y="4133850"/>
          <p14:tracePt t="75558" x="4384675" y="4133850"/>
          <p14:tracePt t="75575" x="4438650" y="4133850"/>
          <p14:tracePt t="75592" x="4456113" y="4133850"/>
          <p14:tracePt t="75608" x="4473575" y="4133850"/>
          <p14:tracePt t="75625" x="4491038" y="4133850"/>
          <p14:tracePt t="75895" x="4500563" y="4133850"/>
          <p14:tracePt t="75907" x="4510088" y="4133850"/>
          <p14:tracePt t="75920" x="4527550" y="4133850"/>
          <p14:tracePt t="75933" x="4572000" y="4133850"/>
          <p14:tracePt t="75945" x="4768850" y="4133850"/>
          <p14:tracePt t="75958" x="5116513" y="4170363"/>
          <p14:tracePt t="75975" x="5589588" y="4205288"/>
          <p14:tracePt t="75991" x="5759450" y="4205288"/>
          <p14:tracePt t="76008" x="6081713" y="4232275"/>
          <p14:tracePt t="76025" x="6170613" y="4232275"/>
          <p14:tracePt t="76041" x="6232525" y="4232275"/>
          <p14:tracePt t="76058" x="6323013" y="4241800"/>
          <p14:tracePt t="76075" x="6357938" y="4241800"/>
          <p14:tracePt t="76091" x="6367463" y="4241800"/>
          <p14:tracePt t="76108" x="6375400" y="4241800"/>
          <p14:tracePt t="76820" x="6367463" y="4241800"/>
          <p14:tracePt t="76858" x="6348413" y="4241800"/>
          <p14:tracePt t="76870" x="6340475" y="4241800"/>
          <p14:tracePt t="76882" x="6330950" y="4241800"/>
          <p14:tracePt t="76895" x="6323013" y="4241800"/>
          <p14:tracePt t="76908" x="6303963" y="4241800"/>
          <p14:tracePt t="76925" x="6286500" y="4241800"/>
          <p14:tracePt t="76942" x="6259513" y="4241800"/>
          <p14:tracePt t="76958" x="6054725" y="4241800"/>
          <p14:tracePt t="76975" x="5589588" y="4241800"/>
          <p14:tracePt t="76992" x="5153025" y="4276725"/>
          <p14:tracePt t="77008" x="4071938" y="4402138"/>
          <p14:tracePt t="77025" x="3911600" y="4429125"/>
          <p14:tracePt t="77042" x="3562350" y="4456113"/>
          <p14:tracePt t="77058" x="3303588" y="4491038"/>
          <p14:tracePt t="77075" x="3170238" y="4500563"/>
          <p14:tracePt t="77091" x="3098800" y="4510088"/>
          <p14:tracePt t="77108" x="2982913" y="4518025"/>
          <p14:tracePt t="77125" x="2911475" y="4518025"/>
          <p14:tracePt t="77142" x="2867025" y="4527550"/>
          <p14:tracePt t="77158" x="2803525" y="4527550"/>
          <p14:tracePt t="77175" x="2776538" y="4527550"/>
          <p14:tracePt t="77192" x="2759075" y="4537075"/>
          <p14:tracePt t="77195" x="2741613" y="4537075"/>
          <p14:tracePt t="77208" x="2714625" y="4545013"/>
          <p14:tracePt t="77225" x="2687638" y="4545013"/>
          <p14:tracePt t="77241" x="2652713" y="4554538"/>
          <p14:tracePt t="77258" x="2608263" y="4562475"/>
          <p14:tracePt t="77275" x="2598738" y="4562475"/>
          <p14:tracePt t="77292" x="2589213" y="4562475"/>
          <p14:tracePt t="77308" x="2581275" y="4572000"/>
          <p14:tracePt t="77771" x="2589213" y="4572000"/>
          <p14:tracePt t="77797" x="2598738" y="4572000"/>
          <p14:tracePt t="77809" x="2608263" y="4572000"/>
          <p14:tracePt t="77822" x="2625725" y="4572000"/>
          <p14:tracePt t="77834" x="2687638" y="4572000"/>
          <p14:tracePt t="77846" x="2768600" y="4572000"/>
          <p14:tracePt t="77859" x="2874963" y="4572000"/>
          <p14:tracePt t="77876" x="2990850" y="4572000"/>
          <p14:tracePt t="77892" x="3098800" y="4572000"/>
          <p14:tracePt t="77909" x="3357563" y="4572000"/>
          <p14:tracePt t="77926" x="3411538" y="4572000"/>
          <p14:tracePt t="77942" x="3455988" y="4581525"/>
          <p14:tracePt t="77959" x="3482975" y="4581525"/>
          <p14:tracePt t="77976" x="3517900" y="4581525"/>
          <p14:tracePt t="77992" x="3527425" y="4581525"/>
          <p14:tracePt t="78009" x="3536950" y="4581525"/>
          <p14:tracePt t="78026" x="3544888" y="4581525"/>
          <p14:tracePt t="78374" x="3554413" y="4581525"/>
          <p14:tracePt t="78386" x="3562350" y="4581525"/>
          <p14:tracePt t="78399" x="3581400" y="4581525"/>
          <p14:tracePt t="78412" x="3616325" y="4581525"/>
          <p14:tracePt t="78426" x="3714750" y="4581525"/>
          <p14:tracePt t="78443" x="3830638" y="4581525"/>
          <p14:tracePt t="78460" x="4081463" y="4581525"/>
          <p14:tracePt t="78476" x="4160838" y="4581525"/>
          <p14:tracePt t="78493" x="4232275" y="4589463"/>
          <p14:tracePt t="78510" x="4340225" y="4598988"/>
          <p14:tracePt t="78526" x="4394200" y="4598988"/>
          <p14:tracePt t="78543" x="4438650" y="4598988"/>
          <p14:tracePt t="78560" x="4473575" y="4608513"/>
          <p14:tracePt t="78576" x="4491038" y="4608513"/>
          <p14:tracePt t="78612" x="4500563" y="4608513"/>
          <p14:tracePt t="78950" x="4518025" y="4608513"/>
          <p14:tracePt t="78963" x="4562475" y="4598988"/>
          <p14:tracePt t="78976" x="4697413" y="4581525"/>
          <p14:tracePt t="78988" x="5081588" y="4581525"/>
          <p14:tracePt t="79000" x="5589588" y="4581525"/>
          <p14:tracePt t="79013" x="5732463" y="4581525"/>
          <p14:tracePt t="79026" x="5884863" y="4581525"/>
          <p14:tracePt t="79043" x="5965825" y="4581525"/>
          <p14:tracePt t="79060" x="6010275" y="4581525"/>
          <p14:tracePt t="79076" x="6170613" y="4581525"/>
          <p14:tracePt t="79093" x="6232525" y="4581525"/>
          <p14:tracePt t="79110" x="6276975" y="4581525"/>
          <p14:tracePt t="79126" x="6348413" y="4581525"/>
          <p14:tracePt t="79143" x="6419850" y="4581525"/>
          <p14:tracePt t="79160" x="6473825" y="4581525"/>
          <p14:tracePt t="79176" x="6527800" y="4581525"/>
          <p14:tracePt t="79193" x="6537325" y="4589463"/>
          <p14:tracePt t="79210" x="6545263" y="4589463"/>
          <p14:tracePt t="79426" x="6527800" y="4589463"/>
          <p14:tracePt t="79451" x="6510338" y="4589463"/>
          <p14:tracePt t="79463" x="6500813" y="4589463"/>
          <p14:tracePt t="79476" x="6473825" y="4589463"/>
          <p14:tracePt t="79488" x="6446838" y="4589463"/>
          <p14:tracePt t="79501" x="6402388" y="4589463"/>
          <p14:tracePt t="79513" x="6296025" y="4589463"/>
          <p14:tracePt t="79526" x="6099175" y="4598988"/>
          <p14:tracePt t="79543" x="5491163" y="4633913"/>
          <p14:tracePt t="79560" x="5027613" y="4670425"/>
          <p14:tracePt t="79576" x="4419600" y="4732338"/>
          <p14:tracePt t="79593" x="4268788" y="4741863"/>
          <p14:tracePt t="79610" x="4187825" y="4751388"/>
          <p14:tracePt t="79627" x="4000500" y="4776788"/>
          <p14:tracePt t="79643" x="3929063" y="4786313"/>
          <p14:tracePt t="79660" x="3894138" y="4795838"/>
          <p14:tracePt t="79676" x="3840163" y="4803775"/>
          <p14:tracePt t="79693" x="3822700" y="4803775"/>
          <p14:tracePt t="79701" x="3795713" y="4813300"/>
          <p14:tracePt t="79713" x="3776663" y="4813300"/>
          <p14:tracePt t="79728" x="3759200" y="4822825"/>
          <p14:tracePt t="79743" x="3732213" y="4830763"/>
          <p14:tracePt t="79760" x="3724275" y="4840288"/>
          <p14:tracePt t="79777" x="3697288" y="4848225"/>
          <p14:tracePt t="79793" x="3679825" y="4857750"/>
          <p14:tracePt t="79810" x="3660775" y="4867275"/>
          <p14:tracePt t="79826" x="3625850" y="4894263"/>
          <p14:tracePt t="79843" x="3616325" y="4902200"/>
          <p14:tracePt t="79860" x="3608388" y="4911725"/>
          <p14:tracePt t="79877" x="3571875" y="4929188"/>
          <p14:tracePt t="79893" x="3562350" y="4929188"/>
          <p14:tracePt t="79910" x="3554413" y="4938713"/>
          <p14:tracePt t="79926" x="3544888" y="4938713"/>
          <p14:tracePt t="80290" x="3536950" y="4938713"/>
          <p14:tracePt t="80315" x="3517900" y="4938713"/>
          <p14:tracePt t="80328" x="3500438" y="4938713"/>
          <p14:tracePt t="80340" x="3465513" y="4938713"/>
          <p14:tracePt t="80352" x="3402013" y="4938713"/>
          <p14:tracePt t="80366" x="3340100" y="4946650"/>
          <p14:tracePt t="80378" x="3268663" y="4956175"/>
          <p14:tracePt t="80393" x="3187700" y="4965700"/>
          <p14:tracePt t="80410" x="3098800" y="4991100"/>
          <p14:tracePt t="80427" x="3000375" y="4991100"/>
          <p14:tracePt t="80443" x="2965450" y="4991100"/>
          <p14:tracePt t="80460" x="2938463" y="5000625"/>
          <p14:tracePt t="80477" x="2874963" y="5010150"/>
          <p14:tracePt t="80493" x="2857500" y="5010150"/>
          <p14:tracePt t="80510" x="2847975" y="5010150"/>
          <p14:tracePt t="80527" x="2840038" y="5010150"/>
          <p14:tracePt t="80544" x="2830513" y="5010150"/>
          <p14:tracePt t="80841" x="2840038" y="5010150"/>
          <p14:tracePt t="80866" x="2847975" y="5010150"/>
          <p14:tracePt t="80891" x="2857500" y="5010150"/>
          <p14:tracePt t="80904" x="2867025" y="5010150"/>
          <p14:tracePt t="80916" x="2874963" y="5010150"/>
          <p14:tracePt t="80929" x="2884488" y="5010150"/>
          <p14:tracePt t="80944" x="2901950" y="5010150"/>
          <p14:tracePt t="80960" x="2919413" y="5010150"/>
          <p14:tracePt t="80977" x="2973388" y="5000625"/>
          <p14:tracePt t="80994" x="3009900" y="5000625"/>
          <p14:tracePt t="81011" x="3054350" y="5000625"/>
          <p14:tracePt t="81028" x="3125788" y="4991100"/>
          <p14:tracePt t="81044" x="3152775" y="4991100"/>
          <p14:tracePt t="81061" x="3187700" y="4983163"/>
          <p14:tracePt t="81078" x="3276600" y="4983163"/>
          <p14:tracePt t="81094" x="3303588" y="4983163"/>
          <p14:tracePt t="81111" x="3322638" y="4983163"/>
          <p14:tracePt t="81127" x="3330575" y="4983163"/>
          <p14:tracePt t="81144" x="3348038" y="4983163"/>
          <p14:tracePt t="81177" x="3357563" y="4983163"/>
          <p14:tracePt t="81267" x="3367088" y="4983163"/>
          <p14:tracePt t="81279" x="3375025" y="4983163"/>
          <p14:tracePt t="81292" x="3394075" y="4983163"/>
          <p14:tracePt t="81304" x="3411538" y="4983163"/>
          <p14:tracePt t="81316" x="3455988" y="4983163"/>
          <p14:tracePt t="81330" x="3509963" y="4983163"/>
          <p14:tracePt t="81344" x="3554413" y="4983163"/>
          <p14:tracePt t="81361" x="3616325" y="4983163"/>
          <p14:tracePt t="81378" x="3714750" y="4983163"/>
          <p14:tracePt t="81394" x="3751263" y="4983163"/>
          <p14:tracePt t="81411" x="3768725" y="4983163"/>
          <p14:tracePt t="81428" x="3795713" y="4983163"/>
          <p14:tracePt t="81444" x="3813175" y="4983163"/>
          <p14:tracePt t="81478" x="3822700" y="4983163"/>
          <p14:tracePt t="81504" x="3830638" y="4983163"/>
          <p14:tracePt t="81517" x="3840163" y="4983163"/>
          <p14:tracePt t="82005" x="3848100" y="4983163"/>
          <p14:tracePt t="82017" x="3875088" y="4973638"/>
          <p14:tracePt t="82030" x="3946525" y="4965700"/>
          <p14:tracePt t="82044" x="4187825" y="4938713"/>
          <p14:tracePt t="82061" x="4608513" y="4919663"/>
          <p14:tracePt t="82079" x="4884738" y="4902200"/>
          <p14:tracePt t="82094" x="5000625" y="4894263"/>
          <p14:tracePt t="82111" x="5108575" y="4884738"/>
          <p14:tracePt t="82128" x="5276850" y="4867275"/>
          <p14:tracePt t="82144" x="5616575" y="4867275"/>
          <p14:tracePt t="82161" x="5813425" y="4867275"/>
          <p14:tracePt t="82179" x="5894388" y="4867275"/>
          <p14:tracePt t="82211" x="5902325" y="4867275"/>
          <p14:tracePt t="82630" x="5911850" y="4867275"/>
          <p14:tracePt t="82644" x="5929313" y="4867275"/>
          <p14:tracePt t="82656" x="5991225" y="4884738"/>
          <p14:tracePt t="82668" x="6072188" y="4902200"/>
          <p14:tracePt t="82682" x="6126163" y="4919663"/>
          <p14:tracePt t="82698" x="6161088" y="4938713"/>
          <p14:tracePt t="82711" x="6197600" y="4946650"/>
          <p14:tracePt t="82729" x="6224588" y="4946650"/>
          <p14:tracePt t="82745" x="6276975" y="4946650"/>
          <p14:tracePt t="82761" x="6296025" y="4956175"/>
          <p14:tracePt t="82779" x="6313488" y="4956175"/>
          <p14:tracePt t="83144" x="6323013" y="4956175"/>
          <p14:tracePt t="83156" x="6348413" y="4956175"/>
          <p14:tracePt t="83169" x="6429375" y="4956175"/>
          <p14:tracePt t="83182" x="6643688" y="4956175"/>
          <p14:tracePt t="83195" x="7153275" y="4956175"/>
          <p14:tracePt t="83212" x="7259638" y="4956175"/>
          <p14:tracePt t="83228" x="7331075" y="4956175"/>
          <p14:tracePt t="83245" x="7483475" y="4956175"/>
          <p14:tracePt t="83262" x="7518400" y="4956175"/>
          <p14:tracePt t="83278" x="7572375" y="4956175"/>
          <p14:tracePt t="83295" x="7616825" y="4956175"/>
          <p14:tracePt t="83312" x="7634288" y="4956175"/>
          <p14:tracePt t="83328" x="7643813" y="4956175"/>
          <p14:tracePt t="83345" x="7653338" y="4956175"/>
          <p14:tracePt t="85313" x="7634288" y="4956175"/>
          <p14:tracePt t="85326" x="7626350" y="4956175"/>
          <p14:tracePt t="85338" x="7599363" y="4956175"/>
          <p14:tracePt t="85351" x="7562850" y="4956175"/>
          <p14:tracePt t="85364" x="7500938" y="4956175"/>
          <p14:tracePt t="85379" x="7394575" y="4956175"/>
          <p14:tracePt t="85396" x="7108825" y="4956175"/>
          <p14:tracePt t="85413" x="6116638" y="4965700"/>
          <p14:tracePt t="85429" x="5724525" y="4983163"/>
          <p14:tracePt t="85446" x="5465763" y="5027613"/>
          <p14:tracePt t="85463" x="4884738" y="5099050"/>
          <p14:tracePt t="85479" x="4510088" y="5170488"/>
          <p14:tracePt t="85496" x="4348163" y="5187950"/>
          <p14:tracePt t="85513" x="4098925" y="5232400"/>
          <p14:tracePt t="85529" x="4000500" y="5251450"/>
          <p14:tracePt t="85546" x="3938588" y="5259388"/>
          <p14:tracePt t="85562" x="3768725" y="5259388"/>
          <p14:tracePt t="85580" x="3687763" y="5259388"/>
          <p14:tracePt t="85596" x="3616325" y="5259388"/>
          <p14:tracePt t="85613" x="3473450" y="5259388"/>
          <p14:tracePt t="85629" x="3419475" y="5259388"/>
          <p14:tracePt t="85646" x="3375025" y="5259388"/>
          <p14:tracePt t="85663" x="3313113" y="5259388"/>
          <p14:tracePt t="85679" x="3286125" y="5259388"/>
          <p14:tracePt t="85696" x="3259138" y="5259388"/>
          <p14:tracePt t="85713" x="3152775" y="5259388"/>
          <p14:tracePt t="85730" x="3098800" y="5224463"/>
          <p14:tracePt t="86065" x="3089275" y="5224463"/>
          <p14:tracePt t="86077" x="3081338" y="5224463"/>
          <p14:tracePt t="86089" x="3044825" y="5224463"/>
          <p14:tracePt t="86102" x="2982913" y="5224463"/>
          <p14:tracePt t="86115" x="2786063" y="5224463"/>
          <p14:tracePt t="86130" x="2374900" y="5224463"/>
          <p14:tracePt t="86146" x="1965325" y="5224463"/>
          <p14:tracePt t="86164" x="1598613" y="5232400"/>
          <p14:tracePt t="86180" x="1500188" y="5251450"/>
          <p14:tracePt t="86196" x="1438275" y="5259388"/>
          <p14:tracePt t="86200" x="1401763" y="5259388"/>
          <p14:tracePt t="86213" x="1374775" y="5259388"/>
          <p14:tracePt t="86229" x="1357313" y="5268913"/>
          <p14:tracePt t="86246" x="1339850" y="5276850"/>
          <p14:tracePt t="86263" x="1312863" y="5276850"/>
          <p14:tracePt t="86280" x="1295400" y="5286375"/>
          <p14:tracePt t="86296" x="1285875" y="5295900"/>
          <p14:tracePt t="86314" x="1268413" y="5295900"/>
          <p14:tracePt t="86330" x="1250950" y="5303838"/>
          <p14:tracePt t="86364" x="1231900" y="5313363"/>
          <p14:tracePt t="86380" x="1223963" y="5313363"/>
          <p14:tracePt t="86414" x="1204913" y="5313363"/>
          <p14:tracePt t="86447" x="1196975" y="5313363"/>
          <p14:tracePt t="86464" x="1187450" y="5322888"/>
          <p14:tracePt t="86665" x="1179513" y="5322888"/>
          <p14:tracePt t="86753" x="1169988" y="5322888"/>
          <p14:tracePt t="87053" x="1179513" y="5322888"/>
          <p14:tracePt t="87078" x="1187450" y="5322888"/>
          <p14:tracePt t="87091" x="1196975" y="5322888"/>
          <p14:tracePt t="87116" x="1204913" y="5322888"/>
          <p14:tracePt t="87128" x="1223963" y="5322888"/>
          <p14:tracePt t="87141" x="1241425" y="5322888"/>
          <p14:tracePt t="87153" x="1250950" y="5322888"/>
          <p14:tracePt t="87166" x="1258888" y="5322888"/>
          <p14:tracePt t="87180" x="1268413" y="5322888"/>
          <p14:tracePt t="87229" x="1276350" y="5322888"/>
          <p14:tracePt t="87253" x="1285875" y="5322888"/>
          <p14:tracePt t="87316" x="1295400" y="5322888"/>
          <p14:tracePt t="87341" x="1303338" y="5322888"/>
          <p14:tracePt t="87354" x="1330325" y="5322888"/>
          <p14:tracePt t="87366" x="1357313" y="5322888"/>
          <p14:tracePt t="87380" x="1393825" y="5322888"/>
          <p14:tracePt t="87397" x="1428750" y="5322888"/>
          <p14:tracePt t="87415" x="1527175" y="5322888"/>
          <p14:tracePt t="87430" x="1581150" y="5322888"/>
          <p14:tracePt t="87447" x="1670050" y="5322888"/>
          <p14:tracePt t="87465" x="1751013" y="5322888"/>
          <p14:tracePt t="87480" x="1776413" y="5322888"/>
          <p14:tracePt t="87497" x="1795463" y="5322888"/>
          <p14:tracePt t="87514" x="1803400" y="5322888"/>
          <p14:tracePt t="88128" x="1822450" y="5322888"/>
          <p14:tracePt t="88141" x="1830388" y="5322888"/>
          <p14:tracePt t="88153" x="1866900" y="5322888"/>
          <p14:tracePt t="88167" x="1965325" y="5322888"/>
          <p14:tracePt t="88180" x="2108200" y="5322888"/>
          <p14:tracePt t="88197" x="2187575" y="5322888"/>
          <p14:tracePt t="88214" x="2232025" y="5322888"/>
          <p14:tracePt t="88230" x="2286000" y="5322888"/>
          <p14:tracePt t="88247" x="2303463" y="5322888"/>
          <p14:tracePt t="88264" x="2330450" y="5322888"/>
          <p14:tracePt t="88280" x="2366963" y="5322888"/>
          <p14:tracePt t="88297" x="2393950" y="5322888"/>
          <p14:tracePt t="88314" x="2411413" y="5322888"/>
          <p14:tracePt t="88330" x="2446338" y="5322888"/>
          <p14:tracePt t="88347" x="2465388" y="5322888"/>
          <p14:tracePt t="88380" x="2473325" y="5322888"/>
          <p14:tracePt t="88398" x="2482850" y="5322888"/>
          <p14:tracePt t="88414" x="2490788" y="5322888"/>
          <p14:tracePt t="88431" x="2554288" y="5322888"/>
          <p14:tracePt t="88448" x="2616200" y="5322888"/>
          <p14:tracePt t="88464" x="2660650" y="5322888"/>
          <p14:tracePt t="88481" x="2795588" y="5322888"/>
          <p14:tracePt t="88498" x="2884488" y="5322888"/>
          <p14:tracePt t="88514" x="2973388" y="5322888"/>
          <p14:tracePt t="88531" x="3160713" y="5322888"/>
          <p14:tracePt t="88548" x="3232150" y="5322888"/>
          <p14:tracePt t="88564" x="3295650" y="5322888"/>
          <p14:tracePt t="88581" x="3348038" y="5322888"/>
          <p14:tracePt t="88598" x="3367088" y="5322888"/>
          <p14:tracePt t="88614" x="3394075" y="5322888"/>
          <p14:tracePt t="88631" x="3419475" y="5322888"/>
          <p14:tracePt t="88648" x="3429000" y="5322888"/>
          <p14:tracePt t="88943" x="3438525" y="5322888"/>
          <p14:tracePt t="88956" x="3455988" y="5322888"/>
          <p14:tracePt t="88969" x="3517900" y="5322888"/>
          <p14:tracePt t="88981" x="3803650" y="5322888"/>
          <p14:tracePt t="88998" x="4143375" y="5322888"/>
          <p14:tracePt t="89014" x="4295775" y="5322888"/>
          <p14:tracePt t="89031" x="4456113" y="5322888"/>
          <p14:tracePt t="89048" x="4545013" y="5322888"/>
          <p14:tracePt t="89064" x="4687888" y="5330825"/>
          <p14:tracePt t="89081" x="4902200" y="5357813"/>
          <p14:tracePt t="89098" x="5037138" y="5375275"/>
          <p14:tracePt t="89114" x="5108575" y="5384800"/>
          <p14:tracePt t="89131" x="5197475" y="5394325"/>
          <p14:tracePt t="89148" x="5232400" y="5402263"/>
          <p14:tracePt t="89165" x="5276850" y="5411788"/>
          <p14:tracePt t="89181" x="5348288" y="5419725"/>
          <p14:tracePt t="89197" x="5375275" y="5419725"/>
          <p14:tracePt t="89214" x="5402263" y="5419725"/>
          <p14:tracePt t="89231" x="5438775" y="5419725"/>
          <p14:tracePt t="89265" x="5446713" y="5419725"/>
          <p14:tracePt t="89419" x="5456238" y="5419725"/>
          <p14:tracePt t="89431" x="5465763" y="5419725"/>
          <p14:tracePt t="89444" x="5473700" y="5419725"/>
          <p14:tracePt t="89457" x="5500688" y="5419725"/>
          <p14:tracePt t="89470" x="5554663" y="5419725"/>
          <p14:tracePt t="89482" x="5589588" y="5419725"/>
          <p14:tracePt t="89498" x="5626100" y="5419725"/>
          <p14:tracePt t="89515" x="5670550" y="5419725"/>
          <p14:tracePt t="89532" x="5741988" y="5419725"/>
          <p14:tracePt t="89548" x="5840413" y="5419725"/>
          <p14:tracePt t="89565" x="5857875" y="5419725"/>
          <p14:tracePt t="89581" x="5884863" y="5419725"/>
          <p14:tracePt t="89615" x="5894388" y="5419725"/>
          <p14:tracePt t="90271" x="5884863" y="5419725"/>
          <p14:tracePt t="90284" x="5875338" y="5419725"/>
          <p14:tracePt t="90295" x="5857875" y="5419725"/>
          <p14:tracePt t="90308" x="5840413" y="5419725"/>
          <p14:tracePt t="90321" x="5813425" y="5419725"/>
          <p14:tracePt t="90334" x="5768975" y="5419725"/>
          <p14:tracePt t="90348" x="5688013" y="5419725"/>
          <p14:tracePt t="90365" x="5562600" y="5419725"/>
          <p14:tracePt t="90382" x="5045075" y="5419725"/>
          <p14:tracePt t="90398" x="4840288" y="5446713"/>
          <p14:tracePt t="90415" x="4741863" y="5456238"/>
          <p14:tracePt t="90433" x="4500563" y="5483225"/>
          <p14:tracePt t="90449" x="4402138" y="5491163"/>
          <p14:tracePt t="90465" x="4286250" y="5518150"/>
          <p14:tracePt t="90482" x="4062413" y="5554663"/>
          <p14:tracePt t="90499" x="3946525" y="5581650"/>
          <p14:tracePt t="90515" x="3840163" y="5608638"/>
          <p14:tracePt t="90532" x="3705225" y="5643563"/>
          <p14:tracePt t="90549" x="3633788" y="5670550"/>
          <p14:tracePt t="90565" x="3554413" y="5697538"/>
          <p14:tracePt t="90582" x="3517900" y="5715000"/>
          <p14:tracePt t="90598" x="3446463" y="5732463"/>
          <p14:tracePt t="90615" x="3429000" y="5741988"/>
          <p14:tracePt t="90632" x="3384550" y="5759450"/>
          <p14:tracePt t="90648" x="3367088" y="5759450"/>
          <p14:tracePt t="90665" x="3357563" y="5759450"/>
          <p14:tracePt t="90682" x="3348038" y="5759450"/>
          <p14:tracePt t="90735" x="3340100" y="5759450"/>
          <p14:tracePt t="91122" x="3348038" y="5759450"/>
          <p14:tracePt t="91135" x="3357563" y="5759450"/>
          <p14:tracePt t="91148" x="3367088" y="5759450"/>
          <p14:tracePt t="91165" x="3394075" y="5759450"/>
          <p14:tracePt t="91182" x="3411538" y="5759450"/>
          <p14:tracePt t="91199" x="3473450" y="5759450"/>
          <p14:tracePt t="91216" x="3509963" y="5759450"/>
          <p14:tracePt t="91233" x="3544888" y="5751513"/>
          <p14:tracePt t="91249" x="3625850" y="5751513"/>
          <p14:tracePt t="91265" x="3652838" y="5751513"/>
          <p14:tracePt t="91283" x="3697288" y="5751513"/>
          <p14:tracePt t="91299" x="3732213" y="5751513"/>
          <p14:tracePt t="91316" x="3751263" y="5751513"/>
          <p14:tracePt t="91332" x="3759200" y="5751513"/>
          <p14:tracePt t="91348" x="3795713" y="5751513"/>
          <p14:tracePt t="91365" x="3813175" y="5751513"/>
          <p14:tracePt t="91382" x="3840163" y="5751513"/>
          <p14:tracePt t="91398" x="3919538" y="5751513"/>
          <p14:tracePt t="91415" x="3956050" y="5751513"/>
          <p14:tracePt t="91432" x="3990975" y="5751513"/>
          <p14:tracePt t="91448" x="4044950" y="5751513"/>
          <p14:tracePt t="91465" x="4062413" y="5751513"/>
          <p14:tracePt t="91482" x="4071938" y="5751513"/>
          <p14:tracePt t="91498" x="4089400" y="5751513"/>
          <p14:tracePt t="91887" x="4116388" y="5751513"/>
          <p14:tracePt t="91899" x="4160838" y="5751513"/>
          <p14:tracePt t="91911" x="4303713" y="5751513"/>
          <p14:tracePt t="91924" x="4625975" y="5751513"/>
          <p14:tracePt t="91937" x="4768850" y="5751513"/>
          <p14:tracePt t="91950" x="4830763" y="5751513"/>
          <p14:tracePt t="91966" x="4875213" y="5751513"/>
          <p14:tracePt t="91982" x="4902200" y="5751513"/>
          <p14:tracePt t="91999" x="4946650" y="5751513"/>
          <p14:tracePt t="92016" x="4965700" y="5751513"/>
          <p14:tracePt t="92050" x="4973638" y="5751513"/>
          <p14:tracePt t="92337" x="4983163" y="5751513"/>
          <p14:tracePt t="92362" x="4991100" y="5751513"/>
          <p14:tracePt t="92375" x="5010150" y="5751513"/>
          <p14:tracePt t="92387" x="5072063" y="5751513"/>
          <p14:tracePt t="92400" x="5153025" y="5751513"/>
          <p14:tracePt t="92416" x="5224463" y="5751513"/>
          <p14:tracePt t="92433" x="5276850" y="5759450"/>
          <p14:tracePt t="92449" x="5348288" y="5759450"/>
          <p14:tracePt t="92466" x="5375275" y="5759450"/>
          <p14:tracePt t="92483" x="5394325" y="5759450"/>
          <p14:tracePt t="92499" x="5419725" y="5759450"/>
          <p14:tracePt t="92650" x="5411788" y="5759450"/>
          <p14:tracePt t="92662" x="5402263" y="5759450"/>
          <p14:tracePt t="92675" x="5384800" y="5768975"/>
          <p14:tracePt t="92687" x="5375275" y="5768975"/>
          <p14:tracePt t="92700" x="5357813" y="5768975"/>
          <p14:tracePt t="92716" x="5340350" y="5768975"/>
          <p14:tracePt t="92733" x="5303838" y="5776913"/>
          <p14:tracePt t="92750" x="5180013" y="5786438"/>
          <p14:tracePt t="92766" x="5072063" y="5795963"/>
          <p14:tracePt t="92783" x="4776788" y="5840413"/>
          <p14:tracePt t="92800" x="4143375" y="5929313"/>
          <p14:tracePt t="92816" x="4062413" y="5946775"/>
          <p14:tracePt t="92833" x="3990975" y="5956300"/>
          <p14:tracePt t="92850" x="3803650" y="5983288"/>
          <p14:tracePt t="92866" x="3759200" y="5983288"/>
          <p14:tracePt t="92883" x="3705225" y="5991225"/>
          <p14:tracePt t="92900" x="3633788" y="6000750"/>
          <p14:tracePt t="92916" x="3589338" y="6010275"/>
          <p14:tracePt t="92933" x="3562350" y="6018213"/>
          <p14:tracePt t="92950" x="3536950" y="6018213"/>
          <p14:tracePt t="92966" x="3527425" y="6018213"/>
          <p14:tracePt t="92983" x="3517900" y="6018213"/>
          <p14:tracePt t="93000" x="3509963" y="6018213"/>
          <p14:tracePt t="93016" x="3509963" y="6027738"/>
          <p14:tracePt t="93050" x="3500438" y="6027738"/>
          <p14:tracePt t="93251" x="3490913" y="6027738"/>
          <p14:tracePt t="93276" x="3482975" y="6037263"/>
          <p14:tracePt t="93288" x="3473450" y="6037263"/>
          <p14:tracePt t="93301" x="3465513" y="6037263"/>
          <p14:tracePt t="93313" x="3446463" y="6045200"/>
          <p14:tracePt t="93326" x="3438525" y="6045200"/>
          <p14:tracePt t="93338" x="3419475" y="6045200"/>
          <p14:tracePt t="93351" x="3411538" y="6045200"/>
          <p14:tracePt t="93367" x="3394075" y="6045200"/>
          <p14:tracePt t="93414" x="3394075" y="6054725"/>
          <p14:tracePt t="94340" x="3394075" y="6062663"/>
          <p14:tracePt t="94452" x="3384550" y="6062663"/>
          <p14:tracePt t="94465" x="3367088" y="6062663"/>
          <p14:tracePt t="94477" x="3348038" y="6062663"/>
          <p14:tracePt t="94503" x="3330575" y="6062663"/>
          <p14:tracePt t="94527" x="3322638" y="6062663"/>
          <p14:tracePt t="94753" x="3340100" y="6062663"/>
          <p14:tracePt t="94765" x="3348038" y="6062663"/>
          <p14:tracePt t="94777" x="3375025" y="6062663"/>
          <p14:tracePt t="94789" x="3429000" y="6062663"/>
          <p14:tracePt t="94801" x="3509963" y="6062663"/>
          <p14:tracePt t="94817" x="3616325" y="6062663"/>
          <p14:tracePt t="94834" x="3732213" y="6072188"/>
          <p14:tracePt t="94850" x="3840163" y="6089650"/>
          <p14:tracePt t="94867" x="3867150" y="6099175"/>
          <p14:tracePt t="94884" x="3875088" y="6108700"/>
          <p14:tracePt t="94901" x="3902075" y="6108700"/>
          <p14:tracePt t="94934" x="3911600" y="6116638"/>
          <p14:tracePt t="94950" x="3919538" y="6116638"/>
          <p14:tracePt t="94967" x="3929063" y="6116638"/>
          <p14:tracePt t="95002" x="3938588" y="6116638"/>
          <p14:tracePt t="95177" x="3946525" y="6116638"/>
          <p14:tracePt t="95202" x="3956050" y="6116638"/>
          <p14:tracePt t="95213" x="3965575" y="6116638"/>
          <p14:tracePt t="95226" x="3990975" y="6116638"/>
          <p14:tracePt t="95238" x="4027488" y="6116638"/>
          <p14:tracePt t="95251" x="4081463" y="6116638"/>
          <p14:tracePt t="95267" x="4133850" y="6116638"/>
          <p14:tracePt t="95284" x="4160838" y="6116638"/>
          <p14:tracePt t="95300" x="4187825" y="6116638"/>
          <p14:tracePt t="95317" x="4214813" y="6116638"/>
          <p14:tracePt t="96443" x="4224338" y="6116638"/>
          <p14:tracePt t="96466" x="4232275" y="6108700"/>
          <p14:tracePt t="96479" x="4232275" y="6099175"/>
          <p14:tracePt t="96491" x="4251325" y="6089650"/>
          <p14:tracePt t="96504" x="4276725" y="6081713"/>
          <p14:tracePt t="96518" x="4322763" y="6072188"/>
          <p14:tracePt t="96535" x="4348163" y="6062663"/>
          <p14:tracePt t="96553" x="4367213" y="6054725"/>
          <p14:tracePt t="96568" x="4384675" y="6054725"/>
          <p14:tracePt t="96585" x="4394200" y="6054725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 lnSpcReduction="10000"/>
          </a:bodyPr>
          <a:lstStyle/>
          <a:p>
            <a:pPr algn="just" eaLnBrk="0" hangingPunct="0">
              <a:buFontTx/>
              <a:buChar char="•"/>
            </a:pPr>
            <a:r>
              <a:rPr lang="en-US" dirty="0"/>
              <a:t>A hub, also called a network hub, is a common connection point for devices in a network. 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Hubs are devices commonly used to connect segments of a LAN. 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The hub contains multiple ports. </a:t>
            </a:r>
          </a:p>
          <a:p>
            <a:pPr algn="just" eaLnBrk="0" hangingPunct="0">
              <a:buFontTx/>
              <a:buChar char="•"/>
            </a:pPr>
            <a:r>
              <a:rPr lang="en-US" dirty="0">
                <a:solidFill>
                  <a:srgbClr val="0070C0"/>
                </a:solidFill>
              </a:rPr>
              <a:t>Broadcast</a:t>
            </a:r>
            <a:r>
              <a:rPr lang="en-US" dirty="0"/>
              <a:t>: When a packet arrives at one port, it is copied to the other ports so that all segments of the LAN can see all packets.</a:t>
            </a:r>
          </a:p>
          <a:p>
            <a:pPr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7"/>
          <a:stretch/>
        </p:blipFill>
        <p:spPr>
          <a:xfrm>
            <a:off x="6134100" y="152401"/>
            <a:ext cx="2857500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4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109923"/>
    </mc:Choice>
    <mc:Fallback xmlns="">
      <p:transition advTm="109923"/>
    </mc:Fallback>
  </mc:AlternateContent>
  <p:extLst>
    <p:ext uri="{3A86A75C-4F4B-4683-9AE1-C65F6400EC91}">
      <p14:laserTraceLst xmlns:p14="http://schemas.microsoft.com/office/powerpoint/2010/main">
        <p14:tracePtLst>
          <p14:tracePt t="2772" x="847725" y="5108575"/>
          <p14:tracePt t="3090" x="847725" y="5099050"/>
          <p14:tracePt t="3103" x="847725" y="5045075"/>
          <p14:tracePt t="3115" x="965200" y="4687888"/>
          <p14:tracePt t="3128" x="1446213" y="3152775"/>
          <p14:tracePt t="3141" x="1679575" y="2357438"/>
          <p14:tracePt t="3158" x="1768475" y="2152650"/>
          <p14:tracePt t="3174" x="1911350" y="1554163"/>
          <p14:tracePt t="3195" x="2017713" y="1009650"/>
          <p14:tracePt t="3217" x="2089150" y="776288"/>
          <p14:tracePt t="3743" x="2081213" y="776288"/>
          <p14:tracePt t="3755" x="2062163" y="776288"/>
          <p14:tracePt t="3768" x="2017713" y="776288"/>
          <p14:tracePt t="3780" x="1884363" y="812800"/>
          <p14:tracePt t="3793" x="1527175" y="874713"/>
          <p14:tracePt t="3808" x="1357313" y="911225"/>
          <p14:tracePt t="3825" x="1276350" y="928688"/>
          <p14:tracePt t="3841" x="1143000" y="946150"/>
          <p14:tracePt t="3858" x="1108075" y="946150"/>
          <p14:tracePt t="3875" x="1071563" y="946150"/>
          <p14:tracePt t="3891" x="1017588" y="965200"/>
          <p14:tracePt t="3908" x="1000125" y="965200"/>
          <p14:tracePt t="3925" x="990600" y="973138"/>
          <p14:tracePt t="3941" x="973138" y="982663"/>
          <p14:tracePt t="3958" x="965200" y="982663"/>
          <p14:tracePt t="3975" x="965200" y="990600"/>
          <p14:tracePt t="3992" x="965200" y="1000125"/>
          <p14:tracePt t="4267" x="955675" y="1000125"/>
          <p14:tracePt t="4517" x="946150" y="1000125"/>
          <p14:tracePt t="4530" x="928688" y="1009650"/>
          <p14:tracePt t="4542" x="911225" y="1017588"/>
          <p14:tracePt t="4555" x="884238" y="1036638"/>
          <p14:tracePt t="4567" x="839788" y="1054100"/>
          <p14:tracePt t="4579" x="785813" y="1062038"/>
          <p14:tracePt t="4595" x="731838" y="1062038"/>
          <p14:tracePt t="4608" x="669925" y="1062038"/>
          <p14:tracePt t="4625" x="642938" y="1062038"/>
          <p14:tracePt t="4642" x="608013" y="1062038"/>
          <p14:tracePt t="4659" x="598488" y="1062038"/>
          <p14:tracePt t="4675" x="588963" y="1062038"/>
          <p14:tracePt t="4692" x="581025" y="1062038"/>
          <p14:tracePt t="4730" x="581025" y="1054100"/>
          <p14:tracePt t="4843" x="588963" y="1054100"/>
          <p14:tracePt t="4868" x="598488" y="1054100"/>
          <p14:tracePt t="4880" x="615950" y="1054100"/>
          <p14:tracePt t="4896" x="625475" y="1054100"/>
          <p14:tracePt t="4907" x="633413" y="1054100"/>
          <p14:tracePt t="4917" x="642938" y="1054100"/>
          <p14:tracePt t="4930" x="652463" y="1054100"/>
          <p14:tracePt t="4944" x="669925" y="1054100"/>
          <p14:tracePt t="4959" x="687388" y="1054100"/>
          <p14:tracePt t="4975" x="723900" y="1054100"/>
          <p14:tracePt t="4992" x="785813" y="1054100"/>
          <p14:tracePt t="5009" x="812800" y="1054100"/>
          <p14:tracePt t="5025" x="822325" y="1054100"/>
          <p14:tracePt t="5042" x="839788" y="1054100"/>
          <p14:tracePt t="5094" x="847725" y="1054100"/>
          <p14:tracePt t="6005" x="866775" y="1054100"/>
          <p14:tracePt t="6018" x="893763" y="1054100"/>
          <p14:tracePt t="6030" x="973138" y="1054100"/>
          <p14:tracePt t="6043" x="1152525" y="1108075"/>
          <p14:tracePt t="6056" x="1490663" y="1196975"/>
          <p14:tracePt t="6070" x="1633538" y="1285875"/>
          <p14:tracePt t="6084" x="1741488" y="1322388"/>
          <p14:tracePt t="6099" x="1847850" y="1374775"/>
          <p14:tracePt t="6111" x="1938338" y="1419225"/>
          <p14:tracePt t="6126" x="2000250" y="1446213"/>
          <p14:tracePt t="6142" x="2214563" y="1589088"/>
          <p14:tracePt t="6159" x="2428875" y="1714500"/>
          <p14:tracePt t="6176" x="2643188" y="1830388"/>
          <p14:tracePt t="6192" x="3224213" y="2187575"/>
          <p14:tracePt t="6209" x="3322638" y="2276475"/>
          <p14:tracePt t="6226" x="3411538" y="2330450"/>
          <p14:tracePt t="6242" x="3509963" y="2384425"/>
          <p14:tracePt t="6259" x="3554413" y="2411413"/>
          <p14:tracePt t="6276" x="3589338" y="2438400"/>
          <p14:tracePt t="6292" x="3616325" y="2455863"/>
          <p14:tracePt t="6309" x="3625850" y="2465388"/>
          <p14:tracePt t="6326" x="3633788" y="2465388"/>
          <p14:tracePt t="6456" x="3625850" y="2465388"/>
          <p14:tracePt t="6469" x="3616325" y="2465388"/>
          <p14:tracePt t="6482" x="3598863" y="2465388"/>
          <p14:tracePt t="6495" x="3581400" y="2465388"/>
          <p14:tracePt t="6509" x="3562350" y="2446338"/>
          <p14:tracePt t="6526" x="3536950" y="2446338"/>
          <p14:tracePt t="6543" x="3482975" y="2428875"/>
          <p14:tracePt t="6559" x="3367088" y="2393950"/>
          <p14:tracePt t="6576" x="3313113" y="2374900"/>
          <p14:tracePt t="6593" x="3241675" y="2357438"/>
          <p14:tracePt t="6610" x="3224213" y="2347913"/>
          <p14:tracePt t="6626" x="3205163" y="2347913"/>
          <p14:tracePt t="6643" x="3197225" y="2347913"/>
          <p14:tracePt t="6659" x="3187700" y="2347913"/>
          <p14:tracePt t="6676" x="3179763" y="2339975"/>
          <p14:tracePt t="6695" x="3170238" y="2339975"/>
          <p14:tracePt t="6710" x="3160713" y="2339975"/>
          <p14:tracePt t="6726" x="3152775" y="2339975"/>
          <p14:tracePt t="6744" x="3133725" y="2330450"/>
          <p14:tracePt t="6760" x="3125788" y="2330450"/>
          <p14:tracePt t="6776" x="3108325" y="2322513"/>
          <p14:tracePt t="6795" x="3098800" y="2322513"/>
          <p14:tracePt t="7208" x="3108325" y="2322513"/>
          <p14:tracePt t="7221" x="3125788" y="2322513"/>
          <p14:tracePt t="7233" x="3160713" y="2312988"/>
          <p14:tracePt t="7246" x="3313113" y="2303463"/>
          <p14:tracePt t="7260" x="3562350" y="2286000"/>
          <p14:tracePt t="7276" x="3902075" y="2286000"/>
          <p14:tracePt t="7294" x="4268788" y="2268538"/>
          <p14:tracePt t="7310" x="4411663" y="2268538"/>
          <p14:tracePt t="7326" x="4518025" y="2268538"/>
          <p14:tracePt t="7344" x="4633913" y="2268538"/>
          <p14:tracePt t="7360" x="4929188" y="2268538"/>
          <p14:tracePt t="7376" x="5018088" y="2268538"/>
          <p14:tracePt t="7394" x="5197475" y="2276475"/>
          <p14:tracePt t="7410" x="5232400" y="2286000"/>
          <p14:tracePt t="7426" x="5268913" y="2286000"/>
          <p14:tracePt t="7445" x="5394325" y="2286000"/>
          <p14:tracePt t="7460" x="5491163" y="2312988"/>
          <p14:tracePt t="7477" x="5562600" y="2322513"/>
          <p14:tracePt t="7495" x="5688013" y="2330450"/>
          <p14:tracePt t="7510" x="5732463" y="2330450"/>
          <p14:tracePt t="7527" x="5759450" y="2330450"/>
          <p14:tracePt t="7545" x="5813425" y="2330450"/>
          <p14:tracePt t="7560" x="5830888" y="2330450"/>
          <p14:tracePt t="7576" x="5857875" y="2330450"/>
          <p14:tracePt t="7595" x="5894388" y="2330450"/>
          <p14:tracePt t="7610" x="5902325" y="2330450"/>
          <p14:tracePt t="7996" x="5919788" y="2330450"/>
          <p14:tracePt t="8009" x="5973763" y="2330450"/>
          <p14:tracePt t="8022" x="6126163" y="2295525"/>
          <p14:tracePt t="8034" x="6545263" y="2259013"/>
          <p14:tracePt t="8046" x="6769100" y="2259013"/>
          <p14:tracePt t="8060" x="6823075" y="2259013"/>
          <p14:tracePt t="8077" x="6875463" y="2259013"/>
          <p14:tracePt t="8093" x="6894513" y="2259013"/>
          <p14:tracePt t="8110" x="6946900" y="2259013"/>
          <p14:tracePt t="8127" x="6956425" y="2259013"/>
          <p14:tracePt t="8144" x="6965950" y="2259013"/>
          <p14:tracePt t="8409" x="6956425" y="2259013"/>
          <p14:tracePt t="8510" x="6946900" y="2259013"/>
          <p14:tracePt t="8547" x="6938963" y="2259013"/>
          <p14:tracePt t="8836" x="6929438" y="2259013"/>
          <p14:tracePt t="8862" x="6911975" y="2259013"/>
          <p14:tracePt t="8873" x="6884988" y="2259013"/>
          <p14:tracePt t="8886" x="6796088" y="2259013"/>
          <p14:tracePt t="8898" x="6375400" y="2330450"/>
          <p14:tracePt t="8911" x="5830888" y="2446338"/>
          <p14:tracePt t="8927" x="5473700" y="2527300"/>
          <p14:tracePt t="8944" x="5348288" y="2544763"/>
          <p14:tracePt t="8961" x="5018088" y="2589213"/>
          <p14:tracePt t="8977" x="4946650" y="2598738"/>
          <p14:tracePt t="8994" x="4875213" y="2598738"/>
          <p14:tracePt t="9011" x="4741863" y="2608263"/>
          <p14:tracePt t="9027" x="4714875" y="2608263"/>
          <p14:tracePt t="9044" x="4687888" y="2616200"/>
          <p14:tracePt t="9061" x="4643438" y="2625725"/>
          <p14:tracePt t="9077" x="4616450" y="2625725"/>
          <p14:tracePt t="9094" x="4581525" y="2633663"/>
          <p14:tracePt t="9111" x="4527550" y="2643188"/>
          <p14:tracePt t="9127" x="4510088" y="2643188"/>
          <p14:tracePt t="9144" x="4483100" y="2652713"/>
          <p14:tracePt t="9161" x="4429125" y="2660650"/>
          <p14:tracePt t="9177" x="4394200" y="2660650"/>
          <p14:tracePt t="9194" x="4367213" y="2670175"/>
          <p14:tracePt t="9211" x="4330700" y="2679700"/>
          <p14:tracePt t="9227" x="4313238" y="2687638"/>
          <p14:tracePt t="9436" x="4322763" y="2687638"/>
          <p14:tracePt t="9461" x="4330700" y="2687638"/>
          <p14:tracePt t="9474" x="4340225" y="2687638"/>
          <p14:tracePt t="9487" x="4357688" y="2687638"/>
          <p14:tracePt t="9499" x="4402138" y="2687638"/>
          <p14:tracePt t="9512" x="4491038" y="2687638"/>
          <p14:tracePt t="9528" x="4581525" y="2687638"/>
          <p14:tracePt t="9544" x="4679950" y="2687638"/>
          <p14:tracePt t="9561" x="4857750" y="2687638"/>
          <p14:tracePt t="9578" x="4902200" y="2687638"/>
          <p14:tracePt t="9594" x="4946650" y="2687638"/>
          <p14:tracePt t="9611" x="4973638" y="2687638"/>
          <p14:tracePt t="9628" x="4983163" y="2687638"/>
          <p14:tracePt t="9674" x="4991100" y="2687638"/>
          <p14:tracePt t="9837" x="5000625" y="2687638"/>
          <p14:tracePt t="9850" x="5037138" y="2687638"/>
          <p14:tracePt t="9863" x="5099050" y="2687638"/>
          <p14:tracePt t="9874" x="5205413" y="2687638"/>
          <p14:tracePt t="9887" x="5402263" y="2687638"/>
          <p14:tracePt t="9900" x="5599113" y="2687638"/>
          <p14:tracePt t="9912" x="5705475" y="2705100"/>
          <p14:tracePt t="9927" x="5803900" y="2724150"/>
          <p14:tracePt t="9944" x="5875338" y="2732088"/>
          <p14:tracePt t="9961" x="5919788" y="2732088"/>
          <p14:tracePt t="9978" x="5938838" y="2732088"/>
          <p14:tracePt t="9994" x="5946775" y="2732088"/>
          <p14:tracePt t="10011" x="5965825" y="2732088"/>
          <p14:tracePt t="10028" x="5973763" y="2732088"/>
          <p14:tracePt t="10044" x="5983288" y="2732088"/>
          <p14:tracePt t="10061" x="5991225" y="2741613"/>
          <p14:tracePt t="11291" x="5973763" y="2741613"/>
          <p14:tracePt t="11303" x="5956300" y="2741613"/>
          <p14:tracePt t="11315" x="5894388" y="2741613"/>
          <p14:tracePt t="11328" x="5554663" y="2741613"/>
          <p14:tracePt t="11345" x="4830763" y="2741613"/>
          <p14:tracePt t="11362" x="4446588" y="2741613"/>
          <p14:tracePt t="11378" x="3759200" y="2768600"/>
          <p14:tracePt t="11395" x="3384550" y="2813050"/>
          <p14:tracePt t="11412" x="3259138" y="2840038"/>
          <p14:tracePt t="11428" x="3036888" y="2867025"/>
          <p14:tracePt t="11445" x="2965450" y="2874963"/>
          <p14:tracePt t="11462" x="2911475" y="2884488"/>
          <p14:tracePt t="11478" x="2786063" y="2911475"/>
          <p14:tracePt t="11495" x="2714625" y="2928938"/>
          <p14:tracePt t="11512" x="2652713" y="2946400"/>
          <p14:tracePt t="11529" x="2500313" y="2982913"/>
          <p14:tracePt t="11545" x="2419350" y="3000375"/>
          <p14:tracePt t="11562" x="2357438" y="3009900"/>
          <p14:tracePt t="11579" x="2276475" y="3027363"/>
          <p14:tracePt t="11595" x="2251075" y="3027363"/>
          <p14:tracePt t="11612" x="2232025" y="3027363"/>
          <p14:tracePt t="11629" x="2205038" y="3027363"/>
          <p14:tracePt t="11662" x="2197100" y="3027363"/>
          <p14:tracePt t="11780" x="2205038" y="3027363"/>
          <p14:tracePt t="11805" x="2224088" y="3027363"/>
          <p14:tracePt t="11820" x="2241550" y="3027363"/>
          <p14:tracePt t="11837" x="2268538" y="3027363"/>
          <p14:tracePt t="11848" x="2286000" y="3027363"/>
          <p14:tracePt t="11862" x="2303463" y="3036888"/>
          <p14:tracePt t="11879" x="2322513" y="3036888"/>
          <p14:tracePt t="11912" x="2330450" y="3036888"/>
          <p14:tracePt t="12330" x="2339975" y="3036888"/>
          <p14:tracePt t="12617" x="2347913" y="3036888"/>
          <p14:tracePt t="12644" x="2366963" y="3044825"/>
          <p14:tracePt t="12655" x="2384425" y="3054350"/>
          <p14:tracePt t="12668" x="2509838" y="3081338"/>
          <p14:tracePt t="12681" x="2867025" y="3179763"/>
          <p14:tracePt t="12696" x="3490913" y="3303588"/>
          <p14:tracePt t="12713" x="3697288" y="3330575"/>
          <p14:tracePt t="12729" x="4759325" y="3348038"/>
          <p14:tracePt t="12746" x="5170488" y="3348038"/>
          <p14:tracePt t="12762" x="5991225" y="3348038"/>
          <p14:tracePt t="12768" x="6375400" y="3348038"/>
          <p14:tracePt t="12784" x="6589713" y="3322638"/>
          <p14:tracePt t="12796" x="6759575" y="3268663"/>
          <p14:tracePt t="12812" x="6894513" y="3214688"/>
          <p14:tracePt t="12829" x="6973888" y="3179763"/>
          <p14:tracePt t="12846" x="7072313" y="3081338"/>
          <p14:tracePt t="12863" x="7126288" y="2990850"/>
          <p14:tracePt t="12879" x="7224713" y="2840038"/>
          <p14:tracePt t="12896" x="7419975" y="2482850"/>
          <p14:tracePt t="12913" x="7446963" y="2384425"/>
          <p14:tracePt t="12929" x="7456488" y="2330450"/>
          <p14:tracePt t="12946" x="7456488" y="2303463"/>
          <p14:tracePt t="13257" x="7456488" y="2286000"/>
          <p14:tracePt t="13270" x="7456488" y="2259013"/>
          <p14:tracePt t="13282" x="7456488" y="2214563"/>
          <p14:tracePt t="13296" x="7456488" y="2133600"/>
          <p14:tracePt t="13313" x="7456488" y="2036763"/>
          <p14:tracePt t="13331" x="7456488" y="1768475"/>
          <p14:tracePt t="13348" x="7456488" y="1697038"/>
          <p14:tracePt t="13366" x="7456488" y="1608138"/>
          <p14:tracePt t="13384" x="7456488" y="1428750"/>
          <p14:tracePt t="13401" x="7456488" y="1401763"/>
          <p14:tracePt t="13421" x="7446963" y="1374775"/>
          <p14:tracePt t="13438" x="7439025" y="1366838"/>
          <p14:tracePt t="13454" x="7429500" y="1366838"/>
          <p14:tracePt t="13472" x="7419975" y="1347788"/>
          <p14:tracePt t="13488" x="7412038" y="1339850"/>
          <p14:tracePt t="13520" x="7402513" y="1303338"/>
          <p14:tracePt t="13536" x="7394575" y="1276350"/>
          <p14:tracePt t="13552" x="7394575" y="1250950"/>
          <p14:tracePt t="13569" x="7385050" y="1204913"/>
          <p14:tracePt t="13586" x="7385050" y="1179513"/>
          <p14:tracePt t="13601" x="7385050" y="1152525"/>
          <p14:tracePt t="13615" x="7385050" y="1125538"/>
          <p14:tracePt t="13632" x="7385050" y="1054100"/>
          <p14:tracePt t="13646" x="7385050" y="1027113"/>
          <p14:tracePt t="13663" x="7385050" y="1017588"/>
          <p14:tracePt t="13680" x="7385050" y="1000125"/>
          <p14:tracePt t="13696" x="7385050" y="990600"/>
          <p14:tracePt t="14032" x="7375525" y="990600"/>
          <p14:tracePt t="14044" x="7367588" y="990600"/>
          <p14:tracePt t="14057" x="7358063" y="990600"/>
          <p14:tracePt t="14070" x="7340600" y="990600"/>
          <p14:tracePt t="14082" x="7313613" y="990600"/>
          <p14:tracePt t="14096" x="7304088" y="990600"/>
          <p14:tracePt t="14113" x="7286625" y="990600"/>
          <p14:tracePt t="14129" x="7277100" y="990600"/>
          <p14:tracePt t="14146" x="7242175" y="990600"/>
          <p14:tracePt t="14163" x="7232650" y="990600"/>
          <p14:tracePt t="14196" x="7215188" y="990600"/>
          <p14:tracePt t="14283" x="7224713" y="982663"/>
          <p14:tracePt t="14295" x="7242175" y="982663"/>
          <p14:tracePt t="14307" x="7259638" y="982663"/>
          <p14:tracePt t="14320" x="7277100" y="982663"/>
          <p14:tracePt t="14345" x="7286625" y="982663"/>
          <p14:tracePt t="16341" x="7269163" y="982663"/>
          <p14:tracePt t="16353" x="7251700" y="982663"/>
          <p14:tracePt t="16366" x="7232650" y="982663"/>
          <p14:tracePt t="16378" x="7197725" y="982663"/>
          <p14:tracePt t="16391" x="7170738" y="990600"/>
          <p14:tracePt t="16403" x="7126288" y="1000125"/>
          <p14:tracePt t="16417" x="7099300" y="1000125"/>
          <p14:tracePt t="16431" x="7081838" y="1000125"/>
          <p14:tracePt t="16448" x="7072313" y="1000125"/>
          <p14:tracePt t="16464" x="7062788" y="1000125"/>
          <p14:tracePt t="16481" x="7045325" y="1000125"/>
          <p14:tracePt t="16498" x="7037388" y="1000125"/>
          <p14:tracePt t="16517" x="7027863" y="1000125"/>
          <p14:tracePt t="16766" x="7045325" y="1000125"/>
          <p14:tracePt t="16779" x="7054850" y="1000125"/>
          <p14:tracePt t="16793" x="7072313" y="1000125"/>
          <p14:tracePt t="16805" x="7099300" y="1000125"/>
          <p14:tracePt t="16819" x="7134225" y="1000125"/>
          <p14:tracePt t="16831" x="7161213" y="1000125"/>
          <p14:tracePt t="16848" x="7188200" y="1000125"/>
          <p14:tracePt t="16866" x="7205663" y="1000125"/>
          <p14:tracePt t="16954" x="7205663" y="1009650"/>
          <p14:tracePt t="16967" x="7197725" y="1009650"/>
          <p14:tracePt t="16980" x="7188200" y="1009650"/>
          <p14:tracePt t="16992" x="7170738" y="1017588"/>
          <p14:tracePt t="17005" x="7153275" y="1017588"/>
          <p14:tracePt t="17018" x="7143750" y="1027113"/>
          <p14:tracePt t="17031" x="7116763" y="1027113"/>
          <p14:tracePt t="17048" x="7099300" y="1036638"/>
          <p14:tracePt t="17066" x="7027863" y="1071563"/>
          <p14:tracePt t="17082" x="7000875" y="1081088"/>
          <p14:tracePt t="17099" x="6956425" y="1098550"/>
          <p14:tracePt t="17116" x="6867525" y="1125538"/>
          <p14:tracePt t="17134" x="6840538" y="1133475"/>
          <p14:tracePt t="17154" x="6804025" y="1152525"/>
          <p14:tracePt t="17171" x="6786563" y="1160463"/>
          <p14:tracePt t="17189" x="6769100" y="1160463"/>
          <p14:tracePt t="17209" x="6751638" y="1179513"/>
          <p14:tracePt t="17226" x="6742113" y="1179513"/>
          <p14:tracePt t="17245" x="6724650" y="1179513"/>
          <p14:tracePt t="17264" x="6715125" y="1179513"/>
          <p14:tracePt t="17268" x="6715125" y="1187450"/>
          <p14:tracePt t="17286" x="6697663" y="1187450"/>
          <p14:tracePt t="17306" x="6688138" y="1187450"/>
          <p14:tracePt t="17330" x="6688138" y="1196975"/>
          <p14:tracePt t="17491" x="6697663" y="1196975"/>
          <p14:tracePt t="17504" x="6705600" y="1196975"/>
          <p14:tracePt t="17529" x="6715125" y="1196975"/>
          <p14:tracePt t="17541" x="6724650" y="1196975"/>
          <p14:tracePt t="17554" x="6732588" y="1196975"/>
          <p14:tracePt t="17567" x="6742113" y="1196975"/>
          <p14:tracePt t="17581" x="6759575" y="1196975"/>
          <p14:tracePt t="17598" x="6777038" y="1196975"/>
          <p14:tracePt t="17615" x="6804025" y="1196975"/>
          <p14:tracePt t="17631" x="6875463" y="1196975"/>
          <p14:tracePt t="17648" x="6946900" y="1196975"/>
          <p14:tracePt t="17665" x="7089775" y="1196975"/>
          <p14:tracePt t="17681" x="7394575" y="1179513"/>
          <p14:tracePt t="17698" x="7572375" y="1179513"/>
          <p14:tracePt t="17715" x="7680325" y="1169988"/>
          <p14:tracePt t="17731" x="7823200" y="1160463"/>
          <p14:tracePt t="17748" x="7885113" y="1160463"/>
          <p14:tracePt t="17765" x="7929563" y="1152525"/>
          <p14:tracePt t="17769" x="7966075" y="1152525"/>
          <p14:tracePt t="17782" x="7991475" y="1152525"/>
          <p14:tracePt t="17798" x="8018463" y="1152525"/>
          <p14:tracePt t="17815" x="8027988" y="1152525"/>
          <p14:tracePt t="17831" x="8045450" y="1152525"/>
          <p14:tracePt t="17879" x="8054975" y="1152525"/>
          <p14:tracePt t="18031" x="8037513" y="1152525"/>
          <p14:tracePt t="18056" x="8018463" y="1152525"/>
          <p14:tracePt t="18070" x="8001000" y="1152525"/>
          <p14:tracePt t="18084" x="7974013" y="1152525"/>
          <p14:tracePt t="18098" x="7939088" y="1152525"/>
          <p14:tracePt t="18115" x="7902575" y="1152525"/>
          <p14:tracePt t="18132" x="7796213" y="1160463"/>
          <p14:tracePt t="18148" x="7724775" y="1160463"/>
          <p14:tracePt t="18165" x="7653338" y="1160463"/>
          <p14:tracePt t="18182" x="7500938" y="1169988"/>
          <p14:tracePt t="18198" x="7429500" y="1169988"/>
          <p14:tracePt t="18217" x="7358063" y="1169988"/>
          <p14:tracePt t="18232" x="7277100" y="1169988"/>
          <p14:tracePt t="18249" x="7242175" y="1169988"/>
          <p14:tracePt t="18265" x="7215188" y="1169988"/>
          <p14:tracePt t="18283" x="7170738" y="1169988"/>
          <p14:tracePt t="18300" x="7143750" y="1169988"/>
          <p14:tracePt t="18315" x="7134225" y="1169988"/>
          <p14:tracePt t="18332" x="7116763" y="1169988"/>
          <p14:tracePt t="18365" x="7108825" y="1169988"/>
          <p14:tracePt t="18443" x="7116763" y="1169988"/>
          <p14:tracePt t="18459" x="7134225" y="1169988"/>
          <p14:tracePt t="18474" x="7143750" y="1169988"/>
          <p14:tracePt t="18489" x="7161213" y="1169988"/>
          <p14:tracePt t="18506" x="7205663" y="1169988"/>
          <p14:tracePt t="18521" x="7224713" y="1169988"/>
          <p14:tracePt t="18537" x="7242175" y="1179513"/>
          <p14:tracePt t="18553" x="7277100" y="1179513"/>
          <p14:tracePt t="18569" x="7385050" y="1196975"/>
          <p14:tracePt t="18585" x="7412038" y="1196975"/>
          <p14:tracePt t="18601" x="7446963" y="1204913"/>
          <p14:tracePt t="18618" x="7466013" y="1204913"/>
          <p14:tracePt t="18632" x="7473950" y="1204913"/>
          <p14:tracePt t="18649" x="7483475" y="1204913"/>
          <p14:tracePt t="18665" x="7491413" y="1204913"/>
          <p14:tracePt t="18832" x="7500938" y="1204913"/>
          <p14:tracePt t="18857" x="7518400" y="1204913"/>
          <p14:tracePt t="18875" x="7527925" y="1214438"/>
          <p14:tracePt t="18893" x="7554913" y="1214438"/>
          <p14:tracePt t="18912" x="7572375" y="1214438"/>
          <p14:tracePt t="18931" x="7589838" y="1214438"/>
          <p14:tracePt t="18952" x="7608888" y="1223963"/>
          <p14:tracePt t="18982" x="7616825" y="1223963"/>
          <p14:tracePt t="19019" x="7626350" y="1223963"/>
          <p14:tracePt t="19771" x="7626350" y="1231900"/>
          <p14:tracePt t="19786" x="7616825" y="1231900"/>
          <p14:tracePt t="19871" x="7608888" y="1231900"/>
          <p14:tracePt t="20059" x="7599363" y="1231900"/>
          <p14:tracePt t="21135" x="7589838" y="1231900"/>
          <p14:tracePt t="21223" x="7589838" y="1241425"/>
          <p14:tracePt t="21385" x="7589838" y="1250950"/>
          <p14:tracePt t="21400" x="7581900" y="1250950"/>
          <p14:tracePt t="21423" x="7572375" y="1250950"/>
          <p14:tracePt t="21448" x="7562850" y="1250950"/>
          <p14:tracePt t="21463" x="7554913" y="1250950"/>
          <p14:tracePt t="21478" x="7537450" y="1250950"/>
          <p14:tracePt t="21495" x="7510463" y="1250950"/>
          <p14:tracePt t="21511" x="7385050" y="1250950"/>
          <p14:tracePt t="21528" x="7313613" y="1250950"/>
          <p14:tracePt t="21546" x="7269163" y="1250950"/>
          <p14:tracePt t="21564" x="7170738" y="1250950"/>
          <p14:tracePt t="21580" x="7134225" y="1250950"/>
          <p14:tracePt t="21598" x="7081838" y="1250950"/>
          <p14:tracePt t="21614" x="7062788" y="1250950"/>
          <p14:tracePt t="21630" x="7037388" y="1250950"/>
          <p14:tracePt t="21647" x="7018338" y="1250950"/>
          <p14:tracePt t="21664" x="7010400" y="1250950"/>
          <p14:tracePt t="21698" x="6991350" y="1250950"/>
          <p14:tracePt t="21713" x="6973888" y="1250950"/>
          <p14:tracePt t="21729" x="6956425" y="1250950"/>
          <p14:tracePt t="21745" x="6938963" y="1250950"/>
          <p14:tracePt t="21764" x="6894513" y="1250950"/>
          <p14:tracePt t="21792" x="6858000" y="1250950"/>
          <p14:tracePt t="21812" x="6831013" y="1250950"/>
          <p14:tracePt t="21831" x="6813550" y="1250950"/>
          <p14:tracePt t="21853" x="6759575" y="1241425"/>
          <p14:tracePt t="21874" x="6724650" y="1241425"/>
          <p14:tracePt t="21895" x="6705600" y="1241425"/>
          <p14:tracePt t="21907" x="6697663" y="1241425"/>
          <p14:tracePt t="21919" x="6680200" y="1241425"/>
          <p14:tracePt t="22023" x="6688138" y="1241425"/>
          <p14:tracePt t="22036" x="6697663" y="1241425"/>
          <p14:tracePt t="22048" x="6724650" y="1241425"/>
          <p14:tracePt t="22060" x="6732588" y="1241425"/>
          <p14:tracePt t="22073" x="6751638" y="1241425"/>
          <p14:tracePt t="22086" x="6759575" y="1241425"/>
          <p14:tracePt t="22100" x="6777038" y="1241425"/>
          <p14:tracePt t="22117" x="6804025" y="1241425"/>
          <p14:tracePt t="22133" x="6840538" y="1241425"/>
          <p14:tracePt t="22150" x="6911975" y="1241425"/>
          <p14:tracePt t="22167" x="6946900" y="1241425"/>
          <p14:tracePt t="22183" x="6983413" y="1241425"/>
          <p14:tracePt t="22200" x="7027863" y="1241425"/>
          <p14:tracePt t="22217" x="7045325" y="1241425"/>
          <p14:tracePt t="22234" x="7054850" y="1241425"/>
          <p14:tracePt t="22250" x="7062788" y="1241425"/>
          <p14:tracePt t="22601" x="7054850" y="1241425"/>
          <p14:tracePt t="23027" x="7045325" y="1241425"/>
          <p14:tracePt t="23041" x="7027863" y="1241425"/>
          <p14:tracePt t="23057" x="7018338" y="1241425"/>
          <p14:tracePt t="23073" x="7010400" y="1241425"/>
          <p14:tracePt t="23087" x="6991350" y="1241425"/>
          <p14:tracePt t="23103" x="6983413" y="1241425"/>
          <p14:tracePt t="23119" x="6965950" y="1241425"/>
          <p14:tracePt t="23134" x="6946900" y="1241425"/>
          <p14:tracePt t="23151" x="6919913" y="1241425"/>
          <p14:tracePt t="23168" x="6911975" y="1241425"/>
          <p14:tracePt t="23185" x="6894513" y="1241425"/>
          <p14:tracePt t="23218" x="6884988" y="1241425"/>
          <p14:tracePt t="23240" x="6875463" y="1241425"/>
          <p14:tracePt t="23427" x="6884988" y="1241425"/>
          <p14:tracePt t="23477" x="6894513" y="1241425"/>
          <p14:tracePt t="23653" x="6902450" y="1241425"/>
          <p14:tracePt t="23678" x="6911975" y="1241425"/>
          <p14:tracePt t="23703" x="6919913" y="1241425"/>
          <p14:tracePt t="23716" x="6946900" y="1241425"/>
          <p14:tracePt t="23731" x="6965950" y="1241425"/>
          <p14:tracePt t="23749" x="7037388" y="1241425"/>
          <p14:tracePt t="23768" x="7188200" y="1241425"/>
          <p14:tracePt t="23796" x="7375525" y="1241425"/>
          <p14:tracePt t="23816" x="7466013" y="1241425"/>
          <p14:tracePt t="23838" x="7491413" y="1241425"/>
          <p14:tracePt t="23859" x="7527925" y="1241425"/>
          <p14:tracePt t="23877" x="7554913" y="1241425"/>
          <p14:tracePt t="23978" x="7537450" y="1241425"/>
          <p14:tracePt t="23992" x="7510463" y="1241425"/>
          <p14:tracePt t="24009" x="7473950" y="1231900"/>
          <p14:tracePt t="24026" x="7412038" y="1231900"/>
          <p14:tracePt t="24042" x="7304088" y="1223963"/>
          <p14:tracePt t="24059" x="7251700" y="1214438"/>
          <p14:tracePt t="24075" x="7215188" y="1214438"/>
          <p14:tracePt t="24091" x="7116763" y="1204913"/>
          <p14:tracePt t="24107" x="7089775" y="1204913"/>
          <p14:tracePt t="24123" x="7062788" y="1204913"/>
          <p14:tracePt t="24138" x="7037388" y="1204913"/>
          <p14:tracePt t="24153" x="6973888" y="1204913"/>
          <p14:tracePt t="24168" x="6938963" y="1204913"/>
          <p14:tracePt t="24185" x="6919913" y="1204913"/>
          <p14:tracePt t="24202" x="6884988" y="1204913"/>
          <p14:tracePt t="24235" x="6875463" y="1204913"/>
          <p14:tracePt t="24329" x="6884988" y="1204913"/>
          <p14:tracePt t="24343" x="6919913" y="1204913"/>
          <p14:tracePt t="24359" x="6973888" y="1204913"/>
          <p14:tracePt t="24375" x="7054850" y="1204913"/>
          <p14:tracePt t="24393" x="7224713" y="1204913"/>
          <p14:tracePt t="24407" x="7304088" y="1204913"/>
          <p14:tracePt t="24422" x="7419975" y="1204913"/>
          <p14:tracePt t="24438" x="7537450" y="1204913"/>
          <p14:tracePt t="24454" x="7670800" y="1204913"/>
          <p14:tracePt t="24469" x="7724775" y="1204913"/>
          <p14:tracePt t="24486" x="7759700" y="1204913"/>
          <p14:tracePt t="24503" x="7786688" y="1204913"/>
          <p14:tracePt t="24928" x="7777163" y="1204913"/>
          <p14:tracePt t="26697" x="7759700" y="1204913"/>
          <p14:tracePt t="26711" x="7742238" y="1204913"/>
          <p14:tracePt t="26726" x="7715250" y="1204913"/>
          <p14:tracePt t="26743" x="7661275" y="1204913"/>
          <p14:tracePt t="26763" x="7527925" y="1204913"/>
          <p14:tracePt t="26789" x="7419975" y="1204913"/>
          <p14:tracePt t="26809" x="7375525" y="1204913"/>
          <p14:tracePt t="26830" x="7367588" y="1204913"/>
          <p14:tracePt t="26848" x="7358063" y="1204913"/>
          <p14:tracePt t="28503" x="7358063" y="1196975"/>
          <p14:tracePt t="28516" x="7340600" y="1179513"/>
          <p14:tracePt t="28530" x="7340600" y="1152525"/>
          <p14:tracePt t="28545" x="7323138" y="1089025"/>
          <p14:tracePt t="28560" x="7296150" y="982663"/>
          <p14:tracePt t="28576" x="7296150" y="911225"/>
          <p14:tracePt t="28592" x="7296150" y="839788"/>
          <p14:tracePt t="28604" x="7296150" y="822325"/>
          <p14:tracePt t="28620" x="7296150" y="803275"/>
          <p14:tracePt t="28637" x="7296150" y="795338"/>
          <p14:tracePt t="28654" x="7296150" y="785813"/>
          <p14:tracePt t="28670" x="7296150" y="776288"/>
          <p14:tracePt t="29091" x="7296150" y="785813"/>
          <p14:tracePt t="34289" x="7286625" y="785813"/>
          <p14:tracePt t="34300" x="7269163" y="785813"/>
          <p14:tracePt t="34312" x="7251700" y="785813"/>
          <p14:tracePt t="34326" x="7242175" y="803275"/>
          <p14:tracePt t="34340" x="7224713" y="822325"/>
          <p14:tracePt t="34356" x="7188200" y="847725"/>
          <p14:tracePt t="34374" x="7134225" y="919163"/>
          <p14:tracePt t="34390" x="7108825" y="965200"/>
          <p14:tracePt t="34407" x="7081838" y="990600"/>
          <p14:tracePt t="34424" x="7037388" y="1081088"/>
          <p14:tracePt t="34440" x="7010400" y="1116013"/>
          <p14:tracePt t="34456" x="6991350" y="1152525"/>
          <p14:tracePt t="34474" x="6973888" y="1169988"/>
          <p14:tracePt t="34490" x="6965950" y="1187450"/>
          <p14:tracePt t="34507" x="6965950" y="1196975"/>
          <p14:tracePt t="34525" x="6946900" y="1214438"/>
          <p14:tracePt t="34540" x="6938963" y="1223963"/>
          <p14:tracePt t="34556" x="6929438" y="1231900"/>
          <p14:tracePt t="34574" x="6919913" y="1241425"/>
          <p14:tracePt t="34613" x="6919913" y="1250950"/>
          <p14:tracePt t="34914" x="6911975" y="1250950"/>
          <p14:tracePt t="34939" x="6894513" y="1250950"/>
          <p14:tracePt t="34954" x="6867525" y="1250950"/>
          <p14:tracePt t="34970" x="6813550" y="1250950"/>
          <p14:tracePt t="34988" x="6402388" y="1339850"/>
          <p14:tracePt t="35005" x="6054725" y="1473200"/>
          <p14:tracePt t="35028" x="5661025" y="1660525"/>
          <p14:tracePt t="35053" x="5473700" y="1768475"/>
          <p14:tracePt t="35076" x="5303838" y="1866900"/>
          <p14:tracePt t="35094" x="5251450" y="1901825"/>
          <p14:tracePt t="35110" x="5232400" y="1911350"/>
          <p14:tracePt t="35124" x="5224463" y="1919288"/>
          <p14:tracePt t="35140" x="5214938" y="1928813"/>
          <p14:tracePt t="35377" x="5197475" y="1928813"/>
          <p14:tracePt t="35390" x="5170488" y="1938338"/>
          <p14:tracePt t="35402" x="5072063" y="1982788"/>
          <p14:tracePt t="35416" x="4857750" y="2089150"/>
          <p14:tracePt t="35427" x="4419600" y="2374900"/>
          <p14:tracePt t="35440" x="3795713" y="2813050"/>
          <p14:tracePt t="35457" x="3500438" y="3017838"/>
          <p14:tracePt t="35474" x="3152775" y="3340100"/>
          <p14:tracePt t="35490" x="2705100" y="3786188"/>
          <p14:tracePt t="35507" x="2536825" y="4027488"/>
          <p14:tracePt t="35524" x="2482850" y="4125913"/>
          <p14:tracePt t="35540" x="2384425" y="4357688"/>
          <p14:tracePt t="35557" x="2357438" y="4438650"/>
          <p14:tracePt t="35574" x="2347913" y="4500563"/>
          <p14:tracePt t="35590" x="2347913" y="4697413"/>
          <p14:tracePt t="35607" x="2347913" y="4724400"/>
          <p14:tracePt t="35624" x="2357438" y="4751388"/>
          <p14:tracePt t="35640" x="2366963" y="4768850"/>
          <p14:tracePt t="35674" x="2374900" y="4776788"/>
          <p14:tracePt t="35754" x="2384425" y="4776788"/>
          <p14:tracePt t="36164" x="2366963" y="4776788"/>
          <p14:tracePt t="36177" x="2357438" y="4786313"/>
          <p14:tracePt t="36189" x="2330450" y="4813300"/>
          <p14:tracePt t="36202" x="2286000" y="4848225"/>
          <p14:tracePt t="36215" x="2232025" y="4894263"/>
          <p14:tracePt t="36227" x="2160588" y="4938713"/>
          <p14:tracePt t="36240" x="2089150" y="4983163"/>
          <p14:tracePt t="36257" x="2036763" y="5045075"/>
          <p14:tracePt t="36274" x="2000250" y="5062538"/>
          <p14:tracePt t="36290" x="1965325" y="5099050"/>
          <p14:tracePt t="36307" x="1946275" y="5108575"/>
          <p14:tracePt t="36324" x="1938338" y="5116513"/>
          <p14:tracePt t="36340" x="1928813" y="5126038"/>
          <p14:tracePt t="36374" x="1928813" y="5133975"/>
          <p14:tracePt t="36542" x="1938338" y="5133975"/>
          <p14:tracePt t="36555" x="1946275" y="5133975"/>
          <p14:tracePt t="36579" x="1955800" y="5133975"/>
          <p14:tracePt t="36604" x="1965325" y="5133975"/>
          <p14:tracePt t="36867" x="1973263" y="5133975"/>
          <p14:tracePt t="36930" x="1982788" y="5133975"/>
          <p14:tracePt t="36968" x="1990725" y="5133975"/>
          <p14:tracePt t="36980" x="2000250" y="5133975"/>
          <p14:tracePt t="36993" x="2017713" y="5133975"/>
          <p14:tracePt t="37008" x="2054225" y="5126038"/>
          <p14:tracePt t="37025" x="2143125" y="5126038"/>
          <p14:tracePt t="37042" x="2286000" y="5116513"/>
          <p14:tracePt t="37058" x="2312988" y="5116513"/>
          <p14:tracePt t="37074" x="2339975" y="5116513"/>
          <p14:tracePt t="37108" x="2347913" y="5108575"/>
          <p14:tracePt t="37431" x="2357438" y="5108575"/>
          <p14:tracePt t="37443" x="2384425" y="5108575"/>
          <p14:tracePt t="37456" x="2438400" y="5108575"/>
          <p14:tracePt t="37468" x="2571750" y="5108575"/>
          <p14:tracePt t="37481" x="2687638" y="5108575"/>
          <p14:tracePt t="37495" x="2803525" y="5108575"/>
          <p14:tracePt t="37508" x="2894013" y="5108575"/>
          <p14:tracePt t="37525" x="2938463" y="5108575"/>
          <p14:tracePt t="37542" x="2990850" y="5108575"/>
          <p14:tracePt t="37558" x="3009900" y="5108575"/>
          <p14:tracePt t="37575" x="3036888" y="5108575"/>
          <p14:tracePt t="37592" x="3071813" y="5108575"/>
          <p14:tracePt t="37608" x="3089275" y="5108575"/>
          <p14:tracePt t="37994" x="3098800" y="5108575"/>
          <p14:tracePt t="38007" x="3116263" y="5108575"/>
          <p14:tracePt t="38019" x="3160713" y="5108575"/>
          <p14:tracePt t="38032" x="3295650" y="5108575"/>
          <p14:tracePt t="38044" x="3455988" y="5108575"/>
          <p14:tracePt t="38058" x="3625850" y="5108575"/>
          <p14:tracePt t="38075" x="3768725" y="5108575"/>
          <p14:tracePt t="38092" x="3830638" y="5108575"/>
          <p14:tracePt t="38108" x="3965575" y="5108575"/>
          <p14:tracePt t="38125" x="4044950" y="5108575"/>
          <p14:tracePt t="38143" x="4152900" y="5108575"/>
          <p14:tracePt t="38158" x="4214813" y="5108575"/>
          <p14:tracePt t="38175" x="4295775" y="5108575"/>
          <p14:tracePt t="38193" x="4375150" y="5108575"/>
          <p14:tracePt t="38208" x="4384675" y="5108575"/>
          <p14:tracePt t="38225" x="4394200" y="5108575"/>
          <p14:tracePt t="38243" x="4419600" y="5108575"/>
          <p14:tracePt t="38258" x="4429125" y="5108575"/>
          <p14:tracePt t="38275" x="4446588" y="5108575"/>
          <p14:tracePt t="38293" x="4518025" y="5108575"/>
          <p14:tracePt t="38308" x="4572000" y="5099050"/>
          <p14:tracePt t="38325" x="4608513" y="5099050"/>
          <p14:tracePt t="38343" x="4679950" y="5089525"/>
          <p14:tracePt t="38358" x="4983163" y="5037138"/>
          <p14:tracePt t="38375" x="5054600" y="5027613"/>
          <p14:tracePt t="38392" x="5126038" y="5027613"/>
          <p14:tracePt t="38408" x="5241925" y="5010150"/>
          <p14:tracePt t="38425" x="5259388" y="5000625"/>
          <p14:tracePt t="38443" x="5276850" y="5000625"/>
          <p14:tracePt t="38458" x="5286375" y="4991100"/>
          <p14:tracePt t="38475" x="5295900" y="4991100"/>
          <p14:tracePt t="38745" x="5303838" y="4991100"/>
          <p14:tracePt t="38758" x="5322888" y="4991100"/>
          <p14:tracePt t="38774" x="5384800" y="4991100"/>
          <p14:tracePt t="38788" x="5510213" y="5000625"/>
          <p14:tracePt t="38804" x="5589588" y="5027613"/>
          <p14:tracePt t="38817" x="5670550" y="5037138"/>
          <p14:tracePt t="38832" x="5768975" y="5045075"/>
          <p14:tracePt t="38846" x="5795963" y="5054600"/>
          <p14:tracePt t="38860" x="5813425" y="5054600"/>
          <p14:tracePt t="38892" x="5822950" y="5054600"/>
          <p14:tracePt t="38908" x="5830888" y="5054600"/>
          <p14:tracePt t="39083" x="5822950" y="5054600"/>
          <p14:tracePt t="39096" x="5813425" y="5054600"/>
          <p14:tracePt t="39108" x="5803900" y="5054600"/>
          <p14:tracePt t="39121" x="5776913" y="5062538"/>
          <p14:tracePt t="39133" x="5724525" y="5062538"/>
          <p14:tracePt t="39146" x="5643563" y="5062538"/>
          <p14:tracePt t="39159" x="5562600" y="5062538"/>
          <p14:tracePt t="39175" x="5500688" y="5062538"/>
          <p14:tracePt t="39192" x="5438775" y="5062538"/>
          <p14:tracePt t="39209" x="5241925" y="5062538"/>
          <p14:tracePt t="39226" x="5099050" y="5062538"/>
          <p14:tracePt t="39242" x="4679950" y="5099050"/>
          <p14:tracePt t="39259" x="4286250" y="5143500"/>
          <p14:tracePt t="39275" x="4054475" y="5187950"/>
          <p14:tracePt t="39292" x="3929063" y="5205413"/>
          <p14:tracePt t="39309" x="3562350" y="5276850"/>
          <p14:tracePt t="39326" x="3375025" y="5313363"/>
          <p14:tracePt t="39342" x="3160713" y="5357813"/>
          <p14:tracePt t="39359" x="2928938" y="5419725"/>
          <p14:tracePt t="39376" x="2813050" y="5446713"/>
          <p14:tracePt t="39392" x="2724150" y="5465763"/>
          <p14:tracePt t="39409" x="2527300" y="5518150"/>
          <p14:tracePt t="39426" x="2455863" y="5537200"/>
          <p14:tracePt t="39442" x="2401888" y="5545138"/>
          <p14:tracePt t="39459" x="2312988" y="5572125"/>
          <p14:tracePt t="39476" x="2268538" y="5589588"/>
          <p14:tracePt t="39492" x="2214563" y="5599113"/>
          <p14:tracePt t="39509" x="2152650" y="5616575"/>
          <p14:tracePt t="39526" x="2133600" y="5616575"/>
          <p14:tracePt t="39542" x="2116138" y="5616575"/>
          <p14:tracePt t="39559" x="2098675" y="5626100"/>
          <p14:tracePt t="39935" x="2108200" y="5626100"/>
          <p14:tracePt t="39947" x="2116138" y="5626100"/>
          <p14:tracePt t="39960" x="2133600" y="5626100"/>
          <p14:tracePt t="39972" x="2160588" y="5626100"/>
          <p14:tracePt t="39984" x="2197100" y="5626100"/>
          <p14:tracePt t="39997" x="2224088" y="5626100"/>
          <p14:tracePt t="40010" x="2259013" y="5626100"/>
          <p14:tracePt t="40026" x="2295525" y="5626100"/>
          <p14:tracePt t="40043" x="2357438" y="5626100"/>
          <p14:tracePt t="40059" x="2490788" y="5626100"/>
          <p14:tracePt t="40076" x="2562225" y="5626100"/>
          <p14:tracePt t="40093" x="2679700" y="5626100"/>
          <p14:tracePt t="40109" x="2847975" y="5626100"/>
          <p14:tracePt t="40126" x="2894013" y="5626100"/>
          <p14:tracePt t="40143" x="2919413" y="5626100"/>
          <p14:tracePt t="40159" x="2965450" y="5626100"/>
          <p14:tracePt t="40176" x="2973388" y="5626100"/>
          <p14:tracePt t="40192" x="2982913" y="5626100"/>
          <p14:tracePt t="40584" x="2990850" y="5626100"/>
          <p14:tracePt t="40597" x="3027363" y="5626100"/>
          <p14:tracePt t="40612" x="3116263" y="5626100"/>
          <p14:tracePt t="40624" x="3276600" y="5626100"/>
          <p14:tracePt t="40636" x="3544888" y="5626100"/>
          <p14:tracePt t="40649" x="3670300" y="5626100"/>
          <p14:tracePt t="40662" x="3803650" y="5626100"/>
          <p14:tracePt t="40676" x="3894138" y="5626100"/>
          <p14:tracePt t="40693" x="3956050" y="5626100"/>
          <p14:tracePt t="40710" x="3983038" y="5626100"/>
          <p14:tracePt t="40726" x="4017963" y="5626100"/>
          <p14:tracePt t="40760" x="4027488" y="5626100"/>
          <p14:tracePt t="40962" x="4044950" y="5626100"/>
          <p14:tracePt t="40975" x="4071938" y="5626100"/>
          <p14:tracePt t="40987" x="4116388" y="5626100"/>
          <p14:tracePt t="40999" x="4224338" y="5616575"/>
          <p14:tracePt t="41012" x="4394200" y="5581650"/>
          <p14:tracePt t="41026" x="4510088" y="5562600"/>
          <p14:tracePt t="41043" x="4598988" y="5537200"/>
          <p14:tracePt t="41060" x="4697413" y="5510213"/>
          <p14:tracePt t="41076" x="4884738" y="5491163"/>
          <p14:tracePt t="41093" x="4938713" y="5483225"/>
          <p14:tracePt t="41111" x="5000625" y="5483225"/>
          <p14:tracePt t="41127" x="5018088" y="5483225"/>
          <p14:tracePt t="41143" x="5037138" y="5483225"/>
          <p14:tracePt t="41160" x="5045075" y="5483225"/>
          <p14:tracePt t="41712" x="5037138" y="5483225"/>
          <p14:tracePt t="42189" x="5045075" y="5483225"/>
          <p14:tracePt t="42201" x="5062538" y="5483225"/>
          <p14:tracePt t="42214" x="5089525" y="5483225"/>
          <p14:tracePt t="42227" x="5126038" y="5483225"/>
          <p14:tracePt t="42244" x="5153025" y="5483225"/>
          <p14:tracePt t="42260" x="5180013" y="5483225"/>
          <p14:tracePt t="42277" x="5241925" y="5483225"/>
          <p14:tracePt t="42294" x="5268913" y="5483225"/>
          <p14:tracePt t="42310" x="5295900" y="5491163"/>
          <p14:tracePt t="42327" x="5330825" y="5491163"/>
          <p14:tracePt t="42344" x="5340350" y="5491163"/>
          <p14:tracePt t="42489" x="5340350" y="5500688"/>
          <p14:tracePt t="42815" x="5348288" y="5500688"/>
          <p14:tracePt t="42828" x="5375275" y="5500688"/>
          <p14:tracePt t="42840" x="5465763" y="5500688"/>
          <p14:tracePt t="42852" x="5768975" y="5500688"/>
          <p14:tracePt t="42865" x="6357938" y="5554663"/>
          <p14:tracePt t="42878" x="6473825" y="5562600"/>
          <p14:tracePt t="42894" x="6537325" y="5572125"/>
          <p14:tracePt t="42911" x="6608763" y="5581650"/>
          <p14:tracePt t="42928" x="6732588" y="5581650"/>
          <p14:tracePt t="42944" x="6759575" y="5589588"/>
          <p14:tracePt t="42961" x="6777038" y="5589588"/>
          <p14:tracePt t="42977" x="6804025" y="5589588"/>
          <p14:tracePt t="42994" x="6813550" y="5589588"/>
          <p14:tracePt t="43028" x="6823075" y="5589588"/>
          <p14:tracePt t="43178" x="6831013" y="5589588"/>
          <p14:tracePt t="43203" x="6848475" y="5589588"/>
          <p14:tracePt t="43215" x="6875463" y="5589588"/>
          <p14:tracePt t="43229" x="6919913" y="5589588"/>
          <p14:tracePt t="43244" x="6946900" y="5589588"/>
          <p14:tracePt t="43261" x="6973888" y="5589588"/>
          <p14:tracePt t="43277" x="6983413" y="5589588"/>
          <p14:tracePt t="43378" x="6973888" y="5589588"/>
          <p14:tracePt t="43392" x="6965950" y="5589588"/>
          <p14:tracePt t="43403" x="6938963" y="5589588"/>
          <p14:tracePt t="43416" x="6911975" y="5589588"/>
          <p14:tracePt t="43429" x="6884988" y="5589588"/>
          <p14:tracePt t="43444" x="6848475" y="5589588"/>
          <p14:tracePt t="43461" x="6751638" y="5589588"/>
          <p14:tracePt t="43478" x="6072188" y="5589588"/>
          <p14:tracePt t="43494" x="5599113" y="5626100"/>
          <p14:tracePt t="43511" x="4956175" y="5741988"/>
          <p14:tracePt t="43528" x="4465638" y="5822950"/>
          <p14:tracePt t="43544" x="4276725" y="5867400"/>
          <p14:tracePt t="43561" x="3902075" y="5911850"/>
          <p14:tracePt t="43578" x="3536950" y="5973763"/>
          <p14:tracePt t="43595" x="3411538" y="5991225"/>
          <p14:tracePt t="43611" x="3348038" y="6000750"/>
          <p14:tracePt t="43628" x="3214688" y="6018213"/>
          <p14:tracePt t="43644" x="3152775" y="6027738"/>
          <p14:tracePt t="43661" x="3125788" y="6037263"/>
          <p14:tracePt t="43678" x="3071813" y="6045200"/>
          <p14:tracePt t="43694" x="3044825" y="6054725"/>
          <p14:tracePt t="43711" x="3017838" y="6062663"/>
          <p14:tracePt t="43728" x="2955925" y="6081713"/>
          <p14:tracePt t="43744" x="2928938" y="6081713"/>
          <p14:tracePt t="43761" x="2911475" y="6081713"/>
          <p14:tracePt t="43778" x="2894013" y="6089650"/>
          <p14:tracePt t="43794" x="2867025" y="6099175"/>
          <p14:tracePt t="43811" x="2857500" y="6108700"/>
          <p14:tracePt t="43828" x="2840038" y="6116638"/>
          <p14:tracePt t="43844" x="2830513" y="6116638"/>
          <p14:tracePt t="44041" x="2840038" y="6116638"/>
          <p14:tracePt t="44066" x="2847975" y="6116638"/>
          <p14:tracePt t="44090" x="2857500" y="6116638"/>
          <p14:tracePt t="44103" x="2874963" y="6116638"/>
          <p14:tracePt t="44115" x="2894013" y="6116638"/>
          <p14:tracePt t="44128" x="2928938" y="6108700"/>
          <p14:tracePt t="44140" x="2982913" y="6089650"/>
          <p14:tracePt t="44153" x="3044825" y="6081713"/>
          <p14:tracePt t="44165" x="3116263" y="6072188"/>
          <p14:tracePt t="44178" x="3197225" y="6072188"/>
          <p14:tracePt t="44194" x="3259138" y="6062663"/>
          <p14:tracePt t="44211" x="3276600" y="6062663"/>
          <p14:tracePt t="44228" x="3322638" y="6062663"/>
          <p14:tracePt t="44244" x="3340100" y="6062663"/>
          <p14:tracePt t="44261" x="3348038" y="6062663"/>
          <p14:tracePt t="44278" x="3384550" y="6054725"/>
          <p14:tracePt t="44294" x="3402013" y="6045200"/>
          <p14:tracePt t="44311" x="3429000" y="6045200"/>
          <p14:tracePt t="44328" x="3490913" y="6037263"/>
          <p14:tracePt t="44344" x="3562350" y="6027738"/>
          <p14:tracePt t="44361" x="3670300" y="6027738"/>
          <p14:tracePt t="44378" x="3857625" y="6027738"/>
          <p14:tracePt t="44394" x="3973513" y="6027738"/>
          <p14:tracePt t="44411" x="4071938" y="6027738"/>
          <p14:tracePt t="44428" x="4143375" y="6027738"/>
          <p14:tracePt t="44444" x="4295775" y="6027738"/>
          <p14:tracePt t="44461" x="4367213" y="6027738"/>
          <p14:tracePt t="44478" x="4438650" y="6027738"/>
          <p14:tracePt t="44494" x="4465638" y="6027738"/>
          <p14:tracePt t="44511" x="4491038" y="6027738"/>
          <p14:tracePt t="44528" x="4545013" y="6027738"/>
          <p14:tracePt t="44544" x="4562475" y="6018213"/>
          <p14:tracePt t="44561" x="4581525" y="6018213"/>
          <p14:tracePt t="44578" x="4598988" y="6018213"/>
          <p14:tracePt t="44611" x="4608513" y="6010275"/>
          <p14:tracePt t="44630" x="4625975" y="6010275"/>
          <p14:tracePt t="44645" x="4633913" y="6010275"/>
          <p14:tracePt t="44662" x="4652963" y="6010275"/>
          <p14:tracePt t="44679" x="4687888" y="6010275"/>
          <p14:tracePt t="44695" x="4714875" y="6010275"/>
          <p14:tracePt t="44711" x="4732338" y="6010275"/>
          <p14:tracePt t="44730" x="4759325" y="6010275"/>
          <p14:tracePt t="45144" x="4776788" y="6010275"/>
          <p14:tracePt t="45157" x="4803775" y="6010275"/>
          <p14:tracePt t="45169" x="4902200" y="6010275"/>
          <p14:tracePt t="45182" x="5027613" y="6010275"/>
          <p14:tracePt t="45195" x="5160963" y="6010275"/>
          <p14:tracePt t="45212" x="5357813" y="6010275"/>
          <p14:tracePt t="45229" x="5429250" y="6010275"/>
          <p14:tracePt t="45245" x="5491163" y="6010275"/>
          <p14:tracePt t="45262" x="5518150" y="6010275"/>
          <p14:tracePt t="45278" x="5562600" y="6010275"/>
          <p14:tracePt t="45295" x="5634038" y="6010275"/>
          <p14:tracePt t="45312" x="5661025" y="6010275"/>
          <p14:tracePt t="45332" x="5670550" y="6010275"/>
          <p14:tracePt t="45395" x="5680075" y="6010275"/>
          <p14:tracePt t="45420" x="5697538" y="6010275"/>
          <p14:tracePt t="45433" x="5705475" y="6010275"/>
          <p14:tracePt t="45445" x="5741988" y="6010275"/>
          <p14:tracePt t="45458" x="5813425" y="6010275"/>
          <p14:tracePt t="45470" x="5875338" y="6010275"/>
          <p14:tracePt t="45483" x="5929313" y="6010275"/>
          <p14:tracePt t="45495" x="5973763" y="6010275"/>
          <p14:tracePt t="45512" x="6018213" y="6010275"/>
          <p14:tracePt t="45529" x="6081713" y="6010275"/>
          <p14:tracePt t="45545" x="6143625" y="6010275"/>
          <p14:tracePt t="45562" x="6161088" y="6010275"/>
          <p14:tracePt t="45579" x="6170613" y="6010275"/>
          <p14:tracePt t="45595" x="6197600" y="6010275"/>
          <p14:tracePt t="45629" x="6205538" y="6010275"/>
          <p14:tracePt t="45672" x="6215063" y="6010275"/>
          <p14:tracePt t="45834" x="6224588" y="6010275"/>
          <p14:tracePt t="45846" x="6259513" y="6010275"/>
          <p14:tracePt t="45859" x="6367463" y="6010275"/>
          <p14:tracePt t="45871" x="6545263" y="6010275"/>
          <p14:tracePt t="45884" x="6786563" y="6010275"/>
          <p14:tracePt t="45897" x="6875463" y="6010275"/>
          <p14:tracePt t="45912" x="6946900" y="6010275"/>
          <p14:tracePt t="45929" x="6983413" y="6010275"/>
          <p14:tracePt t="45945" x="7045325" y="6010275"/>
          <p14:tracePt t="45962" x="7072313" y="6010275"/>
          <p14:tracePt t="45979" x="7081838" y="6010275"/>
          <p14:tracePt t="45995" x="7089775" y="6010275"/>
          <p14:tracePt t="46029" x="7099300" y="6010275"/>
          <p14:tracePt t="47613" x="7099300" y="6000750"/>
          <p14:tracePt t="47625" x="7099300" y="5946775"/>
          <p14:tracePt t="47638" x="7099300" y="5830888"/>
          <p14:tracePt t="47651" x="7099300" y="5241925"/>
          <p14:tracePt t="47663" x="7062788" y="4491038"/>
          <p14:tracePt t="47680" x="7045325" y="3956050"/>
          <p14:tracePt t="47696" x="7045325" y="3232150"/>
          <p14:tracePt t="47713" x="7045325" y="2625725"/>
          <p14:tracePt t="47730" x="7045325" y="2428875"/>
          <p14:tracePt t="47746" x="7045325" y="2259013"/>
          <p14:tracePt t="47763" x="7045325" y="2224088"/>
          <p14:tracePt t="47780" x="7045325" y="2205038"/>
          <p14:tracePt t="48125" x="7027863" y="2205038"/>
          <p14:tracePt t="48137" x="7027863" y="2197100"/>
          <p14:tracePt t="48150" x="7010400" y="2179638"/>
          <p14:tracePt t="48162" x="7000875" y="2160588"/>
          <p14:tracePt t="48175" x="6973888" y="2116138"/>
          <p14:tracePt t="48188" x="6929438" y="2027238"/>
          <p14:tracePt t="48200" x="6875463" y="1946275"/>
          <p14:tracePt t="48213" x="6840538" y="1884363"/>
          <p14:tracePt t="48230" x="6804025" y="1812925"/>
          <p14:tracePt t="48246" x="6777038" y="1714500"/>
          <p14:tracePt t="48263" x="6742113" y="1598613"/>
          <p14:tracePt t="48279" x="6732588" y="1581150"/>
          <p14:tracePt t="48296" x="6715125" y="1554163"/>
          <p14:tracePt t="48313" x="6705600" y="1536700"/>
          <p14:tracePt t="48330" x="6705600" y="1517650"/>
          <p14:tracePt t="48346" x="6697663" y="1490663"/>
          <p14:tracePt t="48363" x="6697663" y="1446213"/>
          <p14:tracePt t="48380" x="6697663" y="1428750"/>
          <p14:tracePt t="48396" x="6697663" y="1419225"/>
          <p14:tracePt t="48413" x="6697663" y="1393825"/>
          <p14:tracePt t="48446" x="6688138" y="1384300"/>
          <p14:tracePt t="48463" x="6688138" y="1366838"/>
          <p14:tracePt t="48496" x="6688138" y="1357313"/>
          <p14:tracePt t="48513" x="6680200" y="1339850"/>
          <p14:tracePt t="48547" x="6680200" y="1322388"/>
          <p14:tracePt t="48564" x="6680200" y="1303338"/>
          <p14:tracePt t="48580" x="6680200" y="1295400"/>
          <p14:tracePt t="48613" x="6680200" y="1285875"/>
          <p14:tracePt t="48942" x="6680200" y="1295400"/>
          <p14:tracePt t="49153" x="6680200" y="1303338"/>
          <p14:tracePt t="49216" x="6688138" y="1303338"/>
          <p14:tracePt t="49232" x="6688138" y="1312863"/>
          <p14:tracePt t="49304" x="6697663" y="1312863"/>
          <p14:tracePt t="49792" x="6697663" y="1303338"/>
          <p14:tracePt t="49807" x="6697663" y="1295400"/>
          <p14:tracePt t="49855" x="6697663" y="1285875"/>
          <p14:tracePt t="50043" x="6697663" y="1276350"/>
          <p14:tracePt t="50081" x="6697663" y="1268413"/>
          <p14:tracePt t="50095" x="6697663" y="1258888"/>
          <p14:tracePt t="50733" x="6697663" y="1250950"/>
          <p14:tracePt t="51145" x="6697663" y="1241425"/>
          <p14:tracePt t="51160" x="6697663" y="1231900"/>
          <p14:tracePt t="51176" x="6697663" y="1214438"/>
          <p14:tracePt t="51190" x="6697663" y="1204913"/>
          <p14:tracePt t="51208" x="6697663" y="1187450"/>
          <p14:tracePt t="51322" x="6697663" y="1196975"/>
          <p14:tracePt t="51345" x="6688138" y="1214438"/>
          <p14:tracePt t="51361" x="6688138" y="1223963"/>
          <p14:tracePt t="51377" x="6688138" y="1231900"/>
          <p14:tracePt t="51392" x="6680200" y="1250950"/>
          <p14:tracePt t="51409" x="6680200" y="1285875"/>
          <p14:tracePt t="51425" x="6680200" y="1295400"/>
          <p14:tracePt t="51440" x="6680200" y="1303338"/>
          <p14:tracePt t="51457" x="6680200" y="1312863"/>
          <p14:tracePt t="51634" x="6680200" y="1295400"/>
          <p14:tracePt t="51649" x="6680200" y="1276350"/>
          <p14:tracePt t="51665" x="6680200" y="1250950"/>
          <p14:tracePt t="51682" x="6680200" y="1214438"/>
          <p14:tracePt t="51698" x="6680200" y="1196975"/>
          <p14:tracePt t="51715" x="6680200" y="1179513"/>
          <p14:tracePt t="52222" x="6670675" y="1179513"/>
          <p14:tracePt t="52247" x="6661150" y="1179513"/>
          <p14:tracePt t="52297" x="6653213" y="1169988"/>
          <p14:tracePt t="52311" x="6653213" y="1160463"/>
          <p14:tracePt t="52327" x="6653213" y="1152525"/>
          <p14:tracePt t="52341" x="6653213" y="1143000"/>
          <p14:tracePt t="52358" x="6653213" y="1081088"/>
          <p14:tracePt t="52372" x="6653213" y="1009650"/>
          <p14:tracePt t="52387" x="6653213" y="955675"/>
          <p14:tracePt t="52401" x="6653213" y="911225"/>
          <p14:tracePt t="52415" x="6680200" y="857250"/>
          <p14:tracePt t="52434" x="6742113" y="768350"/>
          <p14:tracePt t="52449" x="6777038" y="723900"/>
          <p14:tracePt t="52465" x="6813550" y="704850"/>
          <p14:tracePt t="52483" x="6858000" y="669925"/>
          <p14:tracePt t="52499" x="6884988" y="652463"/>
          <p14:tracePt t="52515" x="6911975" y="633413"/>
          <p14:tracePt t="52534" x="6956425" y="615950"/>
          <p14:tracePt t="52549" x="6983413" y="598488"/>
          <p14:tracePt t="52565" x="7010400" y="588963"/>
          <p14:tracePt t="52583" x="7037388" y="581025"/>
          <p14:tracePt t="52599" x="7054850" y="571500"/>
          <p14:tracePt t="52615" x="7072313" y="561975"/>
          <p14:tracePt t="52634" x="7126288" y="561975"/>
          <p14:tracePt t="52649" x="7161213" y="561975"/>
          <p14:tracePt t="52665" x="7188200" y="561975"/>
          <p14:tracePt t="52683" x="7215188" y="561975"/>
          <p14:tracePt t="52699" x="7224713" y="561975"/>
          <p14:tracePt t="52715" x="7232650" y="561975"/>
          <p14:tracePt t="52734" x="7242175" y="561975"/>
          <p14:tracePt t="52749" x="7269163" y="561975"/>
          <p14:tracePt t="52765" x="7286625" y="561975"/>
          <p14:tracePt t="52784" x="7313613" y="571500"/>
          <p14:tracePt t="52799" x="7358063" y="581025"/>
          <p14:tracePt t="52815" x="7385050" y="598488"/>
          <p14:tracePt t="52832" x="7402513" y="598488"/>
          <p14:tracePt t="52848" x="7439025" y="625475"/>
          <p14:tracePt t="52865" x="7456488" y="633413"/>
          <p14:tracePt t="52882" x="7510463" y="660400"/>
          <p14:tracePt t="52899" x="7599363" y="723900"/>
          <p14:tracePt t="52915" x="7634288" y="750888"/>
          <p14:tracePt t="52932" x="7661275" y="768350"/>
          <p14:tracePt t="52949" x="7724775" y="822325"/>
          <p14:tracePt t="52965" x="7777163" y="839788"/>
          <p14:tracePt t="52983" x="7823200" y="866775"/>
          <p14:tracePt t="52998" x="7885113" y="901700"/>
          <p14:tracePt t="53015" x="7912100" y="911225"/>
          <p14:tracePt t="53033" x="7929563" y="919163"/>
          <p14:tracePt t="53049" x="7956550" y="938213"/>
          <p14:tracePt t="53065" x="7966075" y="955675"/>
          <p14:tracePt t="53082" x="7983538" y="965200"/>
          <p14:tracePt t="53099" x="8010525" y="990600"/>
          <p14:tracePt t="53115" x="8010525" y="1000125"/>
          <p14:tracePt t="53133" x="8027988" y="1017588"/>
          <p14:tracePt t="53149" x="8037513" y="1027113"/>
          <p14:tracePt t="53183" x="8037513" y="1036638"/>
          <p14:tracePt t="53199" x="8045450" y="1044575"/>
          <p14:tracePt t="53215" x="8045450" y="1054100"/>
          <p14:tracePt t="53249" x="8045450" y="1062038"/>
          <p14:tracePt t="53936" x="8037513" y="1062038"/>
          <p14:tracePt t="53951" x="8037513" y="1071563"/>
          <p14:tracePt t="53966" x="8027988" y="1071563"/>
          <p14:tracePt t="53983" x="8018463" y="1081088"/>
          <p14:tracePt t="53999" x="7983538" y="1089025"/>
          <p14:tracePt t="54016" x="7974013" y="1098550"/>
          <p14:tracePt t="54033" x="7947025" y="1108075"/>
          <p14:tracePt t="54049" x="7894638" y="1116013"/>
          <p14:tracePt t="54066" x="7848600" y="1125538"/>
          <p14:tracePt t="54083" x="7813675" y="1125538"/>
          <p14:tracePt t="54099" x="7715250" y="1125538"/>
          <p14:tracePt t="54116" x="7643813" y="1125538"/>
          <p14:tracePt t="54133" x="7599363" y="1125538"/>
          <p14:tracePt t="54150" x="7537450" y="1125538"/>
          <p14:tracePt t="54166" x="7510463" y="1125538"/>
          <p14:tracePt t="54183" x="7491413" y="1125538"/>
          <p14:tracePt t="54200" x="7439025" y="1125538"/>
          <p14:tracePt t="54216" x="7412038" y="1125538"/>
          <p14:tracePt t="54233" x="7385050" y="1125538"/>
          <p14:tracePt t="54250" x="7331075" y="1116013"/>
          <p14:tracePt t="54266" x="7304088" y="1116013"/>
          <p14:tracePt t="54283" x="7269163" y="1116013"/>
          <p14:tracePt t="54300" x="7205663" y="1116013"/>
          <p14:tracePt t="54316" x="7170738" y="1116013"/>
          <p14:tracePt t="54335" x="7126288" y="1116013"/>
          <p14:tracePt t="54350" x="7108825" y="1116013"/>
          <p14:tracePt t="54366" x="7089775" y="1116013"/>
          <p14:tracePt t="54383" x="7062788" y="1116013"/>
          <p14:tracePt t="54399" x="6991350" y="1116013"/>
          <p14:tracePt t="54416" x="6938963" y="1116013"/>
          <p14:tracePt t="54434" x="6911975" y="1116013"/>
          <p14:tracePt t="54450" x="6858000" y="1125538"/>
          <p14:tracePt t="54466" x="6848475" y="1125538"/>
          <p14:tracePt t="54483" x="6831013" y="1125538"/>
          <p14:tracePt t="54500" x="6804025" y="1133475"/>
          <p14:tracePt t="54533" x="6796088" y="1133475"/>
          <p14:tracePt t="54550" x="6786563" y="1133475"/>
          <p14:tracePt t="54612" x="6777038" y="1133475"/>
          <p14:tracePt t="54637" x="6777038" y="1143000"/>
          <p14:tracePt t="54950" x="6786563" y="1143000"/>
          <p14:tracePt t="55075" x="6786563" y="1152525"/>
          <p14:tracePt t="55377" x="6796088" y="1152525"/>
          <p14:tracePt t="55451" x="6804025" y="1152525"/>
          <p14:tracePt t="55489" x="6813550" y="1152525"/>
          <p14:tracePt t="55513" x="6823075" y="1152525"/>
          <p14:tracePt t="55527" x="6840538" y="1152525"/>
          <p14:tracePt t="55542" x="6848475" y="1152525"/>
          <p14:tracePt t="55557" x="6867525" y="1152525"/>
          <p14:tracePt t="55572" x="6884988" y="1152525"/>
          <p14:tracePt t="55587" x="6911975" y="1152525"/>
          <p14:tracePt t="55603" x="7018338" y="1152525"/>
          <p14:tracePt t="55619" x="7126288" y="1152525"/>
          <p14:tracePt t="55634" x="7224713" y="1152525"/>
          <p14:tracePt t="55650" x="7340600" y="1152525"/>
          <p14:tracePt t="55667" x="7402513" y="1152525"/>
          <p14:tracePt t="55684" x="7456488" y="1152525"/>
          <p14:tracePt t="55700" x="7510463" y="1152525"/>
          <p14:tracePt t="55717" x="7537450" y="1152525"/>
          <p14:tracePt t="55734" x="7554913" y="1152525"/>
          <p14:tracePt t="55753" x="7616825" y="1169988"/>
          <p14:tracePt t="55775" x="7688263" y="1179513"/>
          <p14:tracePt t="55795" x="7715250" y="1179513"/>
          <p14:tracePt t="55814" x="7751763" y="1179513"/>
          <p14:tracePt t="55834" x="7769225" y="1179513"/>
          <p14:tracePt t="55840" x="7786688" y="1179513"/>
          <p14:tracePt t="55859" x="7831138" y="1179513"/>
          <p14:tracePt t="55876" x="7875588" y="1179513"/>
          <p14:tracePt t="55892" x="7885113" y="1187450"/>
          <p14:tracePt t="55906" x="7894638" y="1187450"/>
          <p14:tracePt t="55921" x="7902575" y="1187450"/>
          <p14:tracePt t="55935" x="7912100" y="1187450"/>
          <p14:tracePt t="55967" x="7920038" y="1187450"/>
          <p14:tracePt t="56827" x="7912100" y="1187450"/>
          <p14:tracePt t="56852" x="7902575" y="1187450"/>
          <p14:tracePt t="56864" x="7902575" y="1196975"/>
          <p14:tracePt t="56877" x="7894638" y="1196975"/>
          <p14:tracePt t="56952" x="7885113" y="1196975"/>
          <p14:tracePt t="57204" x="7875588" y="1196975"/>
          <p14:tracePt t="57220" x="7867650" y="1196975"/>
          <p14:tracePt t="57241" x="7858125" y="1196975"/>
          <p14:tracePt t="57266" x="7848600" y="1196975"/>
          <p14:tracePt t="57283" x="7840663" y="1196975"/>
          <p14:tracePt t="57300" x="7831138" y="1196975"/>
          <p14:tracePt t="57319" x="7796213" y="1196975"/>
          <p14:tracePt t="57340" x="7769225" y="1196975"/>
          <p14:tracePt t="57359" x="7705725" y="1196975"/>
          <p14:tracePt t="57378" x="7653338" y="1196975"/>
          <p14:tracePt t="57398" x="7616825" y="1196975"/>
          <p14:tracePt t="57416" x="7545388" y="1196975"/>
          <p14:tracePt t="57434" x="7510463" y="1196975"/>
          <p14:tracePt t="57453" x="7419975" y="1196975"/>
          <p14:tracePt t="57472" x="7394575" y="1196975"/>
          <p14:tracePt t="57491" x="7323138" y="1196975"/>
          <p14:tracePt t="57509" x="7296150" y="1196975"/>
          <p14:tracePt t="57529" x="7242175" y="1187450"/>
          <p14:tracePt t="57548" x="7215188" y="1187450"/>
          <p14:tracePt t="57567" x="7134225" y="1187450"/>
          <p14:tracePt t="57584" x="7099300" y="1187450"/>
          <p14:tracePt t="57603" x="7054850" y="1187450"/>
          <p14:tracePt t="57622" x="7037388" y="1187450"/>
          <p14:tracePt t="57638" x="7018338" y="1187450"/>
          <p14:tracePt t="57651" x="7000875" y="1187450"/>
          <p14:tracePt t="57668" x="6965950" y="1187450"/>
          <p14:tracePt t="57684" x="6946900" y="1187450"/>
          <p14:tracePt t="57701" x="6919913" y="1187450"/>
          <p14:tracePt t="57718" x="6884988" y="1187450"/>
          <p14:tracePt t="57735" x="6867525" y="1187450"/>
          <p14:tracePt t="57768" x="6858000" y="1187450"/>
          <p14:tracePt t="57791" x="6848475" y="1187450"/>
          <p14:tracePt t="57816" x="6840538" y="1187450"/>
          <p14:tracePt t="57854" x="6831013" y="1187450"/>
          <p14:tracePt t="57905" x="6823075" y="1187450"/>
          <p14:tracePt t="57930" x="6804025" y="1187450"/>
          <p14:tracePt t="57946" x="6796088" y="1187450"/>
          <p14:tracePt t="57961" x="6786563" y="1187450"/>
          <p14:tracePt t="57975" x="6769100" y="1187450"/>
          <p14:tracePt t="57992" x="6759575" y="1187450"/>
          <p14:tracePt t="58008" x="6751638" y="1187450"/>
          <p14:tracePt t="58022" x="6742113" y="1187450"/>
          <p14:tracePt t="58344" x="6751638" y="1187450"/>
          <p14:tracePt t="58369" x="6759575" y="1187450"/>
          <p14:tracePt t="58393" x="6769100" y="1187450"/>
          <p14:tracePt t="58419" x="6777038" y="1187450"/>
          <p14:tracePt t="58744" x="6769100" y="1187450"/>
          <p14:tracePt t="58782" x="6759575" y="1187450"/>
          <p14:tracePt t="59007" x="6769100" y="1187450"/>
          <p14:tracePt t="59022" x="6777038" y="1187450"/>
          <p14:tracePt t="59036" x="6786563" y="1187450"/>
          <p14:tracePt t="59058" x="6796088" y="1187450"/>
          <p14:tracePt t="59071" x="6804025" y="1179513"/>
          <p14:tracePt t="59085" x="6813550" y="1179513"/>
          <p14:tracePt t="59102" x="6831013" y="1179513"/>
          <p14:tracePt t="59119" x="6840538" y="1179513"/>
          <p14:tracePt t="59136" x="6858000" y="1179513"/>
          <p14:tracePt t="59152" x="6875463" y="1179513"/>
          <p14:tracePt t="59169" x="6894513" y="1179513"/>
          <p14:tracePt t="59186" x="6911975" y="1179513"/>
          <p14:tracePt t="59202" x="6929438" y="1179513"/>
          <p14:tracePt t="59219" x="6983413" y="1179513"/>
          <p14:tracePt t="59235" x="7037388" y="1179513"/>
          <p14:tracePt t="59252" x="7072313" y="1179513"/>
          <p14:tracePt t="59269" x="7153275" y="1179513"/>
          <p14:tracePt t="59285" x="7197725" y="1179513"/>
          <p14:tracePt t="59302" x="7232650" y="1179513"/>
          <p14:tracePt t="59320" x="7348538" y="1179513"/>
          <p14:tracePt t="59338" x="7402513" y="1179513"/>
          <p14:tracePt t="59354" x="7439025" y="1179513"/>
          <p14:tracePt t="59369" x="7554913" y="1179513"/>
          <p14:tracePt t="59385" x="7616825" y="1179513"/>
          <p14:tracePt t="59402" x="7661275" y="1179513"/>
          <p14:tracePt t="59419" x="7705725" y="1179513"/>
          <p14:tracePt t="59435" x="7724775" y="1179513"/>
          <p14:tracePt t="59452" x="7742238" y="1179513"/>
          <p14:tracePt t="59470" x="7777163" y="1179513"/>
          <p14:tracePt t="59486" x="7786688" y="1179513"/>
          <p14:tracePt t="59502" x="7804150" y="1179513"/>
          <p14:tracePt t="59519" x="7823200" y="1179513"/>
          <p14:tracePt t="59536" x="7831138" y="1179513"/>
          <p14:tracePt t="60048" x="7813675" y="1179513"/>
          <p14:tracePt t="60062" x="7804150" y="1179513"/>
          <p14:tracePt t="60077" x="7777163" y="1179513"/>
          <p14:tracePt t="60093" x="7742238" y="1187450"/>
          <p14:tracePt t="60110" x="7643813" y="1196975"/>
          <p14:tracePt t="60126" x="7599363" y="1196975"/>
          <p14:tracePt t="60142" x="7545388" y="1196975"/>
          <p14:tracePt t="60159" x="7466013" y="1196975"/>
          <p14:tracePt t="60174" x="7419975" y="1196975"/>
          <p14:tracePt t="60191" x="7385050" y="1196975"/>
          <p14:tracePt t="60208" x="7340600" y="1196975"/>
          <p14:tracePt t="60225" x="7331075" y="1196975"/>
          <p14:tracePt t="60241" x="7323138" y="1196975"/>
          <p14:tracePt t="60259" x="7277100" y="1196975"/>
          <p14:tracePt t="60273" x="7259638" y="1196975"/>
          <p14:tracePt t="60290" x="7242175" y="1196975"/>
          <p14:tracePt t="60305" x="7215188" y="1196975"/>
          <p14:tracePt t="60322" x="7161213" y="1196975"/>
          <p14:tracePt t="60342" x="7143750" y="1196975"/>
          <p14:tracePt t="60358" x="7108825" y="1196975"/>
          <p14:tracePt t="60373" x="7089775" y="1196975"/>
          <p14:tracePt t="60390" x="7072313" y="1196975"/>
          <p14:tracePt t="60419" x="7054850" y="1196975"/>
          <p14:tracePt t="60436" x="7045325" y="1196975"/>
          <p14:tracePt t="60560" x="7054850" y="1196975"/>
          <p14:tracePt t="60575" x="7072313" y="1196975"/>
          <p14:tracePt t="60591" x="7099300" y="1196975"/>
          <p14:tracePt t="60606" x="7126288" y="1196975"/>
          <p14:tracePt t="60623" x="7170738" y="1196975"/>
          <p14:tracePt t="60639" x="7197725" y="1196975"/>
          <p14:tracePt t="60655" x="7232650" y="1196975"/>
          <p14:tracePt t="60670" x="7269163" y="1196975"/>
          <p14:tracePt t="60687" x="7483475" y="1196975"/>
          <p14:tracePt t="60703" x="7562850" y="1214438"/>
          <p14:tracePt t="60719" x="7626350" y="1214438"/>
          <p14:tracePt t="60737" x="7759700" y="1223963"/>
          <p14:tracePt t="60755" x="7796213" y="1223963"/>
          <p14:tracePt t="60776" x="7831138" y="1231900"/>
          <p14:tracePt t="60798" x="7858125" y="1231900"/>
          <p14:tracePt t="60818" x="7867650" y="1231900"/>
          <p14:tracePt t="63000" x="7858125" y="1231900"/>
          <p14:tracePt t="63038" x="7848600" y="1231900"/>
          <p14:tracePt t="63125" x="7858125" y="1231900"/>
          <p14:tracePt t="63139" x="7894638" y="1214438"/>
          <p14:tracePt t="63155" x="7991475" y="1187450"/>
          <p14:tracePt t="63170" x="8062913" y="1160463"/>
          <p14:tracePt t="63187" x="8143875" y="1133475"/>
          <p14:tracePt t="63204" x="8161338" y="1133475"/>
          <p14:tracePt t="63221" x="8170863" y="1133475"/>
          <p14:tracePt t="63238" x="8180388" y="1133475"/>
          <p14:tracePt t="63325" x="8188325" y="1143000"/>
          <p14:tracePt t="63350" x="8197850" y="1152525"/>
          <p14:tracePt t="63363" x="8197850" y="1169988"/>
          <p14:tracePt t="63388" x="8197850" y="1179513"/>
          <p14:tracePt t="63403" x="8205788" y="1187450"/>
          <p14:tracePt t="63438" x="8205788" y="1196975"/>
          <p14:tracePt t="63901" x="8197850" y="1196975"/>
          <p14:tracePt t="63916" x="8188325" y="1196975"/>
          <p14:tracePt t="63931" x="8180388" y="1196975"/>
          <p14:tracePt t="63946" x="8170863" y="1196975"/>
          <p14:tracePt t="63963" x="8153400" y="1196975"/>
          <p14:tracePt t="63978" x="8134350" y="1196975"/>
          <p14:tracePt t="63994" x="8116888" y="1204913"/>
          <p14:tracePt t="64009" x="8089900" y="1214438"/>
          <p14:tracePt t="64026" x="8062913" y="1214438"/>
          <p14:tracePt t="64041" x="8045450" y="1214438"/>
          <p14:tracePt t="64056" x="8037513" y="1223963"/>
          <p14:tracePt t="64072" x="8027988" y="1223963"/>
          <p14:tracePt t="64088" x="8027988" y="1231900"/>
          <p14:tracePt t="64251" x="8027988" y="1241425"/>
          <p14:tracePt t="65189" x="8037513" y="1241425"/>
          <p14:tracePt t="65214" x="8045450" y="1241425"/>
          <p14:tracePt t="72509" x="8037513" y="1241425"/>
          <p14:tracePt t="72525" x="8018463" y="1241425"/>
          <p14:tracePt t="72542" x="7991475" y="1231900"/>
          <p14:tracePt t="72559" x="7902575" y="1214438"/>
          <p14:tracePt t="72575" x="7858125" y="1204913"/>
          <p14:tracePt t="72592" x="7804150" y="1196975"/>
          <p14:tracePt t="72608" x="7742238" y="1196975"/>
          <p14:tracePt t="72625" x="7724775" y="1196975"/>
          <p14:tracePt t="72642" x="7688263" y="1196975"/>
          <p14:tracePt t="72659" x="7589838" y="1196975"/>
          <p14:tracePt t="72675" x="7545388" y="1196975"/>
          <p14:tracePt t="72692" x="7500938" y="1196975"/>
          <p14:tracePt t="72708" x="7446963" y="1196975"/>
          <p14:tracePt t="72725" x="7429500" y="1196975"/>
          <p14:tracePt t="72743" x="7394575" y="1196975"/>
          <p14:tracePt t="72762" x="7296150" y="1187450"/>
          <p14:tracePt t="72784" x="7205663" y="1179513"/>
          <p14:tracePt t="72804" x="7188200" y="1179513"/>
          <p14:tracePt t="72824" x="7108825" y="1169988"/>
          <p14:tracePt t="72844" x="7062788" y="1169988"/>
          <p14:tracePt t="72864" x="7010400" y="1169988"/>
          <p14:tracePt t="72880" x="6983413" y="1169988"/>
          <p14:tracePt t="72886" x="6965950" y="1169988"/>
          <p14:tracePt t="72902" x="6956425" y="1169988"/>
          <p14:tracePt t="72917" x="6946900" y="1169988"/>
          <p14:tracePt t="72931" x="6929438" y="1169988"/>
          <p14:tracePt t="72948" x="6902450" y="1169988"/>
          <p14:tracePt t="72964" x="6894513" y="1169988"/>
          <p14:tracePt t="73110" x="6911975" y="1169988"/>
          <p14:tracePt t="73125" x="6929438" y="1169988"/>
          <p14:tracePt t="73139" x="6965950" y="1169988"/>
          <p14:tracePt t="73154" x="7018338" y="1169988"/>
          <p14:tracePt t="73169" x="7072313" y="1169988"/>
          <p14:tracePt t="73184" x="7197725" y="1169988"/>
          <p14:tracePt t="73200" x="7277100" y="1169988"/>
          <p14:tracePt t="73216" x="7375525" y="1169988"/>
          <p14:tracePt t="73231" x="7446963" y="1169988"/>
          <p14:tracePt t="73247" x="7599363" y="1169988"/>
          <p14:tracePt t="73264" x="7680325" y="1169988"/>
          <p14:tracePt t="73278" x="7759700" y="1169988"/>
          <p14:tracePt t="73292" x="7796213" y="1179513"/>
          <p14:tracePt t="73310" x="7894638" y="1187450"/>
          <p14:tracePt t="73326" x="7956550" y="1196975"/>
          <p14:tracePt t="73342" x="8001000" y="1196975"/>
          <p14:tracePt t="73359" x="8054975" y="1196975"/>
          <p14:tracePt t="73376" x="8062913" y="1196975"/>
          <p14:tracePt t="73392" x="8081963" y="1196975"/>
          <p14:tracePt t="73486" x="8062913" y="1196975"/>
          <p14:tracePt t="73501" x="8045450" y="1196975"/>
          <p14:tracePt t="73517" x="8018463" y="1196975"/>
          <p14:tracePt t="73532" x="7983538" y="1196975"/>
          <p14:tracePt t="73549" x="7912100" y="1196975"/>
          <p14:tracePt t="73565" x="7848600" y="1196975"/>
          <p14:tracePt t="73580" x="7777163" y="1196975"/>
          <p14:tracePt t="73598" x="7634288" y="1196975"/>
          <p14:tracePt t="73615" x="7554913" y="1196975"/>
          <p14:tracePt t="73631" x="7456488" y="1204913"/>
          <p14:tracePt t="73646" x="7385050" y="1204913"/>
          <p14:tracePt t="73664" x="7304088" y="1204913"/>
          <p14:tracePt t="73680" x="7251700" y="1204913"/>
          <p14:tracePt t="73695" x="7205663" y="1214438"/>
          <p14:tracePt t="73713" x="7134225" y="1214438"/>
          <p14:tracePt t="73731" x="7116763" y="1214438"/>
          <p14:tracePt t="73748" x="7099300" y="1223963"/>
          <p14:tracePt t="73766" x="7089775" y="1223963"/>
          <p14:tracePt t="73788" x="7081838" y="1223963"/>
          <p14:tracePt t="73911" x="7099300" y="1223963"/>
          <p14:tracePt t="73923" x="7116763" y="1223963"/>
          <p14:tracePt t="73935" x="7153275" y="1223963"/>
          <p14:tracePt t="73948" x="7180263" y="1223963"/>
          <p14:tracePt t="73961" x="7205663" y="1223963"/>
          <p14:tracePt t="73975" x="7224713" y="1223963"/>
          <p14:tracePt t="73992" x="7259638" y="1223963"/>
          <p14:tracePt t="74010" x="7304088" y="1223963"/>
          <p14:tracePt t="74026" x="7439025" y="1204913"/>
          <p14:tracePt t="74042" x="7491413" y="1204913"/>
          <p14:tracePt t="74059" x="7537450" y="1204913"/>
          <p14:tracePt t="74076" x="7643813" y="1204913"/>
          <p14:tracePt t="74093" x="7670800" y="1204913"/>
          <p14:tracePt t="74109" x="7697788" y="1204913"/>
          <p14:tracePt t="74126" x="7724775" y="1204913"/>
          <p14:tracePt t="74159" x="7732713" y="1204913"/>
          <p14:tracePt t="74176" x="7742238" y="1204913"/>
          <p14:tracePt t="74212" x="7751763" y="1204913"/>
          <p14:tracePt t="74249" x="7759700" y="1204913"/>
          <p14:tracePt t="74262" x="7769225" y="1204913"/>
          <p14:tracePt t="74274" x="7777163" y="1204913"/>
          <p14:tracePt t="74676" x="7777163" y="1214438"/>
          <p14:tracePt t="75327" x="7769225" y="1214438"/>
          <p14:tracePt t="75527" x="7759700" y="1214438"/>
          <p14:tracePt t="75590" x="7751763" y="1214438"/>
          <p14:tracePt t="75615" x="7742238" y="1214438"/>
          <p14:tracePt t="75629" x="7732713" y="1214438"/>
          <p14:tracePt t="75643" x="7724775" y="1214438"/>
          <p14:tracePt t="75660" x="7705725" y="1214438"/>
          <p14:tracePt t="75677" x="7661275" y="1214438"/>
          <p14:tracePt t="75693" x="7608888" y="1214438"/>
          <p14:tracePt t="75710" x="7545388" y="1214438"/>
          <p14:tracePt t="75727" x="7439025" y="1214438"/>
          <p14:tracePt t="75743" x="7394575" y="1214438"/>
          <p14:tracePt t="75764" x="7348538" y="1214438"/>
          <p14:tracePt t="75784" x="7251700" y="1214438"/>
          <p14:tracePt t="75804" x="7153275" y="1223963"/>
          <p14:tracePt t="75824" x="7116763" y="1223963"/>
          <p14:tracePt t="75846" x="7054850" y="1223963"/>
          <p14:tracePt t="75867" x="6983413" y="1223963"/>
          <p14:tracePt t="75887" x="6946900" y="1223963"/>
          <p14:tracePt t="75903" x="6902450" y="1223963"/>
          <p14:tracePt t="75923" x="6884988" y="1223963"/>
          <p14:tracePt t="75939" x="6848475" y="1223963"/>
          <p14:tracePt t="75954" x="6813550" y="1223963"/>
          <p14:tracePt t="75971" x="6796088" y="1223963"/>
          <p14:tracePt t="75986" x="6786563" y="1223963"/>
          <p14:tracePt t="76002" x="6759575" y="1223963"/>
          <p14:tracePt t="76017" x="6742113" y="1223963"/>
          <p14:tracePt t="76047" x="6732588" y="1223963"/>
          <p14:tracePt t="76064" x="6715125" y="1223963"/>
          <p14:tracePt t="76096" x="6705600" y="1223963"/>
          <p14:tracePt t="76112" x="6697663" y="1223963"/>
          <p14:tracePt t="82154" x="6697663" y="1214438"/>
          <p14:tracePt t="82178" x="6697663" y="1204913"/>
          <p14:tracePt t="82192" x="6697663" y="1196975"/>
          <p14:tracePt t="82208" x="6697663" y="1187450"/>
          <p14:tracePt t="82223" x="6697663" y="1179513"/>
          <p14:tracePt t="82238" x="6697663" y="1169988"/>
          <p14:tracePt t="82253" x="6697663" y="1160463"/>
          <p14:tracePt t="82855" x="6705600" y="1160463"/>
          <p14:tracePt t="84764" x="6697663" y="1169988"/>
          <p14:tracePt t="84789" x="6697663" y="1179513"/>
          <p14:tracePt t="84808" x="6688138" y="1196975"/>
          <p14:tracePt t="84827" x="6680200" y="1214438"/>
          <p14:tracePt t="84863" x="6680200" y="1223963"/>
          <p14:tracePt t="84900" x="6680200" y="12319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 lnSpcReduction="10000"/>
          </a:bodyPr>
          <a:lstStyle/>
          <a:p>
            <a:pPr algn="just" eaLnBrk="0" hangingPunct="0">
              <a:buFontTx/>
              <a:buChar char="•"/>
            </a:pPr>
            <a:r>
              <a:rPr lang="en-US" dirty="0"/>
              <a:t>A network switch is networking hardware that connects devices by using packet switching to receive and forward data to the destination device.</a:t>
            </a:r>
          </a:p>
          <a:p>
            <a:pPr algn="just" eaLnBrk="0" hangingPunct="0">
              <a:buFontTx/>
              <a:buChar char="•"/>
            </a:pPr>
            <a:r>
              <a:rPr lang="en-US" altLang="en-US" dirty="0"/>
              <a:t>Switches operate at the Data Link layer (layer 2) of the OSI model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Switches allow different </a:t>
            </a:r>
            <a:r>
              <a:rPr lang="en-US" b="1" dirty="0"/>
              <a:t>nodes</a:t>
            </a:r>
            <a:r>
              <a:rPr lang="en-US" dirty="0"/>
              <a:t> to communicate directly with one another in a smooth and efficient manner.</a:t>
            </a:r>
          </a:p>
          <a:p>
            <a:pPr algn="just" eaLnBrk="0" hangingPunct="0">
              <a:buFontTx/>
              <a:buChar char="•"/>
            </a:pPr>
            <a:endParaRPr lang="en-US" altLang="en-US" dirty="0"/>
          </a:p>
          <a:p>
            <a:pPr algn="just" eaLnBrk="0" hangingPunct="0">
              <a:buFontTx/>
              <a:buChar char="•"/>
            </a:pPr>
            <a:endParaRPr lang="en-US" altLang="en-US" dirty="0"/>
          </a:p>
          <a:p>
            <a:pPr algn="just"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b="42222"/>
          <a:stretch/>
        </p:blipFill>
        <p:spPr>
          <a:xfrm>
            <a:off x="5156200" y="194733"/>
            <a:ext cx="3810000" cy="10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28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65101"/>
    </mc:Choice>
    <mc:Fallback xmlns="">
      <p:transition advTm="65101"/>
    </mc:Fallback>
  </mc:AlternateContent>
  <p:extLst>
    <p:ext uri="{3A86A75C-4F4B-4683-9AE1-C65F6400EC91}">
      <p14:laserTraceLst xmlns:p14="http://schemas.microsoft.com/office/powerpoint/2010/main">
        <p14:tracePtLst>
          <p14:tracePt t="3328" x="6661150" y="1231900"/>
          <p14:tracePt t="3341" x="6608763" y="1231900"/>
          <p14:tracePt t="3353" x="6394450" y="1231900"/>
          <p14:tracePt t="3366" x="5643563" y="1268413"/>
          <p14:tracePt t="3378" x="5072063" y="1374775"/>
          <p14:tracePt t="3392" x="4537075" y="1544638"/>
          <p14:tracePt t="3406" x="4143375" y="1697038"/>
          <p14:tracePt t="3422" x="3795713" y="1830388"/>
          <p14:tracePt t="3440" x="3241675" y="1973263"/>
          <p14:tracePt t="3456" x="3089275" y="2036763"/>
          <p14:tracePt t="3472" x="2955925" y="2089150"/>
          <p14:tracePt t="3490" x="2724150" y="2197100"/>
          <p14:tracePt t="3506" x="2679700" y="2224088"/>
          <p14:tracePt t="3522" x="2633663" y="2251075"/>
          <p14:tracePt t="3540" x="2544763" y="2286000"/>
          <p14:tracePt t="3556" x="2527300" y="2295525"/>
          <p14:tracePt t="3572" x="2509838" y="2303463"/>
          <p14:tracePt t="3590" x="2473325" y="2312988"/>
          <p14:tracePt t="3606" x="2465388" y="2312988"/>
          <p14:tracePt t="3622" x="2455863" y="2312988"/>
          <p14:tracePt t="3640" x="2446338" y="2322513"/>
          <p14:tracePt t="4030" x="2455863" y="2322513"/>
          <p14:tracePt t="4067" x="2465388" y="2322513"/>
          <p14:tracePt t="4079" x="2473325" y="2322513"/>
          <p14:tracePt t="4093" x="2490788" y="2322513"/>
          <p14:tracePt t="4106" x="2517775" y="2312988"/>
          <p14:tracePt t="4122" x="2581275" y="2303463"/>
          <p14:tracePt t="4140" x="2687638" y="2286000"/>
          <p14:tracePt t="4156" x="2955925" y="2268538"/>
          <p14:tracePt t="4173" x="3089275" y="2259013"/>
          <p14:tracePt t="4189" x="3214688" y="2259013"/>
          <p14:tracePt t="4206" x="3490913" y="2259013"/>
          <p14:tracePt t="4222" x="3589338" y="2251075"/>
          <p14:tracePt t="4241" x="3660775" y="2241550"/>
          <p14:tracePt t="4256" x="3795713" y="2232025"/>
          <p14:tracePt t="4272" x="3822700" y="2224088"/>
          <p14:tracePt t="4289" x="3840163" y="2224088"/>
          <p14:tracePt t="4306" x="3857625" y="2214563"/>
          <p14:tracePt t="4323" x="3867150" y="2214563"/>
          <p14:tracePt t="4654" x="3875088" y="2214563"/>
          <p14:tracePt t="4666" x="3911600" y="2214563"/>
          <p14:tracePt t="4679" x="4108450" y="2214563"/>
          <p14:tracePt t="4692" x="4813300" y="2276475"/>
          <p14:tracePt t="4706" x="5357813" y="2312988"/>
          <p14:tracePt t="4722" x="5465763" y="2322513"/>
          <p14:tracePt t="4740" x="5545138" y="2330450"/>
          <p14:tracePt t="4756" x="5724525" y="2347913"/>
          <p14:tracePt t="4773" x="5776913" y="2347913"/>
          <p14:tracePt t="4789" x="5813425" y="2347913"/>
          <p14:tracePt t="4806" x="5902325" y="2347913"/>
          <p14:tracePt t="4823" x="5965825" y="2347913"/>
          <p14:tracePt t="4840" x="6000750" y="2347913"/>
          <p14:tracePt t="4846" x="6027738" y="2347913"/>
          <p14:tracePt t="4856" x="6054725" y="2347913"/>
          <p14:tracePt t="4873" x="6072188" y="2347913"/>
          <p14:tracePt t="4889" x="6099175" y="2347913"/>
          <p14:tracePt t="4906" x="6116638" y="2339975"/>
          <p14:tracePt t="4923" x="6126163" y="2339975"/>
          <p14:tracePt t="4939" x="6134100" y="2339975"/>
          <p14:tracePt t="5231" x="6126163" y="2339975"/>
          <p14:tracePt t="5256" x="6116638" y="2339975"/>
          <p14:tracePt t="5269" x="6099175" y="2339975"/>
          <p14:tracePt t="5281" x="6072188" y="2339975"/>
          <p14:tracePt t="5294" x="6045200" y="2339975"/>
          <p14:tracePt t="5306" x="5965825" y="2339975"/>
          <p14:tracePt t="5323" x="5697538" y="2339975"/>
          <p14:tracePt t="5340" x="5062538" y="2347913"/>
          <p14:tracePt t="5357" x="4510088" y="2428875"/>
          <p14:tracePt t="5374" x="4402138" y="2446338"/>
          <p14:tracePt t="5390" x="4276725" y="2473325"/>
          <p14:tracePt t="5406" x="4108450" y="2509838"/>
          <p14:tracePt t="5423" x="4000500" y="2527300"/>
          <p14:tracePt t="5440" x="3919538" y="2554288"/>
          <p14:tracePt t="5456" x="3776663" y="2608263"/>
          <p14:tracePt t="5473" x="3705225" y="2625725"/>
          <p14:tracePt t="5490" x="3625850" y="2652713"/>
          <p14:tracePt t="5507" x="3536950" y="2670175"/>
          <p14:tracePt t="5523" x="3509963" y="2670175"/>
          <p14:tracePt t="5540" x="3490913" y="2679700"/>
          <p14:tracePt t="5557" x="3465513" y="2687638"/>
          <p14:tracePt t="5573" x="3455988" y="2687638"/>
          <p14:tracePt t="5607" x="3438525" y="2687638"/>
          <p14:tracePt t="6095" x="3446463" y="2687638"/>
          <p14:tracePt t="6133" x="3455988" y="2687638"/>
          <p14:tracePt t="6158" x="3465513" y="2687638"/>
          <p14:tracePt t="6171" x="3473450" y="2687638"/>
          <p14:tracePt t="6182" x="3482975" y="2687638"/>
          <p14:tracePt t="6195" x="3500438" y="2687638"/>
          <p14:tracePt t="6208" x="3527425" y="2687638"/>
          <p14:tracePt t="6224" x="3554413" y="2687638"/>
          <p14:tracePt t="6240" x="3608388" y="2687638"/>
          <p14:tracePt t="6257" x="3786188" y="2679700"/>
          <p14:tracePt t="6274" x="3867150" y="2679700"/>
          <p14:tracePt t="6290" x="3946525" y="2679700"/>
          <p14:tracePt t="6307" x="4143375" y="2670175"/>
          <p14:tracePt t="6324" x="4251325" y="2670175"/>
          <p14:tracePt t="6341" x="4322763" y="2670175"/>
          <p14:tracePt t="6357" x="4500563" y="2670175"/>
          <p14:tracePt t="6374" x="4537075" y="2670175"/>
          <p14:tracePt t="6390" x="4562475" y="2670175"/>
          <p14:tracePt t="6407" x="4589463" y="2670175"/>
          <p14:tracePt t="6424" x="4598988" y="2670175"/>
          <p14:tracePt t="6458" x="4608513" y="2670175"/>
          <p14:tracePt t="6670" x="4616450" y="2670175"/>
          <p14:tracePt t="6984" x="4633913" y="2670175"/>
          <p14:tracePt t="6996" x="4652963" y="2670175"/>
          <p14:tracePt t="7009" x="4687888" y="2670175"/>
          <p14:tracePt t="7021" x="4776788" y="2670175"/>
          <p14:tracePt t="7034" x="4946650" y="2670175"/>
          <p14:tracePt t="7046" x="5143500" y="2660650"/>
          <p14:tracePt t="7060" x="5241925" y="2660650"/>
          <p14:tracePt t="7074" x="5330825" y="2660650"/>
          <p14:tracePt t="7090" x="5429250" y="2660650"/>
          <p14:tracePt t="7107" x="5500688" y="2660650"/>
          <p14:tracePt t="7124" x="5572125" y="2660650"/>
          <p14:tracePt t="7141" x="5608638" y="2660650"/>
          <p14:tracePt t="7157" x="5653088" y="2660650"/>
          <p14:tracePt t="7174" x="5715000" y="2660650"/>
          <p14:tracePt t="7190" x="5741988" y="2660650"/>
          <p14:tracePt t="7207" x="5751513" y="2660650"/>
          <p14:tracePt t="7224" x="5768975" y="2660650"/>
          <p14:tracePt t="7257" x="5776913" y="2660650"/>
          <p14:tracePt t="7383" x="5768975" y="2660650"/>
          <p14:tracePt t="7395" x="5759450" y="2660650"/>
          <p14:tracePt t="7409" x="5741988" y="2660650"/>
          <p14:tracePt t="7421" x="5732463" y="2660650"/>
          <p14:tracePt t="7433" x="5715000" y="2660650"/>
          <p14:tracePt t="7446" x="5697538" y="2660650"/>
          <p14:tracePt t="7459" x="5680075" y="2660650"/>
          <p14:tracePt t="7474" x="5661025" y="2660650"/>
          <p14:tracePt t="7491" x="5634038" y="2660650"/>
          <p14:tracePt t="7507" x="5456238" y="2679700"/>
          <p14:tracePt t="7524" x="5303838" y="2697163"/>
          <p14:tracePt t="7541" x="5045075" y="2741613"/>
          <p14:tracePt t="7557" x="4884738" y="2776538"/>
          <p14:tracePt t="7574" x="4500563" y="2867025"/>
          <p14:tracePt t="7590" x="4402138" y="2894013"/>
          <p14:tracePt t="7607" x="4303713" y="2938463"/>
          <p14:tracePt t="7624" x="4098925" y="2990850"/>
          <p14:tracePt t="7641" x="4017963" y="3036888"/>
          <p14:tracePt t="7657" x="3813175" y="3089275"/>
          <p14:tracePt t="7674" x="3751263" y="3108325"/>
          <p14:tracePt t="7691" x="3705225" y="3116263"/>
          <p14:tracePt t="7709" x="3554413" y="3152775"/>
          <p14:tracePt t="7724" x="3500438" y="3160713"/>
          <p14:tracePt t="7741" x="3455988" y="3160713"/>
          <p14:tracePt t="7759" x="3394075" y="3179763"/>
          <p14:tracePt t="7774" x="3357563" y="3187700"/>
          <p14:tracePt t="7791" x="3330575" y="3187700"/>
          <p14:tracePt t="7809" x="3286125" y="3187700"/>
          <p14:tracePt t="7824" x="3268663" y="3187700"/>
          <p14:tracePt t="7841" x="3241675" y="3197225"/>
          <p14:tracePt t="7860" x="3214688" y="3205163"/>
          <p14:tracePt t="7875" x="3187700" y="3205163"/>
          <p14:tracePt t="7891" x="3179763" y="3205163"/>
          <p14:tracePt t="7909" x="3160713" y="3205163"/>
          <p14:tracePt t="7924" x="3152775" y="3205163"/>
          <p14:tracePt t="7941" x="3143250" y="3205163"/>
          <p14:tracePt t="7974" x="3133725" y="3205163"/>
          <p14:tracePt t="8650" x="3160713" y="3205163"/>
          <p14:tracePt t="8662" x="3197225" y="3205163"/>
          <p14:tracePt t="8675" x="3286125" y="3205163"/>
          <p14:tracePt t="8687" x="3465513" y="3205163"/>
          <p14:tracePt t="8700" x="3589338" y="3205163"/>
          <p14:tracePt t="8712" x="3670300" y="3205163"/>
          <p14:tracePt t="8725" x="3714750" y="3205163"/>
          <p14:tracePt t="8742" x="3776663" y="3205163"/>
          <p14:tracePt t="8758" x="3830638" y="3197225"/>
          <p14:tracePt t="8775" x="3894138" y="3187700"/>
          <p14:tracePt t="8791" x="3911600" y="3187700"/>
          <p14:tracePt t="8808" x="3938588" y="3187700"/>
          <p14:tracePt t="8825" x="4000500" y="3179763"/>
          <p14:tracePt t="8842" x="4062413" y="3179763"/>
          <p14:tracePt t="8858" x="4125913" y="3179763"/>
          <p14:tracePt t="8875" x="4286250" y="3170238"/>
          <p14:tracePt t="8892" x="4411663" y="3170238"/>
          <p14:tracePt t="8908" x="4491038" y="3160713"/>
          <p14:tracePt t="8925" x="4660900" y="3152775"/>
          <p14:tracePt t="8942" x="4732338" y="3152775"/>
          <p14:tracePt t="8958" x="4776788" y="3152775"/>
          <p14:tracePt t="8975" x="4830763" y="3143250"/>
          <p14:tracePt t="8992" x="4857750" y="3143250"/>
          <p14:tracePt t="9008" x="4875213" y="3143250"/>
          <p14:tracePt t="9025" x="4894263" y="3133725"/>
          <p14:tracePt t="9042" x="4902200" y="3133725"/>
          <p14:tracePt t="9365" x="4911725" y="3133725"/>
          <p14:tracePt t="9376" x="4919663" y="3125788"/>
          <p14:tracePt t="9388" x="4973638" y="3116263"/>
          <p14:tracePt t="9402" x="5205413" y="3108325"/>
          <p14:tracePt t="9413" x="5857875" y="3108325"/>
          <p14:tracePt t="9426" x="6224588" y="3108325"/>
          <p14:tracePt t="9442" x="6572250" y="3133725"/>
          <p14:tracePt t="9458" x="6724650" y="3152775"/>
          <p14:tracePt t="9475" x="6973888" y="3197225"/>
          <p14:tracePt t="9492" x="7037388" y="3214688"/>
          <p14:tracePt t="9509" x="7072313" y="3214688"/>
          <p14:tracePt t="9525" x="7116763" y="3214688"/>
          <p14:tracePt t="9542" x="7134225" y="3224213"/>
          <p14:tracePt t="9559" x="7143750" y="3224213"/>
          <p14:tracePt t="9575" x="7153275" y="3224213"/>
          <p14:tracePt t="9609" x="7161213" y="3224213"/>
          <p14:tracePt t="9977" x="7153275" y="3224213"/>
          <p14:tracePt t="10002" x="7134225" y="3224213"/>
          <p14:tracePt t="10027" x="7108825" y="3224213"/>
          <p14:tracePt t="10040" x="7081838" y="3224213"/>
          <p14:tracePt t="10052" x="7000875" y="3224213"/>
          <p14:tracePt t="10065" x="6688138" y="3241675"/>
          <p14:tracePt t="10078" x="6037263" y="3276600"/>
          <p14:tracePt t="10092" x="5330825" y="3330575"/>
          <p14:tracePt t="10109" x="4813300" y="3367088"/>
          <p14:tracePt t="10126" x="4044950" y="3446463"/>
          <p14:tracePt t="10142" x="3857625" y="3490913"/>
          <p14:tracePt t="10159" x="3598863" y="3527425"/>
          <p14:tracePt t="10176" x="3357563" y="3571875"/>
          <p14:tracePt t="10192" x="3268663" y="3589338"/>
          <p14:tracePt t="10209" x="3224213" y="3589338"/>
          <p14:tracePt t="10227" x="3179763" y="3598863"/>
          <p14:tracePt t="10242" x="3170238" y="3598863"/>
          <p14:tracePt t="10259" x="3160713" y="3598863"/>
          <p14:tracePt t="10276" x="3152775" y="3598863"/>
          <p14:tracePt t="10309" x="3152775" y="3608388"/>
          <p14:tracePt t="10641" x="3160713" y="3608388"/>
          <p14:tracePt t="10666" x="3179763" y="3608388"/>
          <p14:tracePt t="10679" x="3197225" y="3608388"/>
          <p14:tracePt t="10691" x="3214688" y="3608388"/>
          <p14:tracePt t="10704" x="3251200" y="3598863"/>
          <p14:tracePt t="10716" x="3313113" y="3598863"/>
          <p14:tracePt t="10728" x="3394075" y="3581400"/>
          <p14:tracePt t="10742" x="3490913" y="3581400"/>
          <p14:tracePt t="10759" x="3598863" y="3571875"/>
          <p14:tracePt t="10777" x="3705225" y="3571875"/>
          <p14:tracePt t="10793" x="3894138" y="3562350"/>
          <p14:tracePt t="10809" x="3965575" y="3562350"/>
          <p14:tracePt t="10826" x="4037013" y="3562350"/>
          <p14:tracePt t="10843" x="4179888" y="3562350"/>
          <p14:tracePt t="10859" x="4232275" y="3562350"/>
          <p14:tracePt t="10866" x="4268788" y="3562350"/>
          <p14:tracePt t="10892" x="4330700" y="3562350"/>
          <p14:tracePt t="10910" x="4348163" y="3562350"/>
          <p14:tracePt t="10926" x="4375150" y="3562350"/>
          <p14:tracePt t="10943" x="4402138" y="3562350"/>
          <p14:tracePt t="12906" x="4411663" y="3554413"/>
          <p14:tracePt t="12918" x="4456113" y="3544888"/>
          <p14:tracePt t="12931" x="4670425" y="3465513"/>
          <p14:tracePt t="12944" x="5099050" y="3251200"/>
          <p14:tracePt t="12960" x="5313363" y="3143250"/>
          <p14:tracePt t="12977" x="5446713" y="3071813"/>
          <p14:tracePt t="12994" x="5572125" y="3000375"/>
          <p14:tracePt t="13010" x="5661025" y="2973388"/>
          <p14:tracePt t="13027" x="5751513" y="2938463"/>
          <p14:tracePt t="13044" x="5857875" y="2874963"/>
          <p14:tracePt t="13060" x="5894388" y="2847975"/>
          <p14:tracePt t="13077" x="5929313" y="2813050"/>
          <p14:tracePt t="13094" x="5973763" y="2768600"/>
          <p14:tracePt t="13111" x="5973763" y="2759075"/>
          <p14:tracePt t="13127" x="5983288" y="2751138"/>
          <p14:tracePt t="13808" x="5983288" y="2741613"/>
          <p14:tracePt t="13833" x="5983288" y="2732088"/>
          <p14:tracePt t="13846" x="5983288" y="2724150"/>
          <p14:tracePt t="13859" x="5973763" y="2714625"/>
          <p14:tracePt t="13872" x="5965825" y="2697163"/>
          <p14:tracePt t="13885" x="5956300" y="2670175"/>
          <p14:tracePt t="13897" x="5929313" y="2608263"/>
          <p14:tracePt t="13911" x="5884863" y="2527300"/>
          <p14:tracePt t="13927" x="5857875" y="2455863"/>
          <p14:tracePt t="13945" x="5786438" y="2322513"/>
          <p14:tracePt t="13961" x="5759450" y="2214563"/>
          <p14:tracePt t="13977" x="5732463" y="2143125"/>
          <p14:tracePt t="13994" x="5715000" y="2089150"/>
          <p14:tracePt t="14011" x="5697538" y="2044700"/>
          <p14:tracePt t="14028" x="5697538" y="2027238"/>
          <p14:tracePt t="14360" x="5697538" y="2017713"/>
          <p14:tracePt t="14370" x="5697538" y="2009775"/>
          <p14:tracePt t="14383" x="5697538" y="1965325"/>
          <p14:tracePt t="14396" x="5697538" y="1884363"/>
          <p14:tracePt t="14411" x="5705475" y="1795463"/>
          <p14:tracePt t="14427" x="5732463" y="1731963"/>
          <p14:tracePt t="14445" x="5768975" y="1643063"/>
          <p14:tracePt t="14461" x="5786438" y="1562100"/>
          <p14:tracePt t="14478" x="5803900" y="1509713"/>
          <p14:tracePt t="14495" x="5822950" y="1465263"/>
          <p14:tracePt t="14511" x="5822950" y="1455738"/>
          <p14:tracePt t="14528" x="5822950" y="1446213"/>
          <p14:tracePt t="14546" x="5822950" y="1438275"/>
          <p14:tracePt t="14597" x="5813425" y="1438275"/>
          <p14:tracePt t="14609" x="5813425" y="1428750"/>
          <p14:tracePt t="14722" x="5803900" y="1428750"/>
          <p14:tracePt t="14847" x="5795963" y="1428750"/>
          <p14:tracePt t="14863" x="5795963" y="1419225"/>
          <p14:tracePt t="14898" x="5786438" y="1411288"/>
          <p14:tracePt t="14911" x="5776913" y="1401763"/>
          <p14:tracePt t="14924" x="5776913" y="1384300"/>
          <p14:tracePt t="14936" x="5759450" y="1357313"/>
          <p14:tracePt t="14948" x="5741988" y="1322388"/>
          <p14:tracePt t="14961" x="5741988" y="1285875"/>
          <p14:tracePt t="14978" x="5732463" y="1258888"/>
          <p14:tracePt t="14995" x="5724525" y="1231900"/>
          <p14:tracePt t="15011" x="5724525" y="1160463"/>
          <p14:tracePt t="15028" x="5724525" y="1133475"/>
          <p14:tracePt t="15045" x="5724525" y="1116013"/>
          <p14:tracePt t="15510" x="5715000" y="1116013"/>
          <p14:tracePt t="15534" x="5705475" y="1116013"/>
          <p14:tracePt t="15560" x="5697538" y="1116013"/>
          <p14:tracePt t="15585" x="5688013" y="1116013"/>
          <p14:tracePt t="15611" x="5680075" y="1116013"/>
          <p14:tracePt t="15649" x="5670550" y="1116013"/>
          <p14:tracePt t="15674" x="5661025" y="1116013"/>
          <p14:tracePt t="15686" x="5653088" y="1116013"/>
          <p14:tracePt t="15699" x="5643563" y="1116013"/>
          <p14:tracePt t="15712" x="5634038" y="1116013"/>
          <p14:tracePt t="15728" x="5626100" y="1116013"/>
          <p14:tracePt t="15745" x="5616575" y="1116013"/>
          <p14:tracePt t="15761" x="5589588" y="1116013"/>
          <p14:tracePt t="15778" x="5581650" y="1116013"/>
          <p14:tracePt t="15795" x="5572125" y="1116013"/>
          <p14:tracePt t="15812" x="5554663" y="1125538"/>
          <p14:tracePt t="15828" x="5545138" y="1125538"/>
          <p14:tracePt t="15846" x="5537200" y="1125538"/>
          <p14:tracePt t="15862" x="5518150" y="1125538"/>
          <p14:tracePt t="15879" x="5510213" y="1125538"/>
          <p14:tracePt t="15899" x="5500688" y="1125538"/>
          <p14:tracePt t="16062" x="5518150" y="1125538"/>
          <p14:tracePt t="16088" x="5527675" y="1125538"/>
          <p14:tracePt t="16102" x="5537200" y="1125538"/>
          <p14:tracePt t="16113" x="5545138" y="1125538"/>
          <p14:tracePt t="16136" x="5554663" y="1125538"/>
          <p14:tracePt t="16161" x="5562600" y="1125538"/>
          <p14:tracePt t="16200" x="5572125" y="1125538"/>
          <p14:tracePt t="16225" x="5581650" y="1125538"/>
          <p14:tracePt t="25902" x="5562600" y="1125538"/>
          <p14:tracePt t="25914" x="5483225" y="1169988"/>
          <p14:tracePt t="25926" x="5126038" y="1330325"/>
          <p14:tracePt t="25938" x="4510088" y="1598613"/>
          <p14:tracePt t="25954" x="4017963" y="1795463"/>
          <p14:tracePt t="25966" x="3608388" y="2108200"/>
          <p14:tracePt t="25983" x="3152775" y="2357438"/>
          <p14:tracePt t="26001" x="2286000" y="2901950"/>
          <p14:tracePt t="26017" x="2027238" y="3054350"/>
          <p14:tracePt t="26033" x="1598613" y="3286125"/>
          <p14:tracePt t="26052" x="973138" y="3660775"/>
          <p14:tracePt t="26067" x="857250" y="3741738"/>
          <p14:tracePt t="26083" x="669925" y="3830638"/>
          <p14:tracePt t="26101" x="517525" y="3938588"/>
          <p14:tracePt t="26117" x="446088" y="3990975"/>
          <p14:tracePt t="26133" x="411163" y="4017963"/>
          <p14:tracePt t="26151" x="347663" y="4062413"/>
          <p14:tracePt t="26167" x="330200" y="4081463"/>
          <p14:tracePt t="26183" x="312738" y="4089400"/>
          <p14:tracePt t="26201" x="285750" y="4143375"/>
          <p14:tracePt t="26217" x="268288" y="4205288"/>
          <p14:tracePt t="26233" x="258763" y="4251325"/>
          <p14:tracePt t="26251" x="258763" y="4322763"/>
          <p14:tracePt t="26267" x="258763" y="4340225"/>
          <p14:tracePt t="26284" x="258763" y="4348163"/>
          <p14:tracePt t="26301" x="303213" y="4394200"/>
          <p14:tracePt t="26317" x="366713" y="4419600"/>
          <p14:tracePt t="26333" x="428625" y="4446588"/>
          <p14:tracePt t="26351" x="598488" y="4456113"/>
          <p14:tracePt t="26367" x="704850" y="4456113"/>
          <p14:tracePt t="26384" x="857250" y="4456113"/>
          <p14:tracePt t="26402" x="1169988" y="4367213"/>
          <p14:tracePt t="26417" x="1285875" y="4330700"/>
          <p14:tracePt t="26433" x="1384300" y="4313238"/>
          <p14:tracePt t="26452" x="1517650" y="4259263"/>
          <p14:tracePt t="26467" x="1571625" y="4232275"/>
          <p14:tracePt t="26484" x="1616075" y="4205288"/>
          <p14:tracePt t="26501" x="1660525" y="4179888"/>
          <p14:tracePt t="26517" x="1679575" y="4160838"/>
          <p14:tracePt t="26553" x="1687513" y="4160838"/>
          <p14:tracePt t="27017" x="1714500" y="4152900"/>
          <p14:tracePt t="27029" x="1758950" y="4143375"/>
          <p14:tracePt t="27042" x="1919288" y="4143375"/>
          <p14:tracePt t="27055" x="2330450" y="4143375"/>
          <p14:tracePt t="27067" x="2724150" y="4143375"/>
          <p14:tracePt t="27084" x="2867025" y="4143375"/>
          <p14:tracePt t="27101" x="3000375" y="4143375"/>
          <p14:tracePt t="27117" x="3116263" y="4143375"/>
          <p14:tracePt t="27134" x="3152775" y="4143375"/>
          <p14:tracePt t="27151" x="3179763" y="4143375"/>
          <p14:tracePt t="27167" x="3241675" y="4143375"/>
          <p14:tracePt t="27184" x="3259138" y="4143375"/>
          <p14:tracePt t="27201" x="3286125" y="4143375"/>
          <p14:tracePt t="27217" x="3330575" y="4143375"/>
          <p14:tracePt t="27234" x="3357563" y="4143375"/>
          <p14:tracePt t="27251" x="3384550" y="4143375"/>
          <p14:tracePt t="27267" x="3438525" y="4133850"/>
          <p14:tracePt t="27284" x="3465513" y="4133850"/>
          <p14:tracePt t="27301" x="3482975" y="4133850"/>
          <p14:tracePt t="27317" x="3536950" y="4125913"/>
          <p14:tracePt t="27334" x="3562350" y="4125913"/>
          <p14:tracePt t="27351" x="3608388" y="4125913"/>
          <p14:tracePt t="27367" x="3732213" y="4116388"/>
          <p14:tracePt t="27384" x="3776663" y="4116388"/>
          <p14:tracePt t="27401" x="3822700" y="4116388"/>
          <p14:tracePt t="27417" x="3983038" y="4116388"/>
          <p14:tracePt t="27434" x="4054475" y="4116388"/>
          <p14:tracePt t="27451" x="4089400" y="4116388"/>
          <p14:tracePt t="27467" x="4152900" y="4116388"/>
          <p14:tracePt t="27484" x="4179888" y="4116388"/>
          <p14:tracePt t="27501" x="4214813" y="4116388"/>
          <p14:tracePt t="27505" x="4224338" y="4116388"/>
          <p14:tracePt t="27517" x="4241800" y="4116388"/>
          <p14:tracePt t="27805" x="4251325" y="4116388"/>
          <p14:tracePt t="27818" x="4295775" y="4116388"/>
          <p14:tracePt t="27833" x="4491038" y="4116388"/>
          <p14:tracePt t="27848" x="5295900" y="4143375"/>
          <p14:tracePt t="27864" x="5670550" y="4197350"/>
          <p14:tracePt t="27880" x="6126163" y="4232275"/>
          <p14:tracePt t="27901" x="6197600" y="4241800"/>
          <p14:tracePt t="27918" x="6429375" y="4251325"/>
          <p14:tracePt t="27934" x="6491288" y="4251325"/>
          <p14:tracePt t="27951" x="6554788" y="4251325"/>
          <p14:tracePt t="27968" x="6634163" y="4251325"/>
          <p14:tracePt t="27984" x="6670675" y="4251325"/>
          <p14:tracePt t="28001" x="6697663" y="4251325"/>
          <p14:tracePt t="28017" x="6732588" y="4251325"/>
          <p14:tracePt t="28034" x="6742113" y="4251325"/>
          <p14:tracePt t="28067" x="6751638" y="4251325"/>
          <p14:tracePt t="28218" x="6732588" y="4251325"/>
          <p14:tracePt t="28231" x="6724650" y="4251325"/>
          <p14:tracePt t="28244" x="6715125" y="4251325"/>
          <p14:tracePt t="28256" x="6697663" y="4251325"/>
          <p14:tracePt t="28269" x="6670675" y="4251325"/>
          <p14:tracePt t="28284" x="6634163" y="4251325"/>
          <p14:tracePt t="28301" x="6537325" y="4251325"/>
          <p14:tracePt t="28318" x="5973763" y="4251325"/>
          <p14:tracePt t="28334" x="5589588" y="4251325"/>
          <p14:tracePt t="28351" x="5438775" y="4251325"/>
          <p14:tracePt t="28368" x="4830763" y="4268788"/>
          <p14:tracePt t="28384" x="4456113" y="4322763"/>
          <p14:tracePt t="28401" x="4205288" y="4348163"/>
          <p14:tracePt t="28418" x="3670300" y="4402138"/>
          <p14:tracePt t="28434" x="3446463" y="4429125"/>
          <p14:tracePt t="28451" x="3322638" y="4446588"/>
          <p14:tracePt t="28468" x="3089275" y="4483100"/>
          <p14:tracePt t="28484" x="3000375" y="4491038"/>
          <p14:tracePt t="28501" x="2946400" y="4500563"/>
          <p14:tracePt t="28518" x="2786063" y="4518025"/>
          <p14:tracePt t="28534" x="2741613" y="4527550"/>
          <p14:tracePt t="28551" x="2705100" y="4527550"/>
          <p14:tracePt t="28568" x="2660650" y="4527550"/>
          <p14:tracePt t="28584" x="2652713" y="4527550"/>
          <p14:tracePt t="28601" x="2643188" y="4537075"/>
          <p14:tracePt t="28618" x="2625725" y="4537075"/>
          <p14:tracePt t="28634" x="2616200" y="4545013"/>
          <p14:tracePt t="28651" x="2608263" y="4545013"/>
          <p14:tracePt t="28668" x="2589213" y="4545013"/>
          <p14:tracePt t="28701" x="2581275" y="4545013"/>
          <p14:tracePt t="28906" x="2571750" y="4545013"/>
          <p14:tracePt t="28931" x="2562225" y="4545013"/>
          <p14:tracePt t="28943" x="2554288" y="4545013"/>
          <p14:tracePt t="28956" x="2536825" y="4545013"/>
          <p14:tracePt t="28969" x="2509838" y="4545013"/>
          <p14:tracePt t="28984" x="2465388" y="4545013"/>
          <p14:tracePt t="29001" x="2393950" y="4537075"/>
          <p14:tracePt t="29018" x="2330450" y="4518025"/>
          <p14:tracePt t="29034" x="2286000" y="4500563"/>
          <p14:tracePt t="29051" x="2276475" y="4500563"/>
          <p14:tracePt t="29069" x="2268538" y="4500563"/>
          <p14:tracePt t="29608" x="2276475" y="4500563"/>
          <p14:tracePt t="29821" x="2286000" y="4500563"/>
          <p14:tracePt t="29860" x="2295525" y="4500563"/>
          <p14:tracePt t="29885" x="2312988" y="4500563"/>
          <p14:tracePt t="29902" x="2322513" y="4500563"/>
          <p14:tracePt t="29920" x="2357438" y="4500563"/>
          <p14:tracePt t="29937" x="2384425" y="4491038"/>
          <p14:tracePt t="29952" x="2411413" y="4491038"/>
          <p14:tracePt t="29970" x="2446338" y="4491038"/>
          <p14:tracePt t="29985" x="2500313" y="4491038"/>
          <p14:tracePt t="30003" x="2517775" y="4491038"/>
          <p14:tracePt t="30020" x="2544763" y="4491038"/>
          <p14:tracePt t="30052" x="2554288" y="4491038"/>
          <p14:tracePt t="30070" x="2581275" y="4491038"/>
          <p14:tracePt t="30085" x="2598738" y="4491038"/>
          <p14:tracePt t="30102" x="2643188" y="4483100"/>
          <p14:tracePt t="30119" x="2705100" y="4473575"/>
          <p14:tracePt t="30135" x="2847975" y="4465638"/>
          <p14:tracePt t="30152" x="2955925" y="4465638"/>
          <p14:tracePt t="30170" x="3133725" y="4465638"/>
          <p14:tracePt t="30185" x="3241675" y="4465638"/>
          <p14:tracePt t="30202" x="3367088" y="4465638"/>
          <p14:tracePt t="30220" x="3482975" y="4465638"/>
          <p14:tracePt t="30235" x="3724275" y="4465638"/>
          <p14:tracePt t="30252" x="3795713" y="4465638"/>
          <p14:tracePt t="30269" x="3830638" y="4465638"/>
          <p14:tracePt t="30285" x="3902075" y="4465638"/>
          <p14:tracePt t="30302" x="3929063" y="4465638"/>
          <p14:tracePt t="30320" x="3973513" y="4465638"/>
          <p14:tracePt t="30923" x="3965575" y="4465638"/>
          <p14:tracePt t="31974" x="3956050" y="4465638"/>
          <p14:tracePt t="31988" x="3946525" y="4465638"/>
          <p14:tracePt t="31999" x="3929063" y="4465638"/>
          <p14:tracePt t="32012" x="3911600" y="4465638"/>
          <p14:tracePt t="32024" x="3857625" y="4483100"/>
          <p14:tracePt t="32037" x="3813175" y="4510088"/>
          <p14:tracePt t="32053" x="3759200" y="4537075"/>
          <p14:tracePt t="32069" x="3670300" y="4562475"/>
          <p14:tracePt t="32086" x="3303588" y="4687888"/>
          <p14:tracePt t="32103" x="3054350" y="4759325"/>
          <p14:tracePt t="32119" x="2901950" y="4822825"/>
          <p14:tracePt t="32136" x="2813050" y="4857750"/>
          <p14:tracePt t="32153" x="2652713" y="4919663"/>
          <p14:tracePt t="32169" x="2589213" y="4938713"/>
          <p14:tracePt t="32187" x="2490788" y="4973638"/>
          <p14:tracePt t="32203" x="2446338" y="4991100"/>
          <p14:tracePt t="32219" x="2393950" y="5010150"/>
          <p14:tracePt t="32236" x="2339975" y="5027613"/>
          <p14:tracePt t="32253" x="2312988" y="5037138"/>
          <p14:tracePt t="32269" x="2303463" y="5045075"/>
          <p14:tracePt t="32286" x="2295525" y="5045075"/>
          <p14:tracePt t="32303" x="2286000" y="5045075"/>
          <p14:tracePt t="32319" x="2286000" y="5054600"/>
          <p14:tracePt t="32490" x="2295525" y="5054600"/>
          <p14:tracePt t="32501" x="2303463" y="5054600"/>
          <p14:tracePt t="32514" x="2312988" y="5054600"/>
          <p14:tracePt t="32539" x="2330450" y="5054600"/>
          <p14:tracePt t="32550" x="2339975" y="5054600"/>
          <p14:tracePt t="32563" x="2357438" y="5054600"/>
          <p14:tracePt t="32575" x="2366963" y="5054600"/>
          <p14:tracePt t="32589" x="2401888" y="5054600"/>
          <p14:tracePt t="32603" x="2465388" y="5054600"/>
          <p14:tracePt t="32620" x="2581275" y="5054600"/>
          <p14:tracePt t="32636" x="2714625" y="5054600"/>
          <p14:tracePt t="32653" x="3357563" y="5054600"/>
          <p14:tracePt t="32670" x="3795713" y="5054600"/>
          <p14:tracePt t="32687" x="3983038" y="5054600"/>
          <p14:tracePt t="32703" x="4491038" y="5054600"/>
          <p14:tracePt t="32720" x="4598988" y="5054600"/>
          <p14:tracePt t="32737" x="4732338" y="5054600"/>
          <p14:tracePt t="32754" x="4848225" y="5054600"/>
          <p14:tracePt t="32770" x="4884738" y="5054600"/>
          <p14:tracePt t="32787" x="4919663" y="5054600"/>
          <p14:tracePt t="32803" x="4973638" y="5054600"/>
          <p14:tracePt t="32820" x="4983163" y="5054600"/>
          <p14:tracePt t="32837" x="4991100" y="5054600"/>
          <p14:tracePt t="32853" x="5000625" y="5054600"/>
          <p14:tracePt t="33153" x="5027613" y="5054600"/>
          <p14:tracePt t="33166" x="5108575" y="5054600"/>
          <p14:tracePt t="33178" x="5537200" y="5054600"/>
          <p14:tracePt t="33190" x="6242050" y="5054600"/>
          <p14:tracePt t="33204" x="6402388" y="5089525"/>
          <p14:tracePt t="33220" x="6626225" y="5108575"/>
          <p14:tracePt t="33237" x="6697663" y="5116513"/>
          <p14:tracePt t="33254" x="6823075" y="5116513"/>
          <p14:tracePt t="33270" x="6884988" y="5116513"/>
          <p14:tracePt t="33287" x="6929438" y="5116513"/>
          <p14:tracePt t="33304" x="6965950" y="5116513"/>
          <p14:tracePt t="33320" x="6983413" y="5116513"/>
          <p14:tracePt t="33337" x="7000875" y="5116513"/>
          <p14:tracePt t="33354" x="7018338" y="5116513"/>
          <p14:tracePt t="33641" x="7010400" y="5116513"/>
          <p14:tracePt t="33654" x="7000875" y="5116513"/>
          <p14:tracePt t="33666" x="6973888" y="5116513"/>
          <p14:tracePt t="33679" x="6946900" y="5116513"/>
          <p14:tracePt t="33691" x="6911975" y="5116513"/>
          <p14:tracePt t="33704" x="6875463" y="5116513"/>
          <p14:tracePt t="33721" x="6804025" y="5116513"/>
          <p14:tracePt t="33737" x="6688138" y="5116513"/>
          <p14:tracePt t="33754" x="6143625" y="5160963"/>
          <p14:tracePt t="33770" x="5741988" y="5232400"/>
          <p14:tracePt t="33787" x="5180013" y="5286375"/>
          <p14:tracePt t="33804" x="4697413" y="5340350"/>
          <p14:tracePt t="33820" x="4581525" y="5367338"/>
          <p14:tracePt t="33837" x="4394200" y="5394325"/>
          <p14:tracePt t="33854" x="4143375" y="5419725"/>
          <p14:tracePt t="33871" x="4054475" y="5438775"/>
          <p14:tracePt t="33887" x="3956050" y="5456238"/>
          <p14:tracePt t="33904" x="3857625" y="5473700"/>
          <p14:tracePt t="33921" x="3813175" y="5473700"/>
          <p14:tracePt t="33937" x="3786188" y="5483225"/>
          <p14:tracePt t="33954" x="3759200" y="5483225"/>
          <p14:tracePt t="33971" x="3751263" y="5491163"/>
          <p14:tracePt t="34292" x="3741738" y="5491163"/>
          <p14:tracePt t="34430" x="3751263" y="5491163"/>
          <p14:tracePt t="34443" x="3759200" y="5491163"/>
          <p14:tracePt t="34467" x="3768725" y="5491163"/>
          <p14:tracePt t="34480" x="3776663" y="5491163"/>
          <p14:tracePt t="34518" x="3786188" y="5491163"/>
          <p14:tracePt t="34580" x="3795713" y="5491163"/>
          <p14:tracePt t="34605" x="3813175" y="5491163"/>
          <p14:tracePt t="34631" x="3830638" y="5491163"/>
          <p14:tracePt t="34644" x="3848100" y="5491163"/>
          <p14:tracePt t="34656" x="3884613" y="5491163"/>
          <p14:tracePt t="34668" x="3946525" y="5491163"/>
          <p14:tracePt t="34680" x="4062413" y="5491163"/>
          <p14:tracePt t="34693" x="4197350" y="5491163"/>
          <p14:tracePt t="34707" x="4313238" y="5491163"/>
          <p14:tracePt t="34721" x="4456113" y="5491163"/>
          <p14:tracePt t="34738" x="4537075" y="5491163"/>
          <p14:tracePt t="34754" x="4625975" y="5491163"/>
          <p14:tracePt t="34771" x="4697413" y="5491163"/>
          <p14:tracePt t="34788" x="4768850" y="5491163"/>
          <p14:tracePt t="34804" x="4822825" y="5483225"/>
          <p14:tracePt t="34821" x="4875213" y="5483225"/>
          <p14:tracePt t="34837" x="4894263" y="5483225"/>
          <p14:tracePt t="34854" x="4929188" y="5473700"/>
          <p14:tracePt t="35270" x="4946650" y="5473700"/>
          <p14:tracePt t="35282" x="4973638" y="5465763"/>
          <p14:tracePt t="35295" x="5027613" y="5465763"/>
          <p14:tracePt t="35307" x="5205413" y="5465763"/>
          <p14:tracePt t="35321" x="5643563" y="5465763"/>
          <p14:tracePt t="35338" x="5813425" y="5465763"/>
          <p14:tracePt t="35356" x="6081713" y="5465763"/>
          <p14:tracePt t="35371" x="6134100" y="5465763"/>
          <p14:tracePt t="35388" x="6161088" y="5465763"/>
          <p14:tracePt t="35406" x="6205538" y="5465763"/>
          <p14:tracePt t="35421" x="6232525" y="5465763"/>
          <p14:tracePt t="35438" x="6251575" y="5465763"/>
          <p14:tracePt t="35456" x="6269038" y="5465763"/>
          <p14:tracePt t="35488" x="6276975" y="5465763"/>
          <p14:tracePt t="35570" x="6286500" y="5465763"/>
          <p14:tracePt t="35583" x="6296025" y="5465763"/>
          <p14:tracePt t="35595" x="6303963" y="5465763"/>
          <p14:tracePt t="35608" x="6323013" y="5465763"/>
          <p14:tracePt t="35621" x="6330950" y="5465763"/>
          <p14:tracePt t="35638" x="6348413" y="5465763"/>
          <p14:tracePt t="35656" x="6384925" y="5465763"/>
          <p14:tracePt t="35671" x="6402388" y="5465763"/>
          <p14:tracePt t="35688" x="6411913" y="5465763"/>
          <p14:tracePt t="35770" x="6419850" y="5465763"/>
          <p14:tracePt t="35796" x="6429375" y="5465763"/>
          <p14:tracePt t="35808" x="6456363" y="5465763"/>
          <p14:tracePt t="35821" x="6510338" y="5465763"/>
          <p14:tracePt t="35833" x="6643688" y="5465763"/>
          <p14:tracePt t="35847" x="6759575" y="5465763"/>
          <p14:tracePt t="35858" x="6831013" y="5465763"/>
          <p14:tracePt t="35872" x="6867525" y="5465763"/>
          <p14:tracePt t="35889" x="6894513" y="5465763"/>
          <p14:tracePt t="35906" x="6919913" y="5465763"/>
          <p14:tracePt t="35922" x="6946900" y="5473700"/>
          <p14:tracePt t="35939" x="6956425" y="5483225"/>
          <p14:tracePt t="36247" x="6946900" y="5483225"/>
          <p14:tracePt t="36259" x="6938963" y="5483225"/>
          <p14:tracePt t="36271" x="6911975" y="5483225"/>
          <p14:tracePt t="36284" x="6894513" y="5483225"/>
          <p14:tracePt t="36296" x="6875463" y="5483225"/>
          <p14:tracePt t="36309" x="6848475" y="5483225"/>
          <p14:tracePt t="36322" x="6823075" y="5483225"/>
          <p14:tracePt t="36339" x="6777038" y="5483225"/>
          <p14:tracePt t="36355" x="6705600" y="5483225"/>
          <p14:tracePt t="36371" x="6367463" y="5483225"/>
          <p14:tracePt t="36388" x="5956300" y="5483225"/>
          <p14:tracePt t="36405" x="5751513" y="5491163"/>
          <p14:tracePt t="36422" x="5340350" y="5545138"/>
          <p14:tracePt t="36438" x="5180013" y="5562600"/>
          <p14:tracePt t="36455" x="4902200" y="5608638"/>
          <p14:tracePt t="36471" x="4589463" y="5680075"/>
          <p14:tracePt t="36488" x="4402138" y="5715000"/>
          <p14:tracePt t="36505" x="4286250" y="5751513"/>
          <p14:tracePt t="36521" x="3990975" y="5803900"/>
          <p14:tracePt t="36538" x="3902075" y="5822950"/>
          <p14:tracePt t="36555" x="3786188" y="5840413"/>
          <p14:tracePt t="36571" x="3589338" y="5867400"/>
          <p14:tracePt t="36588" x="3536950" y="5875338"/>
          <p14:tracePt t="36605" x="3500438" y="5884863"/>
          <p14:tracePt t="36621" x="3411538" y="5902325"/>
          <p14:tracePt t="36638" x="3375025" y="5911850"/>
          <p14:tracePt t="36655" x="3348038" y="5911850"/>
          <p14:tracePt t="36671" x="3313113" y="5919788"/>
          <p14:tracePt t="36705" x="3303588" y="5919788"/>
          <p14:tracePt t="36984" x="3295650" y="5919788"/>
          <p14:tracePt t="36996" x="3286125" y="5919788"/>
          <p14:tracePt t="37010" x="3268663" y="5919788"/>
          <p14:tracePt t="37022" x="3214688" y="5919788"/>
          <p14:tracePt t="37035" x="3125788" y="5929313"/>
          <p14:tracePt t="37047" x="3017838" y="5938838"/>
          <p14:tracePt t="37060" x="2928938" y="5946775"/>
          <p14:tracePt t="37073" x="2867025" y="5956300"/>
          <p14:tracePt t="37089" x="2803525" y="5965825"/>
          <p14:tracePt t="37105" x="2768600" y="5973763"/>
          <p14:tracePt t="37122" x="2724150" y="5973763"/>
          <p14:tracePt t="37139" x="2705100" y="5973763"/>
          <p14:tracePt t="37155" x="2697163" y="5973763"/>
          <p14:tracePt t="37172" x="2687638" y="5973763"/>
          <p14:tracePt t="37260" x="2697163" y="5973763"/>
          <p14:tracePt t="37273" x="2732088" y="5973763"/>
          <p14:tracePt t="37286" x="2768600" y="5973763"/>
          <p14:tracePt t="37298" x="2830513" y="5973763"/>
          <p14:tracePt t="37311" x="2973388" y="5973763"/>
          <p14:tracePt t="37322" x="3375025" y="6000750"/>
          <p14:tracePt t="37338" x="4170363" y="6000750"/>
          <p14:tracePt t="37355" x="4813300" y="6000750"/>
          <p14:tracePt t="37372" x="5143500" y="6000750"/>
          <p14:tracePt t="37389" x="5224463" y="6000750"/>
          <p14:tracePt t="37405" x="5268913" y="6000750"/>
          <p14:tracePt t="37422" x="5295900" y="6000750"/>
          <p14:tracePt t="37439" x="5303838" y="6000750"/>
          <p14:tracePt t="37549" x="5295900" y="6000750"/>
          <p14:tracePt t="37561" x="5286375" y="6000750"/>
          <p14:tracePt t="37599" x="5276850" y="6000750"/>
          <p14:tracePt t="37686" x="5286375" y="6000750"/>
          <p14:tracePt t="37699" x="5295900" y="6000750"/>
          <p14:tracePt t="37711" x="5322888" y="5991225"/>
          <p14:tracePt t="37725" x="5348288" y="5991225"/>
          <p14:tracePt t="37739" x="5375275" y="5991225"/>
          <p14:tracePt t="37756" x="5411788" y="5991225"/>
          <p14:tracePt t="37772" x="5419725" y="5991225"/>
          <p14:tracePt t="37789" x="5446713" y="5991225"/>
          <p14:tracePt t="37999" x="5438775" y="5991225"/>
          <p14:tracePt t="38099" x="5429250" y="5991225"/>
          <p14:tracePt t="39858" x="5429250" y="5983288"/>
          <p14:tracePt t="39869" x="5429250" y="5956300"/>
          <p14:tracePt t="39883" x="5429250" y="5884863"/>
          <p14:tracePt t="39902" x="5419725" y="5741988"/>
          <p14:tracePt t="39916" x="5367338" y="5197475"/>
          <p14:tracePt t="39928" x="5348288" y="4973638"/>
          <p14:tracePt t="39940" x="5348288" y="4589463"/>
          <p14:tracePt t="39957" x="5348288" y="4375150"/>
          <p14:tracePt t="39973" x="5348288" y="4143375"/>
          <p14:tracePt t="39990" x="5348288" y="4027488"/>
          <p14:tracePt t="39995" x="5348288" y="3919538"/>
          <p14:tracePt t="40007" x="5348288" y="3732213"/>
          <p14:tracePt t="40023" x="5348288" y="3679825"/>
          <p14:tracePt t="40040" x="5348288" y="3616325"/>
          <p14:tracePt t="40346" x="5348288" y="3608388"/>
          <p14:tracePt t="40358" x="5357813" y="3562350"/>
          <p14:tracePt t="40371" x="5384800" y="3482975"/>
          <p14:tracePt t="40384" x="5518150" y="3036888"/>
          <p14:tracePt t="40396" x="5572125" y="2660650"/>
          <p14:tracePt t="40408" x="5599113" y="2411413"/>
          <p14:tracePt t="40424" x="5608638" y="2295525"/>
          <p14:tracePt t="40440" x="5626100" y="2214563"/>
          <p14:tracePt t="40458" x="5653088" y="1990725"/>
          <p14:tracePt t="40474" x="5670550" y="1893888"/>
          <p14:tracePt t="40490" x="5670550" y="1857375"/>
          <p14:tracePt t="40495" x="5670550" y="1839913"/>
          <p14:tracePt t="40507" x="5670550" y="1822450"/>
          <p14:tracePt t="40524" x="5670550" y="1803400"/>
          <p14:tracePt t="40540" x="5670550" y="1795463"/>
          <p14:tracePt t="40846" x="5670550" y="1785938"/>
          <p14:tracePt t="40859" x="5670550" y="1776413"/>
          <p14:tracePt t="40872" x="5670550" y="1768475"/>
          <p14:tracePt t="40883" x="5670550" y="1741488"/>
          <p14:tracePt t="40896" x="5670550" y="1697038"/>
          <p14:tracePt t="40909" x="5670550" y="1608138"/>
          <p14:tracePt t="40924" x="5670550" y="1562100"/>
          <p14:tracePt t="40941" x="5670550" y="1527175"/>
          <p14:tracePt t="40957" x="5670550" y="1473200"/>
          <p14:tracePt t="40974" x="5670550" y="1428750"/>
          <p14:tracePt t="40991" x="5670550" y="1366838"/>
          <p14:tracePt t="40995" x="5670550" y="1330325"/>
          <p14:tracePt t="41010" x="5670550" y="1312863"/>
          <p14:tracePt t="41024" x="5670550" y="1295400"/>
          <p14:tracePt t="41041" x="5670550" y="1276350"/>
          <p14:tracePt t="41058" x="5670550" y="1258888"/>
          <p14:tracePt t="41074" x="5670550" y="1250950"/>
          <p14:tracePt t="41091" x="5661025" y="1250950"/>
          <p14:tracePt t="41107" x="5661025" y="1231900"/>
          <p14:tracePt t="41124" x="5661025" y="1214438"/>
          <p14:tracePt t="41141" x="5661025" y="1204913"/>
          <p14:tracePt t="41158" x="5661025" y="1187450"/>
          <p14:tracePt t="41174" x="5661025" y="1179513"/>
          <p14:tracePt t="41207" x="5661025" y="1169988"/>
          <p14:tracePt t="41648" x="5661025" y="1179513"/>
          <p14:tracePt t="48439" x="5661025" y="1169988"/>
          <p14:tracePt t="48451" x="5661025" y="1160463"/>
          <p14:tracePt t="48476" x="5661025" y="1143000"/>
          <p14:tracePt t="48501" x="5661025" y="1133475"/>
          <p14:tracePt t="48526" x="5661025" y="1125538"/>
          <p14:tracePt t="48539" x="5661025" y="1116013"/>
          <p14:tracePt t="48576" x="5661025" y="1108075"/>
          <p14:tracePt t="48614" x="5661025" y="1098550"/>
          <p14:tracePt t="49064" x="5661025" y="1089025"/>
          <p14:tracePt t="49077" x="5661025" y="1081088"/>
          <p14:tracePt t="49089" x="5661025" y="1071563"/>
          <p14:tracePt t="49102" x="5653088" y="1071563"/>
          <p14:tracePt t="49115" x="5653088" y="1054100"/>
          <p14:tracePt t="49139" x="5653088" y="1044575"/>
          <p14:tracePt t="50692" x="5653088" y="1054100"/>
          <p14:tracePt t="50704" x="5653088" y="1062038"/>
          <p14:tracePt t="50742" x="5653088" y="1071563"/>
          <p14:tracePt t="50754" x="5653088" y="1081088"/>
          <p14:tracePt t="50767" x="5661025" y="1089025"/>
          <p14:tracePt t="50779" x="5670550" y="1108075"/>
          <p14:tracePt t="50795" x="5670550" y="1125538"/>
          <p14:tracePt t="50812" x="5680075" y="1133475"/>
          <p14:tracePt t="50829" x="5697538" y="1152525"/>
          <p14:tracePt t="50845" x="5715000" y="1169988"/>
          <p14:tracePt t="50862" x="5724525" y="1169988"/>
          <p14:tracePt t="50879" x="5751513" y="1187450"/>
          <p14:tracePt t="50896" x="5759450" y="1204913"/>
          <p14:tracePt t="50912" x="5768975" y="1204913"/>
          <p14:tracePt t="50929" x="5786438" y="1231900"/>
          <p14:tracePt t="50945" x="5813425" y="1241425"/>
          <p14:tracePt t="50962" x="5822950" y="1250950"/>
          <p14:tracePt t="50979" x="5867400" y="1268413"/>
          <p14:tracePt t="50996" x="5902325" y="1285875"/>
          <p14:tracePt t="51012" x="5919788" y="1285875"/>
          <p14:tracePt t="51029" x="5956300" y="1303338"/>
          <p14:tracePt t="51046" x="5973763" y="1312863"/>
          <p14:tracePt t="51062" x="6000750" y="1312863"/>
          <p14:tracePt t="51079" x="6037263" y="1322388"/>
          <p14:tracePt t="51096" x="6072188" y="1330325"/>
          <p14:tracePt t="51113" x="6116638" y="1339850"/>
          <p14:tracePt t="51129" x="6180138" y="1347788"/>
          <p14:tracePt t="51146" x="6205538" y="1347788"/>
          <p14:tracePt t="51163" x="6232525" y="1347788"/>
          <p14:tracePt t="51179" x="6303963" y="1347788"/>
          <p14:tracePt t="51196" x="6330950" y="1347788"/>
          <p14:tracePt t="51212" x="6367463" y="1347788"/>
          <p14:tracePt t="51229" x="6419850" y="1347788"/>
          <p14:tracePt t="51246" x="6446838" y="1347788"/>
          <p14:tracePt t="51263" x="6483350" y="1347788"/>
          <p14:tracePt t="51279" x="6554788" y="1347788"/>
          <p14:tracePt t="51296" x="6581775" y="1347788"/>
          <p14:tracePt t="51312" x="6589713" y="1347788"/>
          <p14:tracePt t="51329" x="6653213" y="1347788"/>
          <p14:tracePt t="51346" x="6680200" y="1339850"/>
          <p14:tracePt t="51362" x="6715125" y="1339850"/>
          <p14:tracePt t="51379" x="6769100" y="1322388"/>
          <p14:tracePt t="51396" x="6786563" y="1312863"/>
          <p14:tracePt t="51430" x="6796088" y="1303338"/>
          <p14:tracePt t="51446" x="6796088" y="1295400"/>
          <p14:tracePt t="51481" x="6796088" y="1285875"/>
          <p14:tracePt t="51505" x="6796088" y="1276350"/>
          <p14:tracePt t="51530" x="6796088" y="1268413"/>
          <p14:tracePt t="51543" x="6796088" y="1258888"/>
          <p14:tracePt t="51568" x="6796088" y="1250950"/>
          <p14:tracePt t="51593" x="6796088" y="1241425"/>
          <p14:tracePt t="51631" x="6796088" y="1223963"/>
          <p14:tracePt t="51656" x="6796088" y="1214438"/>
          <p14:tracePt t="51680" x="6796088" y="1196975"/>
          <p14:tracePt t="51693" x="6804025" y="1179513"/>
          <p14:tracePt t="51705" x="6804025" y="1160463"/>
          <p14:tracePt t="51718" x="6804025" y="1143000"/>
          <p14:tracePt t="51731" x="6804025" y="1125538"/>
          <p14:tracePt t="51746" x="6804025" y="1108075"/>
          <p14:tracePt t="51763" x="6804025" y="1098550"/>
          <p14:tracePt t="51779" x="6804025" y="1081088"/>
          <p14:tracePt t="51818" x="6804025" y="10715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/>
          </a:bodyPr>
          <a:lstStyle/>
          <a:p>
            <a:pPr algn="just" eaLnBrk="0" hangingPunct="0">
              <a:buFontTx/>
              <a:buChar char="•"/>
            </a:pPr>
            <a:r>
              <a:rPr lang="en-US" altLang="en-US" dirty="0"/>
              <a:t>A network switch uses MAC addresses to forward data </a:t>
            </a:r>
          </a:p>
          <a:p>
            <a:pPr algn="just" eaLnBrk="0" hangingPunct="0">
              <a:buFontTx/>
              <a:buChar char="•"/>
            </a:pPr>
            <a:endParaRPr lang="en-US" altLang="en-US" dirty="0"/>
          </a:p>
          <a:p>
            <a:pPr algn="just"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>
          <a:xfrm>
            <a:off x="2119269" y="3018971"/>
            <a:ext cx="4905461" cy="32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78614"/>
    </mc:Choice>
    <mc:Fallback xmlns="">
      <p:transition advTm="78614"/>
    </mc:Fallback>
  </mc:AlternateContent>
  <p:extLst>
    <p:ext uri="{3A86A75C-4F4B-4683-9AE1-C65F6400EC91}">
      <p14:laserTraceLst xmlns:p14="http://schemas.microsoft.com/office/powerpoint/2010/main">
        <p14:tracePtLst>
          <p14:tracePt t="2630" x="750888" y="5037138"/>
          <p14:tracePt t="2820" x="776288" y="5037138"/>
          <p14:tracePt t="2833" x="866775" y="5037138"/>
          <p14:tracePt t="2845" x="1928813" y="4830763"/>
          <p14:tracePt t="2859" x="3446463" y="4375150"/>
          <p14:tracePt t="2876" x="3643313" y="4251325"/>
          <p14:tracePt t="2894" x="4732338" y="3705225"/>
          <p14:tracePt t="2909" x="5581650" y="3402013"/>
          <p14:tracePt t="2926" x="6072188" y="3179763"/>
          <p14:tracePt t="2943" x="6438900" y="3044825"/>
          <p14:tracePt t="2959" x="6705600" y="2973388"/>
          <p14:tracePt t="2976" x="6751638" y="2955925"/>
          <p14:tracePt t="2993" x="6777038" y="2946400"/>
          <p14:tracePt t="3009" x="6804025" y="2938463"/>
          <p14:tracePt t="3026" x="6804025" y="2928938"/>
          <p14:tracePt t="3321" x="6796088" y="2928938"/>
          <p14:tracePt t="3335" x="6786563" y="2911475"/>
          <p14:tracePt t="3346" x="6751638" y="2874963"/>
          <p14:tracePt t="3359" x="6680200" y="2830513"/>
          <p14:tracePt t="3371" x="6616700" y="2776538"/>
          <p14:tracePt t="3384" x="6537325" y="2714625"/>
          <p14:tracePt t="3396" x="6446838" y="2652713"/>
          <p14:tracePt t="3410" x="6357938" y="2598738"/>
          <p14:tracePt t="3426" x="6296025" y="2554288"/>
          <p14:tracePt t="3443" x="6251575" y="2517775"/>
          <p14:tracePt t="3459" x="6180138" y="2473325"/>
          <p14:tracePt t="3476" x="6143625" y="2455863"/>
          <p14:tracePt t="3493" x="6089650" y="2455863"/>
          <p14:tracePt t="3509" x="5973763" y="2419350"/>
          <p14:tracePt t="3526" x="5929313" y="2411413"/>
          <p14:tracePt t="3543" x="5894388" y="2411413"/>
          <p14:tracePt t="3560" x="5857875" y="2411413"/>
          <p14:tracePt t="3576" x="5848350" y="2411413"/>
          <p14:tracePt t="3593" x="5840413" y="2411413"/>
          <p14:tracePt t="3610" x="5830888" y="2401888"/>
          <p14:tracePt t="3684" x="5857875" y="2401888"/>
          <p14:tracePt t="3697" x="5894388" y="2401888"/>
          <p14:tracePt t="3709" x="5946775" y="2401888"/>
          <p14:tracePt t="3722" x="5965825" y="2401888"/>
          <p14:tracePt t="3797" x="5956300" y="2401888"/>
          <p14:tracePt t="3809" x="5919788" y="2411413"/>
          <p14:tracePt t="3822" x="5813425" y="2428875"/>
          <p14:tracePt t="3834" x="5510213" y="2455863"/>
          <p14:tracePt t="3847" x="4705350" y="2536825"/>
          <p14:tracePt t="3860" x="4259263" y="2571750"/>
          <p14:tracePt t="3876" x="4037013" y="2571750"/>
          <p14:tracePt t="3893" x="3608388" y="2571750"/>
          <p14:tracePt t="3910" x="3241675" y="2571750"/>
          <p14:tracePt t="3927" x="3089275" y="2571750"/>
          <p14:tracePt t="3943" x="2990850" y="2571750"/>
          <p14:tracePt t="3960" x="2857500" y="2554288"/>
          <p14:tracePt t="3976" x="2822575" y="2544763"/>
          <p14:tracePt t="3993" x="2803525" y="2544763"/>
          <p14:tracePt t="4010" x="2795588" y="2536825"/>
          <p14:tracePt t="4373" x="2813050" y="2536825"/>
          <p14:tracePt t="4386" x="2894013" y="2536825"/>
          <p14:tracePt t="4399" x="3303588" y="2536825"/>
          <p14:tracePt t="4411" x="4098925" y="2536825"/>
          <p14:tracePt t="4427" x="4197350" y="2536825"/>
          <p14:tracePt t="4443" x="4286250" y="2536825"/>
          <p14:tracePt t="4460" x="4500563" y="2536825"/>
          <p14:tracePt t="4477" x="4598988" y="2527300"/>
          <p14:tracePt t="4493" x="4741863" y="2527300"/>
          <p14:tracePt t="4510" x="5037138" y="2527300"/>
          <p14:tracePt t="4527" x="5187950" y="2527300"/>
          <p14:tracePt t="4543" x="5295900" y="2527300"/>
          <p14:tracePt t="4560" x="5446713" y="2527300"/>
          <p14:tracePt t="4577" x="5518150" y="2527300"/>
          <p14:tracePt t="4594" x="5554663" y="2527300"/>
          <p14:tracePt t="4610" x="5599113" y="2527300"/>
          <p14:tracePt t="4627" x="5616575" y="2527300"/>
          <p14:tracePt t="4643" x="5634038" y="2527300"/>
          <p14:tracePt t="4660" x="5670550" y="2517775"/>
          <p14:tracePt t="4677" x="5688013" y="2517775"/>
          <p14:tracePt t="4693" x="5705475" y="2509838"/>
          <p14:tracePt t="4710" x="5724525" y="2509838"/>
          <p14:tracePt t="4727" x="5741988" y="2509838"/>
          <p14:tracePt t="4744" x="5751513" y="2509838"/>
          <p14:tracePt t="4760" x="5768975" y="2509838"/>
          <p14:tracePt t="4793" x="5776913" y="2509838"/>
          <p14:tracePt t="4812" x="5786438" y="2509838"/>
          <p14:tracePt t="4827" x="5795963" y="2509838"/>
          <p14:tracePt t="4850" x="5803900" y="2509838"/>
          <p14:tracePt t="4862" x="5830888" y="2500313"/>
          <p14:tracePt t="4877" x="5875338" y="2500313"/>
          <p14:tracePt t="4893" x="5919788" y="2490788"/>
          <p14:tracePt t="4910" x="6143625" y="2465388"/>
          <p14:tracePt t="4927" x="6303963" y="2455863"/>
          <p14:tracePt t="4944" x="6419850" y="2438400"/>
          <p14:tracePt t="4961" x="6661150" y="2401888"/>
          <p14:tracePt t="4977" x="6724650" y="2401888"/>
          <p14:tracePt t="4994" x="6777038" y="2401888"/>
          <p14:tracePt t="5011" x="6848475" y="2401888"/>
          <p14:tracePt t="5027" x="6875463" y="2401888"/>
          <p14:tracePt t="5044" x="6894513" y="2401888"/>
          <p14:tracePt t="5060" x="6902450" y="2401888"/>
          <p14:tracePt t="5475" x="6894513" y="2401888"/>
          <p14:tracePt t="5488" x="6884988" y="2401888"/>
          <p14:tracePt t="5500" x="6858000" y="2401888"/>
          <p14:tracePt t="5513" x="6823075" y="2401888"/>
          <p14:tracePt t="5527" x="6732588" y="2401888"/>
          <p14:tracePt t="5544" x="6616700" y="2401888"/>
          <p14:tracePt t="5562" x="6089650" y="2374900"/>
          <p14:tracePt t="5577" x="5653088" y="2374900"/>
          <p14:tracePt t="5594" x="5143500" y="2374900"/>
          <p14:tracePt t="5612" x="4375150" y="2374900"/>
          <p14:tracePt t="5627" x="3830638" y="2419350"/>
          <p14:tracePt t="5644" x="3411538" y="2455863"/>
          <p14:tracePt t="5662" x="2571750" y="2554288"/>
          <p14:tracePt t="5678" x="2401888" y="2589213"/>
          <p14:tracePt t="5694" x="2197100" y="2616200"/>
          <p14:tracePt t="5712" x="1839913" y="2660650"/>
          <p14:tracePt t="5727" x="1670050" y="2679700"/>
          <p14:tracePt t="5744" x="1589088" y="2687638"/>
          <p14:tracePt t="5762" x="1465263" y="2714625"/>
          <p14:tracePt t="5778" x="1401763" y="2732088"/>
          <p14:tracePt t="5794" x="1330325" y="2741613"/>
          <p14:tracePt t="5812" x="1250950" y="2768600"/>
          <p14:tracePt t="5827" x="1214438" y="2786063"/>
          <p14:tracePt t="5844" x="1196975" y="2795588"/>
          <p14:tracePt t="5862" x="1169988" y="2795588"/>
          <p14:tracePt t="5953" x="1179513" y="2795588"/>
          <p14:tracePt t="5964" x="1204913" y="2795588"/>
          <p14:tracePt t="5977" x="1241425" y="2795588"/>
          <p14:tracePt t="5989" x="1312863" y="2795588"/>
          <p14:tracePt t="6001" x="1438275" y="2813050"/>
          <p14:tracePt t="6014" x="1633538" y="2813050"/>
          <p14:tracePt t="6027" x="1830388" y="2813050"/>
          <p14:tracePt t="6044" x="2017713" y="2813050"/>
          <p14:tracePt t="6061" x="2170113" y="2813050"/>
          <p14:tracePt t="6077" x="2384425" y="2813050"/>
          <p14:tracePt t="6094" x="2509838" y="2813050"/>
          <p14:tracePt t="6112" x="2608263" y="2813050"/>
          <p14:tracePt t="6128" x="2830513" y="2813050"/>
          <p14:tracePt t="6144" x="2928938" y="2813050"/>
          <p14:tracePt t="6161" x="2982913" y="2813050"/>
          <p14:tracePt t="6177" x="3125788" y="2813050"/>
          <p14:tracePt t="6194" x="3170238" y="2813050"/>
          <p14:tracePt t="6211" x="3187700" y="2813050"/>
          <p14:tracePt t="6228" x="3205163" y="2813050"/>
          <p14:tracePt t="6977" x="3259138" y="2813050"/>
          <p14:tracePt t="6989" x="3482975" y="2776538"/>
          <p14:tracePt t="7002" x="4259263" y="2679700"/>
          <p14:tracePt t="7014" x="4867275" y="2660650"/>
          <p14:tracePt t="7028" x="5402263" y="2660650"/>
          <p14:tracePt t="7044" x="5616575" y="2660650"/>
          <p14:tracePt t="7061" x="5938838" y="2660650"/>
          <p14:tracePt t="7078" x="6153150" y="2670175"/>
          <p14:tracePt t="7094" x="6242050" y="2670175"/>
          <p14:tracePt t="7111" x="6303963" y="2670175"/>
          <p14:tracePt t="7128" x="6367463" y="2670175"/>
          <p14:tracePt t="7161" x="6375400" y="2670175"/>
          <p14:tracePt t="7453" x="6367463" y="2670175"/>
          <p14:tracePt t="7465" x="6357938" y="2670175"/>
          <p14:tracePt t="7477" x="6330950" y="2670175"/>
          <p14:tracePt t="7490" x="6303963" y="2670175"/>
          <p14:tracePt t="7502" x="6286500" y="2660650"/>
          <p14:tracePt t="7515" x="6259513" y="2652713"/>
          <p14:tracePt t="7528" x="6215063" y="2625725"/>
          <p14:tracePt t="7545" x="6143625" y="2589213"/>
          <p14:tracePt t="7561" x="6054725" y="2536825"/>
          <p14:tracePt t="7578" x="5902325" y="2465388"/>
          <p14:tracePt t="7595" x="5857875" y="2438400"/>
          <p14:tracePt t="7611" x="5822950" y="2411413"/>
          <p14:tracePt t="7628" x="5768975" y="2393950"/>
          <p14:tracePt t="7645" x="5759450" y="2384425"/>
          <p14:tracePt t="7662" x="5751513" y="2374900"/>
          <p14:tracePt t="7678" x="5732463" y="2374900"/>
          <p14:tracePt t="7705" x="5724525" y="2374900"/>
          <p14:tracePt t="7717" x="5715000" y="2374900"/>
          <p14:tracePt t="7804" x="5705475" y="2374900"/>
          <p14:tracePt t="7830" x="5705475" y="2366963"/>
          <p14:tracePt t="7893" x="5705475" y="2357438"/>
          <p14:tracePt t="7932" x="5715000" y="2357438"/>
          <p14:tracePt t="7942" x="5741988" y="2357438"/>
          <p14:tracePt t="7953" x="5776913" y="2357438"/>
          <p14:tracePt t="7966" x="5813425" y="2357438"/>
          <p14:tracePt t="7980" x="5857875" y="2357438"/>
          <p14:tracePt t="7995" x="5919788" y="2357438"/>
          <p14:tracePt t="8011" x="5991225" y="2357438"/>
          <p14:tracePt t="8028" x="6108700" y="2357438"/>
          <p14:tracePt t="8045" x="6429375" y="2357438"/>
          <p14:tracePt t="8061" x="6599238" y="2357438"/>
          <p14:tracePt t="8078" x="6875463" y="2357438"/>
          <p14:tracePt t="8095" x="6956425" y="2357438"/>
          <p14:tracePt t="8112" x="7010400" y="2357438"/>
          <p14:tracePt t="8130" x="7072313" y="2357438"/>
          <p14:tracePt t="8145" x="7099300" y="2357438"/>
          <p14:tracePt t="8179" x="7108825" y="2357438"/>
          <p14:tracePt t="8355" x="7099300" y="2357438"/>
          <p14:tracePt t="8368" x="7089775" y="2357438"/>
          <p14:tracePt t="8381" x="7062788" y="2357438"/>
          <p14:tracePt t="8393" x="7037388" y="2347913"/>
          <p14:tracePt t="8405" x="7000875" y="2339975"/>
          <p14:tracePt t="8418" x="6983413" y="2339975"/>
          <p14:tracePt t="8432" x="6965950" y="2330450"/>
          <p14:tracePt t="8445" x="6938963" y="2322513"/>
          <p14:tracePt t="8462" x="6884988" y="2312988"/>
          <p14:tracePt t="8479" x="6724650" y="2295525"/>
          <p14:tracePt t="8495" x="6634163" y="2286000"/>
          <p14:tracePt t="8512" x="6545263" y="2276475"/>
          <p14:tracePt t="8530" x="6394450" y="2276475"/>
          <p14:tracePt t="8545" x="6323013" y="2276475"/>
          <p14:tracePt t="8562" x="6269038" y="2276475"/>
          <p14:tracePt t="8580" x="6161088" y="2276475"/>
          <p14:tracePt t="8595" x="6099175" y="2276475"/>
          <p14:tracePt t="8612" x="6062663" y="2286000"/>
          <p14:tracePt t="8630" x="6027738" y="2295525"/>
          <p14:tracePt t="8645" x="6010275" y="2295525"/>
          <p14:tracePt t="8662" x="6000750" y="2295525"/>
          <p14:tracePt t="8732" x="6027738" y="2295525"/>
          <p14:tracePt t="8745" x="6054725" y="2295525"/>
          <p14:tracePt t="8756" x="6081713" y="2295525"/>
          <p14:tracePt t="8769" x="6108700" y="2295525"/>
          <p14:tracePt t="8781" x="6134100" y="2295525"/>
          <p14:tracePt t="8796" x="6161088" y="2295525"/>
          <p14:tracePt t="8812" x="6197600" y="2295525"/>
          <p14:tracePt t="8831" x="6276975" y="2295525"/>
          <p14:tracePt t="8846" x="6330950" y="2295525"/>
          <p14:tracePt t="8862" x="6394450" y="2295525"/>
          <p14:tracePt t="8879" x="6465888" y="2295525"/>
          <p14:tracePt t="8895" x="6572250" y="2295525"/>
          <p14:tracePt t="8912" x="6599238" y="2295525"/>
          <p14:tracePt t="8930" x="6616700" y="2295525"/>
          <p14:tracePt t="8946" x="6653213" y="2295525"/>
          <p14:tracePt t="8962" x="6661150" y="2295525"/>
          <p14:tracePt t="8980" x="6670675" y="2295525"/>
          <p14:tracePt t="9170" x="6661150" y="2295525"/>
          <p14:tracePt t="9184" x="6653213" y="2295525"/>
          <p14:tracePt t="9208" x="6643688" y="2295525"/>
          <p14:tracePt t="9245" x="6634163" y="2295525"/>
          <p14:tracePt t="9258" x="6634163" y="2303463"/>
          <p14:tracePt t="9270" x="6626225" y="2303463"/>
          <p14:tracePt t="9283" x="6616700" y="2312988"/>
          <p14:tracePt t="9307" x="6608763" y="2312988"/>
          <p14:tracePt t="9333" x="6599238" y="2312988"/>
          <p14:tracePt t="9358" x="6599238" y="2322513"/>
          <p14:tracePt t="15826" x="6572250" y="2322513"/>
          <p14:tracePt t="15839" x="6518275" y="2330450"/>
          <p14:tracePt t="15852" x="6251575" y="2428875"/>
          <p14:tracePt t="15865" x="5715000" y="2608263"/>
          <p14:tracePt t="15877" x="5276850" y="2768600"/>
          <p14:tracePt t="15890" x="5108575" y="2857500"/>
          <p14:tracePt t="15904" x="4983163" y="2965450"/>
          <p14:tracePt t="15916" x="4813300" y="3062288"/>
          <p14:tracePt t="15932" x="4705350" y="3152775"/>
          <p14:tracePt t="15950" x="4608513" y="3205163"/>
          <p14:tracePt t="15966" x="4411663" y="3348038"/>
          <p14:tracePt t="15982" x="4348163" y="3411538"/>
          <p14:tracePt t="15999" x="4313238" y="3438525"/>
          <p14:tracePt t="16016" x="4276725" y="3465513"/>
          <p14:tracePt t="16032" x="4259263" y="3473450"/>
          <p14:tracePt t="16049" x="4251325" y="3482975"/>
          <p14:tracePt t="16066" x="4205288" y="3490913"/>
          <p14:tracePt t="16082" x="4179888" y="3490913"/>
          <p14:tracePt t="16099" x="4152900" y="3490913"/>
          <p14:tracePt t="16116" x="4133850" y="3490913"/>
          <p14:tracePt t="16529" x="4125913" y="3490913"/>
          <p14:tracePt t="16541" x="4108450" y="3490913"/>
          <p14:tracePt t="16554" x="4062413" y="3490913"/>
          <p14:tracePt t="16568" x="3894138" y="3473450"/>
          <p14:tracePt t="16583" x="3517900" y="3438525"/>
          <p14:tracePt t="16599" x="3303588" y="3384550"/>
          <p14:tracePt t="16616" x="3143250" y="3340100"/>
          <p14:tracePt t="16633" x="3108325" y="3330575"/>
          <p14:tracePt t="16649" x="3081338" y="3330575"/>
          <p14:tracePt t="16666" x="3054350" y="3330575"/>
          <p14:tracePt t="16818" x="3062288" y="3330575"/>
          <p14:tracePt t="16842" x="3071813" y="3340100"/>
          <p14:tracePt t="16867" x="3081338" y="3348038"/>
          <p14:tracePt t="16879" x="3089275" y="3348038"/>
          <p14:tracePt t="16892" x="3098800" y="3357563"/>
          <p14:tracePt t="16918" x="3116263" y="3367088"/>
          <p14:tracePt t="16931" x="3125788" y="3367088"/>
          <p14:tracePt t="16944" x="3133725" y="3375025"/>
          <p14:tracePt t="16956" x="3160713" y="3384550"/>
          <p14:tracePt t="16969" x="3170238" y="3394075"/>
          <p14:tracePt t="16983" x="3197225" y="3394075"/>
          <p14:tracePt t="16999" x="3224213" y="3411538"/>
          <p14:tracePt t="17016" x="3295650" y="3429000"/>
          <p14:tracePt t="17033" x="3348038" y="3438525"/>
          <p14:tracePt t="17050" x="3402013" y="3446463"/>
          <p14:tracePt t="17066" x="3465513" y="3455988"/>
          <p14:tracePt t="17083" x="3465513" y="3465513"/>
          <p14:tracePt t="17099" x="3473450" y="3465513"/>
          <p14:tracePt t="17116" x="3482975" y="3465513"/>
          <p14:tracePt t="17254" x="3473450" y="3465513"/>
          <p14:tracePt t="17266" x="3465513" y="3465513"/>
          <p14:tracePt t="17279" x="3455988" y="3465513"/>
          <p14:tracePt t="17291" x="3438525" y="3465513"/>
          <p14:tracePt t="17304" x="3419475" y="3465513"/>
          <p14:tracePt t="17317" x="3384550" y="3465513"/>
          <p14:tracePt t="17333" x="3348038" y="3465513"/>
          <p14:tracePt t="17349" x="3295650" y="3465513"/>
          <p14:tracePt t="17366" x="3143250" y="3465513"/>
          <p14:tracePt t="17383" x="3000375" y="3465513"/>
          <p14:tracePt t="17399" x="2894013" y="3465513"/>
          <p14:tracePt t="17416" x="2830513" y="3465513"/>
          <p14:tracePt t="17433" x="2759075" y="3465513"/>
          <p14:tracePt t="17449" x="2732088" y="3465513"/>
          <p14:tracePt t="17466" x="2705100" y="3465513"/>
          <p14:tracePt t="17483" x="2687638" y="3465513"/>
          <p14:tracePt t="17499" x="2679700" y="3465513"/>
          <p14:tracePt t="17516" x="2633663" y="3465513"/>
          <p14:tracePt t="17533" x="2616200" y="3465513"/>
          <p14:tracePt t="17549" x="2608263" y="3465513"/>
          <p14:tracePt t="17566" x="2598738" y="3465513"/>
          <p14:tracePt t="17719" x="2608263" y="3465513"/>
          <p14:tracePt t="17744" x="2616200" y="3465513"/>
          <p14:tracePt t="17781" x="2625725" y="3465513"/>
          <p14:tracePt t="17819" x="2633663" y="3465513"/>
          <p14:tracePt t="17944" x="2643188" y="3465513"/>
          <p14:tracePt t="17994" x="2652713" y="3465513"/>
          <p14:tracePt t="18019" x="2660650" y="3473450"/>
          <p14:tracePt t="18030" x="2679700" y="3473450"/>
          <p14:tracePt t="18043" x="2714625" y="3500438"/>
          <p14:tracePt t="18057" x="2795588" y="3536950"/>
          <p14:tracePt t="18069" x="2884488" y="3562350"/>
          <p14:tracePt t="18083" x="2946400" y="3581400"/>
          <p14:tracePt t="18100" x="2990850" y="3589338"/>
          <p14:tracePt t="18117" x="3108325" y="3608388"/>
          <p14:tracePt t="18133" x="3179763" y="3608388"/>
          <p14:tracePt t="18150" x="3232150" y="3608388"/>
          <p14:tracePt t="18168" x="3367088" y="3625850"/>
          <p14:tracePt t="18183" x="3473450" y="3633788"/>
          <p14:tracePt t="18200" x="3571875" y="3643313"/>
          <p14:tracePt t="18217" x="3625850" y="3652838"/>
          <p14:tracePt t="18221" x="3670300" y="3652838"/>
          <p14:tracePt t="18234" x="3732213" y="3652838"/>
          <p14:tracePt t="18250" x="3776663" y="3652838"/>
          <p14:tracePt t="18268" x="3840163" y="3652838"/>
          <p14:tracePt t="18283" x="3867150" y="3652838"/>
          <p14:tracePt t="18300" x="3875088" y="3652838"/>
          <p14:tracePt t="18317" x="3884613" y="3652838"/>
          <p14:tracePt t="18334" x="3902075" y="3652838"/>
          <p14:tracePt t="18350" x="3911600" y="3652838"/>
          <p14:tracePt t="19537" x="3919538" y="3652838"/>
          <p14:tracePt t="19549" x="3946525" y="3652838"/>
          <p14:tracePt t="19561" x="3973513" y="3652838"/>
          <p14:tracePt t="19574" x="4017963" y="3652838"/>
          <p14:tracePt t="19587" x="4089400" y="3652838"/>
          <p14:tracePt t="19601" x="4133850" y="3652838"/>
          <p14:tracePt t="19617" x="4160838" y="3652838"/>
          <p14:tracePt t="19636" x="4197350" y="3652838"/>
          <p14:tracePt t="19651" x="4205288" y="3652838"/>
          <p14:tracePt t="19762" x="4197350" y="3652838"/>
          <p14:tracePt t="19774" x="4179888" y="3652838"/>
          <p14:tracePt t="19787" x="4160838" y="3652838"/>
          <p14:tracePt t="19800" x="4133850" y="3652838"/>
          <p14:tracePt t="19812" x="4116388" y="3652838"/>
          <p14:tracePt t="19824" x="4098925" y="3652838"/>
          <p14:tracePt t="19837" x="4071938" y="3652838"/>
          <p14:tracePt t="19851" x="4044950" y="3652838"/>
          <p14:tracePt t="19867" x="4010025" y="3652838"/>
          <p14:tracePt t="19885" x="3965575" y="3652838"/>
          <p14:tracePt t="19901" x="3875088" y="3660775"/>
          <p14:tracePt t="19917" x="3840163" y="3660775"/>
          <p14:tracePt t="19935" x="3795713" y="3670300"/>
          <p14:tracePt t="19951" x="3633788" y="3670300"/>
          <p14:tracePt t="19968" x="3589338" y="3679825"/>
          <p14:tracePt t="19986" x="3544888" y="3687763"/>
          <p14:tracePt t="20001" x="3438525" y="3697288"/>
          <p14:tracePt t="20018" x="3402013" y="3697288"/>
          <p14:tracePt t="20035" x="3357563" y="3714750"/>
          <p14:tracePt t="20051" x="3322638" y="3714750"/>
          <p14:tracePt t="20068" x="3313113" y="3714750"/>
          <p14:tracePt t="20084" x="3295650" y="3714750"/>
          <p14:tracePt t="20101" x="3286125" y="3714750"/>
          <p14:tracePt t="20137" x="3286125" y="3724275"/>
          <p14:tracePt t="20225" x="3303588" y="3724275"/>
          <p14:tracePt t="20238" x="3322638" y="3724275"/>
          <p14:tracePt t="20250" x="3340100" y="3724275"/>
          <p14:tracePt t="20262" x="3375025" y="3724275"/>
          <p14:tracePt t="20276" x="3419475" y="3724275"/>
          <p14:tracePt t="20288" x="3509963" y="3724275"/>
          <p14:tracePt t="20301" x="3625850" y="3724275"/>
          <p14:tracePt t="20318" x="3724275" y="3724275"/>
          <p14:tracePt t="20335" x="3795713" y="3724275"/>
          <p14:tracePt t="20351" x="3946525" y="3724275"/>
          <p14:tracePt t="20368" x="4010025" y="3724275"/>
          <p14:tracePt t="20384" x="4044950" y="3724275"/>
          <p14:tracePt t="20401" x="4098925" y="3724275"/>
          <p14:tracePt t="20418" x="4108450" y="3724275"/>
          <p14:tracePt t="20435" x="4116388" y="3724275"/>
          <p14:tracePt t="20451" x="4125913" y="3724275"/>
          <p14:tracePt t="20576" x="4133850" y="3724275"/>
          <p14:tracePt t="20589" x="4143375" y="3724275"/>
          <p14:tracePt t="20601" x="4170363" y="3724275"/>
          <p14:tracePt t="20614" x="4224338" y="3724275"/>
          <p14:tracePt t="20626" x="4322763" y="3732213"/>
          <p14:tracePt t="20638" x="4572000" y="3795713"/>
          <p14:tracePt t="20651" x="4741863" y="3857625"/>
          <p14:tracePt t="20668" x="4965700" y="3929063"/>
          <p14:tracePt t="20685" x="5205413" y="3983038"/>
          <p14:tracePt t="20701" x="5322888" y="4017963"/>
          <p14:tracePt t="20718" x="5384800" y="4037013"/>
          <p14:tracePt t="20735" x="5446713" y="4044950"/>
          <p14:tracePt t="20740" x="5483225" y="4054475"/>
          <p14:tracePt t="20751" x="5510213" y="4054475"/>
          <p14:tracePt t="20768" x="5527675" y="4062413"/>
          <p14:tracePt t="20785" x="5537200" y="4062413"/>
          <p14:tracePt t="20801" x="5554663" y="4062413"/>
          <p14:tracePt t="21176" x="5554663" y="4081463"/>
          <p14:tracePt t="21188" x="5572125" y="4125913"/>
          <p14:tracePt t="21201" x="5626100" y="4232275"/>
          <p14:tracePt t="21213" x="5697538" y="4411663"/>
          <p14:tracePt t="21226" x="5759450" y="4527550"/>
          <p14:tracePt t="21238" x="5803900" y="4608513"/>
          <p14:tracePt t="21251" x="5875338" y="4768850"/>
          <p14:tracePt t="21268" x="5938838" y="4884738"/>
          <p14:tracePt t="21285" x="5965825" y="4946650"/>
          <p14:tracePt t="21301" x="6010275" y="5081588"/>
          <p14:tracePt t="21318" x="6027738" y="5126038"/>
          <p14:tracePt t="21335" x="6037263" y="5153025"/>
          <p14:tracePt t="21351" x="6037263" y="5170488"/>
          <p14:tracePt t="21385" x="6045200" y="5180013"/>
          <p14:tracePt t="21401" x="6045200" y="5187950"/>
          <p14:tracePt t="21603" x="6037263" y="5187950"/>
          <p14:tracePt t="21615" x="6027738" y="5187950"/>
          <p14:tracePt t="21628" x="6018213" y="5187950"/>
          <p14:tracePt t="21641" x="6000750" y="5180013"/>
          <p14:tracePt t="21654" x="5991225" y="5160963"/>
          <p14:tracePt t="21668" x="5983288" y="5153025"/>
          <p14:tracePt t="21685" x="5965825" y="5133975"/>
          <p14:tracePt t="21702" x="5946775" y="5133975"/>
          <p14:tracePt t="21718" x="5919788" y="5116513"/>
          <p14:tracePt t="21735" x="5911850" y="5099050"/>
          <p14:tracePt t="21740" x="5894388" y="5089525"/>
          <p14:tracePt t="21754" x="5875338" y="5081588"/>
          <p14:tracePt t="21768" x="5857875" y="5072063"/>
          <p14:tracePt t="21785" x="5840413" y="5072063"/>
          <p14:tracePt t="21802" x="5813425" y="5062538"/>
          <p14:tracePt t="21818" x="5759450" y="5037138"/>
          <p14:tracePt t="21835" x="5741988" y="5037138"/>
          <p14:tracePt t="21852" x="5732463" y="5027613"/>
          <p14:tracePt t="21869" x="5715000" y="5018088"/>
          <p14:tracePt t="21885" x="5705475" y="5018088"/>
          <p14:tracePt t="22880" x="5697538" y="5018088"/>
          <p14:tracePt t="22894" x="5680075" y="5018088"/>
          <p14:tracePt t="22905" x="5661025" y="5018088"/>
          <p14:tracePt t="22918" x="5616575" y="5018088"/>
          <p14:tracePt t="22930" x="5537200" y="5018088"/>
          <p14:tracePt t="22942" x="5500688" y="5018088"/>
          <p14:tracePt t="22955" x="5465763" y="5018088"/>
          <p14:tracePt t="22969" x="5438775" y="5018088"/>
          <p14:tracePt t="22986" x="5419725" y="5018088"/>
          <p14:tracePt t="23004" x="5411788" y="5018088"/>
          <p14:tracePt t="23019" x="5402263" y="5018088"/>
          <p14:tracePt t="23043" x="5394325" y="5018088"/>
          <p14:tracePt t="23231" x="5402263" y="5018088"/>
          <p14:tracePt t="23243" x="5419725" y="5018088"/>
          <p14:tracePt t="23256" x="5438775" y="5018088"/>
          <p14:tracePt t="23269" x="5456238" y="5018088"/>
          <p14:tracePt t="23281" x="5483225" y="5018088"/>
          <p14:tracePt t="23294" x="5500688" y="5018088"/>
          <p14:tracePt t="23305" x="5518150" y="5018088"/>
          <p14:tracePt t="23319" x="5537200" y="5010150"/>
          <p14:tracePt t="23336" x="5545138" y="5010150"/>
          <p14:tracePt t="23352" x="5554663" y="5000625"/>
          <p14:tracePt t="23369" x="5581650" y="5000625"/>
          <p14:tracePt t="23386" x="5589588" y="5000625"/>
          <p14:tracePt t="23403" x="5608638" y="4991100"/>
          <p14:tracePt t="23419" x="5626100" y="4983163"/>
          <p14:tracePt t="23436" x="5643563" y="4983163"/>
          <p14:tracePt t="23469" x="5653088" y="4983163"/>
          <p14:tracePt t="23486" x="5653088" y="4973638"/>
          <p14:tracePt t="25545" x="5643563" y="4973638"/>
          <p14:tracePt t="26296" x="5634038" y="4973638"/>
          <p14:tracePt t="26308" x="5626100" y="4973638"/>
          <p14:tracePt t="26321" x="5616575" y="4973638"/>
          <p14:tracePt t="26333" x="5599113" y="4973638"/>
          <p14:tracePt t="26346" x="5572125" y="4965700"/>
          <p14:tracePt t="26358" x="5510213" y="4946650"/>
          <p14:tracePt t="26371" x="5394325" y="4911725"/>
          <p14:tracePt t="26388" x="5205413" y="4875213"/>
          <p14:tracePt t="26404" x="5072063" y="4857750"/>
          <p14:tracePt t="26421" x="4751388" y="4857750"/>
          <p14:tracePt t="26438" x="4643438" y="4857750"/>
          <p14:tracePt t="26454" x="4527550" y="4857750"/>
          <p14:tracePt t="26471" x="4348163" y="4857750"/>
          <p14:tracePt t="26488" x="4286250" y="4857750"/>
          <p14:tracePt t="26504" x="4232275" y="4857750"/>
          <p14:tracePt t="26521" x="4125913" y="4857750"/>
          <p14:tracePt t="26538" x="4081463" y="4857750"/>
          <p14:tracePt t="26554" x="4062413" y="4857750"/>
          <p14:tracePt t="26571" x="4037013" y="4857750"/>
          <p14:tracePt t="26588" x="4027488" y="4857750"/>
          <p14:tracePt t="26604" x="4010025" y="4857750"/>
          <p14:tracePt t="26621" x="4000500" y="4857750"/>
          <p14:tracePt t="26638" x="3990975" y="4857750"/>
          <p14:tracePt t="26654" x="3983038" y="4857750"/>
          <p14:tracePt t="26671" x="3965575" y="4857750"/>
          <p14:tracePt t="26688" x="3956050" y="4857750"/>
          <p14:tracePt t="26704" x="3938588" y="4857750"/>
          <p14:tracePt t="26721" x="3919538" y="4857750"/>
          <p14:tracePt t="26738" x="3902075" y="4867275"/>
          <p14:tracePt t="26771" x="3894138" y="4867275"/>
          <p14:tracePt t="27397" x="3902075" y="4867275"/>
          <p14:tracePt t="27597" x="3911600" y="4867275"/>
          <p14:tracePt t="27685" x="3919538" y="4867275"/>
          <p14:tracePt t="27710" x="3929063" y="4867275"/>
          <p14:tracePt t="27723" x="3946525" y="4867275"/>
          <p14:tracePt t="27735" x="3973513" y="4867275"/>
          <p14:tracePt t="27747" x="4037013" y="4867275"/>
          <p14:tracePt t="27760" x="4143375" y="4867275"/>
          <p14:tracePt t="27772" x="4251325" y="4867275"/>
          <p14:tracePt t="27788" x="4367213" y="4875213"/>
          <p14:tracePt t="27805" x="4500563" y="4884738"/>
          <p14:tracePt t="27821" x="4670425" y="4929188"/>
          <p14:tracePt t="27838" x="4768850" y="4946650"/>
          <p14:tracePt t="27855" x="4875213" y="4973638"/>
          <p14:tracePt t="27872" x="5027613" y="5018088"/>
          <p14:tracePt t="27888" x="5108575" y="5037138"/>
          <p14:tracePt t="27905" x="5197475" y="5062538"/>
          <p14:tracePt t="27921" x="5322888" y="5089525"/>
          <p14:tracePt t="27938" x="5357813" y="5089525"/>
          <p14:tracePt t="27957" x="5446713" y="5126038"/>
          <p14:tracePt t="27972" x="5581650" y="5170488"/>
          <p14:tracePt t="27988" x="5608638" y="5180013"/>
          <p14:tracePt t="28005" x="5653088" y="5205413"/>
          <p14:tracePt t="28021" x="5715000" y="5241925"/>
          <p14:tracePt t="28038" x="5741988" y="5241925"/>
          <p14:tracePt t="28055" x="5759450" y="5259388"/>
          <p14:tracePt t="28071" x="5786438" y="5259388"/>
          <p14:tracePt t="28088" x="5786438" y="5268913"/>
          <p14:tracePt t="28105" x="5795963" y="5268913"/>
          <p14:tracePt t="28138" x="5795963" y="5276850"/>
          <p14:tracePt t="28411" x="5776913" y="5276850"/>
          <p14:tracePt t="28424" x="5776913" y="5268913"/>
          <p14:tracePt t="28449" x="5768975" y="5259388"/>
          <p14:tracePt t="28461" x="5759450" y="5241925"/>
          <p14:tracePt t="28486" x="5751513" y="5224463"/>
          <p14:tracePt t="28512" x="5751513" y="5214938"/>
          <p14:tracePt t="28988" x="5751513" y="5205413"/>
          <p14:tracePt t="30049" x="5741988" y="5205413"/>
          <p14:tracePt t="30062" x="5732463" y="5197475"/>
          <p14:tracePt t="30075" x="5715000" y="5197475"/>
          <p14:tracePt t="30087" x="5680075" y="5197475"/>
          <p14:tracePt t="30099" x="5572125" y="5170488"/>
          <p14:tracePt t="30112" x="5340350" y="5133975"/>
          <p14:tracePt t="30125" x="4875213" y="5062538"/>
          <p14:tracePt t="30139" x="4616450" y="5027613"/>
          <p14:tracePt t="30156" x="4473575" y="4991100"/>
          <p14:tracePt t="30173" x="4259263" y="4983163"/>
          <p14:tracePt t="30189" x="4152900" y="4973638"/>
          <p14:tracePt t="30206" x="4062413" y="4973638"/>
          <p14:tracePt t="30223" x="3956050" y="4973638"/>
          <p14:tracePt t="30240" x="3919538" y="4973638"/>
          <p14:tracePt t="30256" x="3884613" y="4973638"/>
          <p14:tracePt t="30274" x="3840163" y="4973638"/>
          <p14:tracePt t="30289" x="3830638" y="4973638"/>
          <p14:tracePt t="30306" x="3803650" y="4973638"/>
          <p14:tracePt t="30323" x="3776663" y="4983163"/>
          <p14:tracePt t="30340" x="3768725" y="4983163"/>
          <p14:tracePt t="30356" x="3759200" y="5000625"/>
          <p14:tracePt t="30374" x="3741738" y="5010150"/>
          <p14:tracePt t="30389" x="3741738" y="5018088"/>
          <p14:tracePt t="30406" x="3732213" y="5027613"/>
          <p14:tracePt t="30424" x="3714750" y="5037138"/>
          <p14:tracePt t="30440" x="3705225" y="5045075"/>
          <p14:tracePt t="30456" x="3697288" y="5054600"/>
          <p14:tracePt t="30473" x="3660775" y="5072063"/>
          <p14:tracePt t="30490" x="3652838" y="5089525"/>
          <p14:tracePt t="30506" x="3643313" y="5099050"/>
          <p14:tracePt t="30524" x="3608388" y="5116513"/>
          <p14:tracePt t="30540" x="3598863" y="5126038"/>
          <p14:tracePt t="30556" x="3581400" y="5126038"/>
          <p14:tracePt t="30574" x="3571875" y="5133975"/>
          <p14:tracePt t="30606" x="3562350" y="5133975"/>
          <p14:tracePt t="30623" x="3554413" y="5133975"/>
          <p14:tracePt t="31490" x="3544888" y="5133975"/>
          <p14:tracePt t="31503" x="3527425" y="5133975"/>
          <p14:tracePt t="31515" x="3490913" y="5133975"/>
          <p14:tracePt t="31527" x="3411538" y="5116513"/>
          <p14:tracePt t="31541" x="3295650" y="5072063"/>
          <p14:tracePt t="31557" x="3187700" y="5037138"/>
          <p14:tracePt t="31573" x="3116263" y="5018088"/>
          <p14:tracePt t="31590" x="2990850" y="4965700"/>
          <p14:tracePt t="31607" x="2938463" y="4946650"/>
          <p14:tracePt t="31623" x="2884488" y="4929188"/>
          <p14:tracePt t="31640" x="2813050" y="4894263"/>
          <p14:tracePt t="31657" x="2803525" y="4884738"/>
          <p14:tracePt t="31673" x="2795588" y="4875213"/>
          <p14:tracePt t="31690" x="2776538" y="4867275"/>
          <p14:tracePt t="31707" x="2776538" y="4857750"/>
          <p14:tracePt t="31740" x="2768600" y="4857750"/>
          <p14:tracePt t="31942" x="2776538" y="4857750"/>
          <p14:tracePt t="31954" x="2786063" y="4857750"/>
          <p14:tracePt t="31968" x="2813050" y="4857750"/>
          <p14:tracePt t="31980" x="2857500" y="4857750"/>
          <p14:tracePt t="31992" x="2919413" y="4875213"/>
          <p14:tracePt t="32008" x="2973388" y="4875213"/>
          <p14:tracePt t="32024" x="3036888" y="4875213"/>
          <p14:tracePt t="32040" x="3125788" y="4884738"/>
          <p14:tracePt t="32057" x="3160713" y="4884738"/>
          <p14:tracePt t="32073" x="3232150" y="4894263"/>
          <p14:tracePt t="32090" x="3384550" y="4894263"/>
          <p14:tracePt t="32107" x="3438525" y="4894263"/>
          <p14:tracePt t="32124" x="3490913" y="4894263"/>
          <p14:tracePt t="32140" x="3616325" y="4894263"/>
          <p14:tracePt t="32157" x="3660775" y="4894263"/>
          <p14:tracePt t="32174" x="3714750" y="4894263"/>
          <p14:tracePt t="32190" x="3813175" y="4894263"/>
          <p14:tracePt t="32207" x="3857625" y="4894263"/>
          <p14:tracePt t="32224" x="3884613" y="4894263"/>
          <p14:tracePt t="32240" x="3911600" y="4894263"/>
          <p14:tracePt t="32354" x="3902075" y="4894263"/>
          <p14:tracePt t="32366" x="3894138" y="4894263"/>
          <p14:tracePt t="32379" x="3875088" y="4902200"/>
          <p14:tracePt t="32392" x="3857625" y="4902200"/>
          <p14:tracePt t="32407" x="3848100" y="4902200"/>
          <p14:tracePt t="32424" x="3813175" y="4911725"/>
          <p14:tracePt t="32440" x="3732213" y="4911725"/>
          <p14:tracePt t="32457" x="3660775" y="4919663"/>
          <p14:tracePt t="32474" x="3598863" y="4929188"/>
          <p14:tracePt t="32490" x="3527425" y="4929188"/>
          <p14:tracePt t="32507" x="3384550" y="4929188"/>
          <p14:tracePt t="32524" x="3322638" y="4929188"/>
          <p14:tracePt t="32541" x="3224213" y="4938713"/>
          <p14:tracePt t="32557" x="3152775" y="4938713"/>
          <p14:tracePt t="32574" x="3108325" y="4938713"/>
          <p14:tracePt t="32590" x="3062288" y="4938713"/>
          <p14:tracePt t="32607" x="3036888" y="4938713"/>
          <p14:tracePt t="32624" x="3027363" y="4938713"/>
          <p14:tracePt t="32742" x="3036888" y="4938713"/>
          <p14:tracePt t="32755" x="3054350" y="4938713"/>
          <p14:tracePt t="32767" x="3071813" y="4938713"/>
          <p14:tracePt t="32779" x="3098800" y="4938713"/>
          <p14:tracePt t="32793" x="3133725" y="4938713"/>
          <p14:tracePt t="32807" x="3187700" y="4946650"/>
          <p14:tracePt t="32824" x="3259138" y="4946650"/>
          <p14:tracePt t="32841" x="3429000" y="4973638"/>
          <p14:tracePt t="32857" x="3482975" y="4973638"/>
          <p14:tracePt t="32874" x="3544888" y="4973638"/>
          <p14:tracePt t="32891" x="3608388" y="4973638"/>
          <p14:tracePt t="32907" x="3670300" y="4973638"/>
          <p14:tracePt t="32924" x="3687763" y="4973638"/>
          <p14:tracePt t="32942" x="3714750" y="4973638"/>
          <p14:tracePt t="32958" x="3741738" y="4973638"/>
          <p14:tracePt t="32974" x="3751263" y="4973638"/>
          <p14:tracePt t="32991" x="3776663" y="4973638"/>
          <p14:tracePt t="33105" x="3768725" y="4973638"/>
          <p14:tracePt t="33117" x="3759200" y="4973638"/>
          <p14:tracePt t="33130" x="3741738" y="4973638"/>
          <p14:tracePt t="33144" x="3714750" y="4973638"/>
          <p14:tracePt t="33157" x="3687763" y="4973638"/>
          <p14:tracePt t="33174" x="3670300" y="4973638"/>
          <p14:tracePt t="33191" x="3633788" y="4973638"/>
          <p14:tracePt t="33208" x="3608388" y="4973638"/>
          <p14:tracePt t="33224" x="3571875" y="4973638"/>
          <p14:tracePt t="33242" x="3473450" y="4973638"/>
          <p14:tracePt t="33258" x="3419475" y="4973638"/>
          <p14:tracePt t="33274" x="3384550" y="4973638"/>
          <p14:tracePt t="33291" x="3357563" y="4973638"/>
          <p14:tracePt t="33307" x="3303588" y="4973638"/>
          <p14:tracePt t="33324" x="3276600" y="4973638"/>
          <p14:tracePt t="33329" x="3241675" y="4973638"/>
          <p14:tracePt t="33341" x="3224213" y="4973638"/>
          <p14:tracePt t="33357" x="3205163" y="4973638"/>
          <p14:tracePt t="33374" x="3197225" y="4973638"/>
          <p14:tracePt t="33392" x="3179763" y="4973638"/>
          <p14:tracePt t="33408" x="3170238" y="4973638"/>
          <p14:tracePt t="33444" x="3160713" y="4973638"/>
          <p14:tracePt t="33544" x="3179763" y="4973638"/>
          <p14:tracePt t="33556" x="3197225" y="4973638"/>
          <p14:tracePt t="33568" x="3224213" y="4973638"/>
          <p14:tracePt t="33581" x="3251200" y="4973638"/>
          <p14:tracePt t="33594" x="3268663" y="4973638"/>
          <p14:tracePt t="33607" x="3303588" y="4973638"/>
          <p14:tracePt t="33624" x="3348038" y="4973638"/>
          <p14:tracePt t="33642" x="3473450" y="4973638"/>
          <p14:tracePt t="33657" x="3517900" y="4973638"/>
          <p14:tracePt t="33674" x="3554413" y="4973638"/>
          <p14:tracePt t="33691" x="3608388" y="4973638"/>
          <p14:tracePt t="33707" x="3660775" y="4973638"/>
          <p14:tracePt t="33724" x="3679825" y="4973638"/>
          <p14:tracePt t="33741" x="3705225" y="4973638"/>
          <p14:tracePt t="33757" x="3714750" y="4973638"/>
          <p14:tracePt t="33774" x="3741738" y="4973638"/>
          <p14:tracePt t="33792" x="3751263" y="4973638"/>
          <p14:tracePt t="33944" x="3732213" y="4973638"/>
          <p14:tracePt t="33956" x="3724275" y="4973638"/>
          <p14:tracePt t="33968" x="3714750" y="4973638"/>
          <p14:tracePt t="33980" x="3697288" y="4973638"/>
          <p14:tracePt t="33994" x="3679825" y="4973638"/>
          <p14:tracePt t="34008" x="3660775" y="4973638"/>
          <p14:tracePt t="34024" x="3643313" y="4973638"/>
          <p14:tracePt t="34043" x="3571875" y="4973638"/>
          <p14:tracePt t="34058" x="3509963" y="4973638"/>
          <p14:tracePt t="34075" x="3438525" y="4973638"/>
          <p14:tracePt t="34093" x="3394075" y="4973638"/>
          <p14:tracePt t="34108" x="3303588" y="4973638"/>
          <p14:tracePt t="34125" x="3268663" y="4973638"/>
          <p14:tracePt t="34142" x="3241675" y="4973638"/>
          <p14:tracePt t="34158" x="3205163" y="4973638"/>
          <p14:tracePt t="34175" x="3197225" y="4973638"/>
          <p14:tracePt t="34192" x="3187700" y="4973638"/>
          <p14:tracePt t="34321" x="3197225" y="4973638"/>
          <p14:tracePt t="34382" x="3205163" y="4973638"/>
          <p14:tracePt t="34808" x="3197225" y="4973638"/>
          <p14:tracePt t="34821" x="3179763" y="4973638"/>
          <p14:tracePt t="34833" x="3152775" y="4973638"/>
          <p14:tracePt t="34845" x="3116263" y="4973638"/>
          <p14:tracePt t="34858" x="3062288" y="4973638"/>
          <p14:tracePt t="34875" x="3027363" y="4973638"/>
          <p14:tracePt t="34892" x="3017838" y="4973638"/>
          <p14:tracePt t="34908" x="3009900" y="4965700"/>
          <p14:tracePt t="34995" x="3027363" y="4965700"/>
          <p14:tracePt t="35008" x="3054350" y="4965700"/>
          <p14:tracePt t="35020" x="3081338" y="4965700"/>
          <p14:tracePt t="35033" x="3116263" y="4965700"/>
          <p14:tracePt t="35046" x="3179763" y="4965700"/>
          <p14:tracePt t="35059" x="3251200" y="4965700"/>
          <p14:tracePt t="35075" x="3313113" y="4965700"/>
          <p14:tracePt t="35092" x="3384550" y="4965700"/>
          <p14:tracePt t="35108" x="3500438" y="4965700"/>
          <p14:tracePt t="35125" x="3527425" y="4965700"/>
          <p14:tracePt t="35142" x="3562350" y="4965700"/>
          <p14:tracePt t="35158" x="3660775" y="4965700"/>
          <p14:tracePt t="35175" x="3741738" y="4965700"/>
          <p14:tracePt t="35192" x="3795713" y="4965700"/>
          <p14:tracePt t="35208" x="3848100" y="4965700"/>
          <p14:tracePt t="35225" x="3857625" y="4965700"/>
          <p14:tracePt t="35242" x="3867150" y="4965700"/>
          <p14:tracePt t="35258" x="3884613" y="4965700"/>
          <p14:tracePt t="37250" x="3902075" y="4965700"/>
          <p14:tracePt t="37262" x="3956050" y="4956175"/>
          <p14:tracePt t="37274" x="4152900" y="4938713"/>
          <p14:tracePt t="37286" x="4500563" y="4929188"/>
          <p14:tracePt t="37299" x="4768850" y="4929188"/>
          <p14:tracePt t="37312" x="4875213" y="4929188"/>
          <p14:tracePt t="37326" x="4929188" y="4929188"/>
          <p14:tracePt t="37343" x="4983163" y="4929188"/>
          <p14:tracePt t="37360" x="5089525" y="4929188"/>
          <p14:tracePt t="37376" x="5126038" y="4929188"/>
          <p14:tracePt t="37393" x="5170488" y="4929188"/>
          <p14:tracePt t="37411" x="5214938" y="4946650"/>
          <p14:tracePt t="37426" x="5232400" y="4946650"/>
          <p14:tracePt t="37443" x="5251450" y="4965700"/>
          <p14:tracePt t="37460" x="5286375" y="4973638"/>
          <p14:tracePt t="37476" x="5303838" y="4983163"/>
          <p14:tracePt t="37493" x="5313363" y="4991100"/>
          <p14:tracePt t="37510" x="5322888" y="4991100"/>
          <p14:tracePt t="37675" x="5330825" y="4991100"/>
          <p14:tracePt t="37687" x="5340350" y="4991100"/>
          <p14:tracePt t="37700" x="5357813" y="4991100"/>
          <p14:tracePt t="37712" x="5419725" y="4991100"/>
          <p14:tracePt t="37726" x="5572125" y="5000625"/>
          <p14:tracePt t="37744" x="5776913" y="5027613"/>
          <p14:tracePt t="37761" x="6367463" y="5062538"/>
          <p14:tracePt t="37776" x="6483350" y="5072063"/>
          <p14:tracePt t="37793" x="6670675" y="5089525"/>
          <p14:tracePt t="37811" x="6769100" y="5089525"/>
          <p14:tracePt t="37826" x="6919913" y="5099050"/>
          <p14:tracePt t="37843" x="6991350" y="5099050"/>
          <p14:tracePt t="37860" x="7018338" y="5099050"/>
          <p14:tracePt t="37864" x="7037388" y="5099050"/>
          <p14:tracePt t="37876" x="7054850" y="5099050"/>
          <p14:tracePt t="42349" x="7045325" y="5099050"/>
          <p14:tracePt t="42361" x="7027863" y="5099050"/>
          <p14:tracePt t="42374" x="7000875" y="5089525"/>
          <p14:tracePt t="42385" x="6956425" y="5062538"/>
          <p14:tracePt t="42398" x="6875463" y="5018088"/>
          <p14:tracePt t="42412" x="6786563" y="4965700"/>
          <p14:tracePt t="42428" x="6705600" y="4919663"/>
          <p14:tracePt t="42445" x="6661150" y="4894263"/>
          <p14:tracePt t="42462" x="6572250" y="4867275"/>
          <p14:tracePt t="42478" x="6554788" y="4867275"/>
          <p14:tracePt t="42495" x="6527800" y="4867275"/>
          <p14:tracePt t="42512" x="6500813" y="4867275"/>
          <p14:tracePt t="42528" x="6483350" y="4867275"/>
          <p14:tracePt t="42545" x="6473825" y="4867275"/>
          <p14:tracePt t="42749" x="6473825" y="4875213"/>
          <p14:tracePt t="42824" x="6465888" y="4875213"/>
          <p14:tracePt t="42849" x="6456363" y="4875213"/>
          <p14:tracePt t="42862" x="6446838" y="4875213"/>
          <p14:tracePt t="42887" x="6429375" y="4875213"/>
          <p14:tracePt t="42900" x="6411913" y="4875213"/>
          <p14:tracePt t="42912" x="6384925" y="4875213"/>
          <p14:tracePt t="42925" x="6367463" y="4875213"/>
          <p14:tracePt t="42937" x="6348413" y="4875213"/>
          <p14:tracePt t="42950" x="6323013" y="4875213"/>
          <p14:tracePt t="42962" x="6296025" y="4875213"/>
          <p14:tracePt t="42979" x="6269038" y="4875213"/>
          <p14:tracePt t="42996" x="6251575" y="4884738"/>
          <p14:tracePt t="43012" x="6224588" y="4884738"/>
          <p14:tracePt t="43029" x="6224588" y="4894263"/>
          <p14:tracePt t="43046" x="6205538" y="4894263"/>
          <p14:tracePt t="43062" x="6197600" y="4902200"/>
          <p14:tracePt t="43096" x="6188075" y="4902200"/>
          <p14:tracePt t="43113" x="6180138" y="4911725"/>
          <p14:tracePt t="43129" x="6170613" y="4911725"/>
          <p14:tracePt t="43152" x="6161088" y="4911725"/>
          <p14:tracePt t="43187" x="6153150" y="4911725"/>
          <p14:tracePt t="43212" x="6143625" y="4911725"/>
          <p14:tracePt t="43225" x="6134100" y="4911725"/>
          <p14:tracePt t="43238" x="6126163" y="4911725"/>
          <p14:tracePt t="43250" x="6116638" y="4911725"/>
          <p14:tracePt t="43263" x="6099175" y="4911725"/>
          <p14:tracePt t="43279" x="6089650" y="4911725"/>
          <p14:tracePt t="43296" x="6081713" y="4911725"/>
          <p14:tracePt t="43312" x="6062663" y="4911725"/>
          <p14:tracePt t="43329" x="6054725" y="4911725"/>
          <p14:tracePt t="43346" x="6045200" y="4911725"/>
          <p14:tracePt t="43362" x="6010275" y="4911725"/>
          <p14:tracePt t="43379" x="6000750" y="4911725"/>
          <p14:tracePt t="43396" x="5991225" y="4911725"/>
          <p14:tracePt t="43401" x="5983288" y="4911725"/>
          <p14:tracePt t="43425" x="5965825" y="4911725"/>
          <p14:tracePt t="43451" x="5956300" y="4911725"/>
          <p14:tracePt t="43463" x="5946775" y="4911725"/>
          <p14:tracePt t="43476" x="5938838" y="4911725"/>
          <p14:tracePt t="43501" x="5929313" y="4911725"/>
          <p14:tracePt t="43526" x="5911850" y="4911725"/>
          <p14:tracePt t="43551" x="5902325" y="4911725"/>
          <p14:tracePt t="43576" x="5894388" y="4911725"/>
          <p14:tracePt t="43588" x="5884863" y="4911725"/>
          <p14:tracePt t="43601" x="5884863" y="4902200"/>
          <p14:tracePt t="43614" x="5875338" y="4894263"/>
          <p14:tracePt t="43638" x="5875338" y="4884738"/>
          <p14:tracePt t="43652" x="5867400" y="4884738"/>
          <p14:tracePt t="43689" x="5867400" y="4875213"/>
          <p14:tracePt t="43776" x="5867400" y="4867275"/>
          <p14:tracePt t="44039" x="5867400" y="4857750"/>
          <p14:tracePt t="44126" x="5867400" y="4848225"/>
          <p14:tracePt t="45716" x="5867400" y="4840288"/>
          <p14:tracePt t="45742" x="5875338" y="4830763"/>
          <p14:tracePt t="45754" x="5884863" y="4822825"/>
          <p14:tracePt t="45767" x="5911850" y="4822825"/>
          <p14:tracePt t="45779" x="5929313" y="4813300"/>
          <p14:tracePt t="45792" x="5946775" y="4803775"/>
          <p14:tracePt t="45804" x="5956300" y="4795838"/>
          <p14:tracePt t="45816" x="5973763" y="4795838"/>
          <p14:tracePt t="45842" x="5983288" y="4795838"/>
          <p14:tracePt t="45968" x="5983288" y="4803775"/>
          <p14:tracePt t="46015" x="5965825" y="4803775"/>
          <p14:tracePt t="46028" x="5965825" y="4813300"/>
          <p14:tracePt t="46040" x="5956300" y="4813300"/>
          <p14:tracePt t="46066" x="5946775" y="4813300"/>
          <p14:tracePt t="46090" x="5938838" y="4813300"/>
          <p14:tracePt t="46103" x="5929313" y="4813300"/>
          <p14:tracePt t="46128" x="5919788" y="4813300"/>
          <p14:tracePt t="46140" x="5911850" y="4813300"/>
          <p14:tracePt t="46165" x="5902325" y="4813300"/>
          <p14:tracePt t="46178" x="5894388" y="4813300"/>
          <p14:tracePt t="46190" x="5884863" y="4813300"/>
          <p14:tracePt t="46203" x="5875338" y="4813300"/>
          <p14:tracePt t="46216" x="5867400" y="4813300"/>
          <p14:tracePt t="46230" x="5857875" y="4813300"/>
          <p14:tracePt t="46247" x="5848350" y="4822825"/>
          <p14:tracePt t="46264" x="5840413" y="4822825"/>
          <p14:tracePt t="46280" x="5822950" y="4822825"/>
          <p14:tracePt t="46297" x="5813425" y="4822825"/>
          <p14:tracePt t="46330" x="5803900" y="4830763"/>
          <p14:tracePt t="46403" x="5803900" y="4840288"/>
          <p14:tracePt t="47320" x="5822950" y="4840288"/>
          <p14:tracePt t="47333" x="5830888" y="4840288"/>
          <p14:tracePt t="47345" x="5848350" y="4840288"/>
          <p14:tracePt t="47357" x="5857875" y="4840288"/>
          <p14:tracePt t="47370" x="5867400" y="4840288"/>
          <p14:tracePt t="47407" x="5875338" y="4840288"/>
          <p14:tracePt t="47620" x="5867400" y="4840288"/>
          <p14:tracePt t="47633" x="5857875" y="4840288"/>
          <p14:tracePt t="47645" x="5848350" y="4840288"/>
          <p14:tracePt t="47658" x="5830888" y="4840288"/>
          <p14:tracePt t="47670" x="5813425" y="4840288"/>
          <p14:tracePt t="47684" x="5803900" y="4840288"/>
          <p14:tracePt t="47698" x="5795963" y="4840288"/>
          <p14:tracePt t="47715" x="5786438" y="4840288"/>
          <p14:tracePt t="47731" x="5776913" y="4840288"/>
          <p14:tracePt t="47748" x="5759450" y="4840288"/>
          <p14:tracePt t="47765" x="5751513" y="4840288"/>
          <p14:tracePt t="47781" x="5741988" y="4840288"/>
          <p14:tracePt t="47833" x="5732463" y="4840288"/>
          <p14:tracePt t="48084" x="5741988" y="4840288"/>
          <p14:tracePt t="48635" x="5759450" y="4840288"/>
          <p14:tracePt t="48648" x="5776913" y="4840288"/>
          <p14:tracePt t="48660" x="5813425" y="4840288"/>
          <p14:tracePt t="48673" x="5857875" y="4840288"/>
          <p14:tracePt t="48685" x="5902325" y="4840288"/>
          <p14:tracePt t="48698" x="5956300" y="4840288"/>
          <p14:tracePt t="48715" x="5991225" y="4857750"/>
          <p14:tracePt t="48732" x="6027738" y="4867275"/>
          <p14:tracePt t="48749" x="6062663" y="4902200"/>
          <p14:tracePt t="48765" x="6072188" y="4919663"/>
          <p14:tracePt t="48782" x="6081713" y="4929188"/>
          <p14:tracePt t="48798" x="6108700" y="4973638"/>
          <p14:tracePt t="48815" x="6108700" y="4991100"/>
          <p14:tracePt t="48832" x="6108700" y="5010150"/>
          <p14:tracePt t="48849" x="6126163" y="5054600"/>
          <p14:tracePt t="48865" x="6134100" y="5072063"/>
          <p14:tracePt t="48882" x="6134100" y="5089525"/>
          <p14:tracePt t="48899" x="6134100" y="5126038"/>
          <p14:tracePt t="48915" x="6134100" y="5133975"/>
          <p14:tracePt t="48932" x="6134100" y="5143500"/>
          <p14:tracePt t="48949" x="6134100" y="5180013"/>
          <p14:tracePt t="48965" x="6134100" y="5197475"/>
          <p14:tracePt t="48982" x="6134100" y="5214938"/>
          <p14:tracePt t="48999" x="6134100" y="5251450"/>
          <p14:tracePt t="49015" x="6126163" y="5268913"/>
          <p14:tracePt t="49032" x="6116638" y="5276850"/>
          <p14:tracePt t="49049" x="6089650" y="5295900"/>
          <p14:tracePt t="49065" x="6081713" y="5303838"/>
          <p14:tracePt t="49082" x="6062663" y="5313363"/>
          <p14:tracePt t="49099" x="6045200" y="5313363"/>
          <p14:tracePt t="49115" x="6045200" y="5322888"/>
          <p14:tracePt t="49132" x="6037263" y="5322888"/>
          <p14:tracePt t="49149" x="6018213" y="5330825"/>
          <p14:tracePt t="49182" x="6010275" y="5330825"/>
          <p14:tracePt t="49199" x="5991225" y="5330825"/>
          <p14:tracePt t="49215" x="5983288" y="5330825"/>
          <p14:tracePt t="49232" x="5973763" y="5340350"/>
          <p14:tracePt t="49249" x="5956300" y="5340350"/>
          <p14:tracePt t="49265" x="5946775" y="5340350"/>
          <p14:tracePt t="49282" x="5929313" y="5340350"/>
          <p14:tracePt t="49298" x="5902325" y="5357813"/>
          <p14:tracePt t="49315" x="5894388" y="5357813"/>
          <p14:tracePt t="49332" x="5875338" y="5357813"/>
          <p14:tracePt t="49349" x="5867400" y="5367338"/>
          <p14:tracePt t="49365" x="5857875" y="5375275"/>
          <p14:tracePt t="49382" x="5848350" y="5375275"/>
          <p14:tracePt t="49399" x="5822950" y="5375275"/>
          <p14:tracePt t="49415" x="5803900" y="5375275"/>
          <p14:tracePt t="49432" x="5795963" y="5375275"/>
          <p14:tracePt t="49449" x="5759450" y="5375275"/>
          <p14:tracePt t="49465" x="5751513" y="5384800"/>
          <p14:tracePt t="49482" x="5741988" y="5384800"/>
          <p14:tracePt t="49499" x="5724525" y="5384800"/>
          <p14:tracePt t="49524" x="5715000" y="5384800"/>
          <p14:tracePt t="50562" x="5724525" y="5384800"/>
          <p14:tracePt t="50575" x="5732463" y="5384800"/>
          <p14:tracePt t="50600" x="5741988" y="5384800"/>
          <p14:tracePt t="50613" x="5751513" y="5384800"/>
          <p14:tracePt t="50625" x="5759450" y="5384800"/>
          <p14:tracePt t="50638" x="5786438" y="5375275"/>
          <p14:tracePt t="50652" x="5813425" y="5367338"/>
          <p14:tracePt t="50666" x="5857875" y="5357813"/>
          <p14:tracePt t="50682" x="5894388" y="5348288"/>
          <p14:tracePt t="50699" x="5956300" y="5313363"/>
          <p14:tracePt t="50716" x="5965825" y="5303838"/>
          <p14:tracePt t="50733" x="5983288" y="5295900"/>
          <p14:tracePt t="50749" x="5991225" y="5268913"/>
          <p14:tracePt t="50766" x="6000750" y="5241925"/>
          <p14:tracePt t="50783" x="6000750" y="5197475"/>
          <p14:tracePt t="50799" x="6000750" y="5143500"/>
          <p14:tracePt t="50816" x="6000750" y="5126038"/>
          <p14:tracePt t="50833" x="5991225" y="5116513"/>
          <p14:tracePt t="50849" x="5973763" y="5089525"/>
          <p14:tracePt t="50866" x="5956300" y="5081588"/>
          <p14:tracePt t="50882" x="5946775" y="5054600"/>
          <p14:tracePt t="50899" x="5946775" y="4983163"/>
          <p14:tracePt t="50916" x="5938838" y="4956175"/>
          <p14:tracePt t="50933" x="5919788" y="4919663"/>
          <p14:tracePt t="50949" x="5911850" y="4875213"/>
          <p14:tracePt t="50966" x="5894388" y="4867275"/>
          <p14:tracePt t="50983" x="5894388" y="4857750"/>
          <p14:tracePt t="50999" x="5884863" y="4830763"/>
          <p14:tracePt t="51016" x="5875338" y="4822825"/>
          <p14:tracePt t="51033" x="5875338" y="4813300"/>
          <p14:tracePt t="51049" x="5857875" y="4795838"/>
          <p14:tracePt t="51066" x="5848350" y="4786313"/>
          <p14:tracePt t="51083" x="5840413" y="4776788"/>
          <p14:tracePt t="51100" x="5840413" y="4768850"/>
          <p14:tracePt t="51116" x="5830888" y="4759325"/>
          <p14:tracePt t="51133" x="5822950" y="4759325"/>
          <p14:tracePt t="51150" x="5813425" y="4751388"/>
          <p14:tracePt t="51183" x="5803900" y="4751388"/>
          <p14:tracePt t="52040" x="5813425" y="4751388"/>
          <p14:tracePt t="52053" x="5822950" y="4751388"/>
          <p14:tracePt t="52065" x="5830888" y="4751388"/>
          <p14:tracePt t="52078" x="5848350" y="4751388"/>
          <p14:tracePt t="52090" x="5857875" y="4751388"/>
          <p14:tracePt t="52103" x="5884863" y="4751388"/>
          <p14:tracePt t="52117" x="5911850" y="4751388"/>
          <p14:tracePt t="52133" x="5946775" y="4751388"/>
          <p14:tracePt t="52152" x="6010275" y="4759325"/>
          <p14:tracePt t="52167" x="6045200" y="4776788"/>
          <p14:tracePt t="52183" x="6062663" y="4786313"/>
          <p14:tracePt t="52201" x="6089650" y="4803775"/>
          <p14:tracePt t="52217" x="6099175" y="4813300"/>
          <p14:tracePt t="52233" x="6108700" y="4822825"/>
          <p14:tracePt t="52252" x="6134100" y="4840288"/>
          <p14:tracePt t="52267" x="6153150" y="4857750"/>
          <p14:tracePt t="52283" x="6170613" y="4867275"/>
          <p14:tracePt t="52301" x="6188075" y="4884738"/>
          <p14:tracePt t="52317" x="6215063" y="4919663"/>
          <p14:tracePt t="52334" x="6224588" y="4938713"/>
          <p14:tracePt t="52352" x="6242050" y="4973638"/>
          <p14:tracePt t="52367" x="6251575" y="5000625"/>
          <p14:tracePt t="52384" x="6259513" y="5018088"/>
          <p14:tracePt t="52400" x="6269038" y="5037138"/>
          <p14:tracePt t="52417" x="6276975" y="5062538"/>
          <p14:tracePt t="52434" x="6276975" y="5072063"/>
          <p14:tracePt t="52451" x="6276975" y="5081588"/>
          <p14:tracePt t="52467" x="6286500" y="5099050"/>
          <p14:tracePt t="52483" x="6286500" y="5108575"/>
          <p14:tracePt t="52501" x="6286500" y="5116513"/>
          <p14:tracePt t="52517" x="6286500" y="5133975"/>
          <p14:tracePt t="52540" x="6286500" y="5143500"/>
          <p14:tracePt t="53054" x="6269038" y="5143500"/>
          <p14:tracePt t="53066" x="6269038" y="5160963"/>
          <p14:tracePt t="53079" x="6251575" y="5170488"/>
          <p14:tracePt t="53091" x="6242050" y="5187950"/>
          <p14:tracePt t="53105" x="6224588" y="5205413"/>
          <p14:tracePt t="53117" x="6215063" y="5214938"/>
          <p14:tracePt t="53134" x="6197600" y="5232400"/>
          <p14:tracePt t="53151" x="6170613" y="5241925"/>
          <p14:tracePt t="53167" x="6153150" y="5259388"/>
          <p14:tracePt t="53184" x="6134100" y="5268913"/>
          <p14:tracePt t="53201" x="6116638" y="5276850"/>
          <p14:tracePt t="53217" x="6089650" y="5286375"/>
          <p14:tracePt t="53234" x="6072188" y="5295900"/>
          <p14:tracePt t="53251" x="6062663" y="5303838"/>
          <p14:tracePt t="53267" x="6027738" y="5313363"/>
          <p14:tracePt t="53284" x="6018213" y="5322888"/>
          <p14:tracePt t="53301" x="6010275" y="5322888"/>
          <p14:tracePt t="53317" x="5983288" y="5322888"/>
          <p14:tracePt t="53334" x="5973763" y="5330825"/>
          <p14:tracePt t="53351" x="5956300" y="5330825"/>
          <p14:tracePt t="53367" x="5929313" y="5340350"/>
          <p14:tracePt t="53384" x="5919788" y="5340350"/>
          <p14:tracePt t="53401" x="5902325" y="5340350"/>
          <p14:tracePt t="53417" x="5884863" y="5348288"/>
          <p14:tracePt t="53434" x="5867400" y="5348288"/>
          <p14:tracePt t="53467" x="5840413" y="5357813"/>
          <p14:tracePt t="53501" x="5830888" y="5357813"/>
          <p14:tracePt t="53517" x="5822950" y="5367338"/>
          <p14:tracePt t="53534" x="5813425" y="5367338"/>
          <p14:tracePt t="53555" x="5803900" y="5367338"/>
          <p14:tracePt t="53580" x="5786438" y="5367338"/>
          <p14:tracePt t="53606" x="5786438" y="5375275"/>
          <p14:tracePt t="53617" x="5776913" y="5375275"/>
          <p14:tracePt t="53693" x="5768975" y="5384800"/>
          <p14:tracePt t="53793" x="5768975" y="5394325"/>
          <p14:tracePt t="53982" x="5759450" y="5394325"/>
          <p14:tracePt t="53995" x="5751513" y="5394325"/>
          <p14:tracePt t="54007" x="5741988" y="5394325"/>
          <p14:tracePt t="54019" x="5732463" y="5394325"/>
          <p14:tracePt t="54034" x="5715000" y="5394325"/>
          <p14:tracePt t="54051" x="5688013" y="5394325"/>
          <p14:tracePt t="54068" x="5634038" y="5394325"/>
          <p14:tracePt t="54084" x="5608638" y="5394325"/>
          <p14:tracePt t="54101" x="5589588" y="5384800"/>
          <p14:tracePt t="54118" x="5572125" y="5384800"/>
          <p14:tracePt t="54151" x="5562600" y="5384800"/>
          <p14:tracePt t="55395" x="5572125" y="5384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 lnSpcReduction="10000"/>
          </a:bodyPr>
          <a:lstStyle/>
          <a:p>
            <a:pPr algn="just" eaLnBrk="0" hangingPunct="0">
              <a:buFontTx/>
              <a:buChar char="•"/>
            </a:pPr>
            <a:r>
              <a:rPr lang="en-US" dirty="0"/>
              <a:t>Connects two local-area networks (LANs), or two segments of the same LAN that use the same protocol, such as Ethernet or Token-Ring.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Has one input and one output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Used to isolate network traffic and computers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Has the intelligent to examine incoming packet source and destination addresses</a:t>
            </a:r>
          </a:p>
          <a:p>
            <a:pPr algn="just" eaLnBrk="0" hangingPunct="0">
              <a:buFontTx/>
              <a:buChar char="•"/>
            </a:pPr>
            <a:endParaRPr lang="en-US" dirty="0"/>
          </a:p>
          <a:p>
            <a:pPr algn="just"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9" descr="FIG7-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"/>
            <a:ext cx="3276600" cy="17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2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63184"/>
    </mc:Choice>
    <mc:Fallback xmlns="">
      <p:transition advTm="63184"/>
    </mc:Fallback>
  </mc:AlternateContent>
  <p:extLst>
    <p:ext uri="{3A86A75C-4F4B-4683-9AE1-C65F6400EC91}">
      <p14:laserTraceLst xmlns:p14="http://schemas.microsoft.com/office/powerpoint/2010/main">
        <p14:tracePtLst>
          <p14:tracePt t="1512" x="5572125" y="5340350"/>
          <p14:tracePt t="1525" x="5554663" y="5259388"/>
          <p14:tracePt t="1538" x="5465763" y="5054600"/>
          <p14:tracePt t="1550" x="5205413" y="4491038"/>
          <p14:tracePt t="1566" x="5045075" y="4286250"/>
          <p14:tracePt t="1583" x="4884738" y="4143375"/>
          <p14:tracePt t="1600" x="4375150" y="3660775"/>
          <p14:tracePt t="1617" x="4205288" y="3536950"/>
          <p14:tracePt t="1633" x="4071938" y="3429000"/>
          <p14:tracePt t="1650" x="3929063" y="3286125"/>
          <p14:tracePt t="1667" x="3867150" y="3241675"/>
          <p14:tracePt t="1683" x="3803650" y="3205163"/>
          <p14:tracePt t="1700" x="3670300" y="3125788"/>
          <p14:tracePt t="2052" x="3660775" y="3116263"/>
          <p14:tracePt t="2064" x="3633788" y="3098800"/>
          <p14:tracePt t="2076" x="3554413" y="3054350"/>
          <p14:tracePt t="2088" x="3322638" y="2822575"/>
          <p14:tracePt t="2102" x="3000375" y="2544763"/>
          <p14:tracePt t="2117" x="2759075" y="2393950"/>
          <p14:tracePt t="2133" x="2500313" y="2152650"/>
          <p14:tracePt t="2150" x="2179638" y="1911350"/>
          <p14:tracePt t="2167" x="2089150" y="1857375"/>
          <p14:tracePt t="2183" x="2027238" y="1822450"/>
          <p14:tracePt t="2202" x="1884363" y="1731963"/>
          <p14:tracePt t="2218" x="1830388" y="1687513"/>
          <p14:tracePt t="2237" x="1776413" y="1652588"/>
          <p14:tracePt t="2254" x="1704975" y="1616075"/>
          <p14:tracePt t="2272" x="1687513" y="1598613"/>
          <p14:tracePt t="2290" x="1660525" y="1581150"/>
          <p14:tracePt t="2309" x="1660525" y="1571625"/>
          <p14:tracePt t="2575" x="1652588" y="1571625"/>
          <p14:tracePt t="2588" x="1633538" y="1571625"/>
          <p14:tracePt t="2601" x="1608138" y="1554163"/>
          <p14:tracePt t="2617" x="1527175" y="1527175"/>
          <p14:tracePt t="2633" x="1393825" y="1455738"/>
          <p14:tracePt t="2650" x="1223963" y="1347788"/>
          <p14:tracePt t="2667" x="1062038" y="1258888"/>
          <p14:tracePt t="2683" x="1017588" y="1231900"/>
          <p14:tracePt t="2700" x="928688" y="1204913"/>
          <p14:tracePt t="2717" x="884238" y="1196975"/>
          <p14:tracePt t="2733" x="857250" y="1187450"/>
          <p14:tracePt t="2751" x="830263" y="1179513"/>
          <p14:tracePt t="2767" x="812800" y="1179513"/>
          <p14:tracePt t="2783" x="803275" y="1169988"/>
          <p14:tracePt t="2800" x="795338" y="1169988"/>
          <p14:tracePt t="2817" x="795338" y="1160463"/>
          <p14:tracePt t="2833" x="785813" y="1152525"/>
          <p14:tracePt t="2867" x="758825" y="1133475"/>
          <p14:tracePt t="2883" x="750888" y="1125538"/>
          <p14:tracePt t="2900" x="741363" y="1116013"/>
          <p14:tracePt t="2917" x="714375" y="1098550"/>
          <p14:tracePt t="2933" x="714375" y="1089025"/>
          <p14:tracePt t="2951" x="704850" y="1089025"/>
          <p14:tracePt t="3052" x="723900" y="1089025"/>
          <p14:tracePt t="3064" x="731838" y="1089025"/>
          <p14:tracePt t="3078" x="750888" y="1089025"/>
          <p14:tracePt t="3093" x="776288" y="1089025"/>
          <p14:tracePt t="3109" x="812800" y="1089025"/>
          <p14:tracePt t="3124" x="866775" y="1089025"/>
          <p14:tracePt t="3142" x="946150" y="1089025"/>
          <p14:tracePt t="3158" x="990600" y="1089025"/>
          <p14:tracePt t="3173" x="1044575" y="1089025"/>
          <p14:tracePt t="3192" x="1108075" y="1089025"/>
          <p14:tracePt t="3208" x="1133475" y="1089025"/>
          <p14:tracePt t="3223" x="1143000" y="1089025"/>
          <p14:tracePt t="3239" x="1160463" y="1089025"/>
          <p14:tracePt t="4596" x="1179513" y="1089025"/>
          <p14:tracePt t="4611" x="1214438" y="1089025"/>
          <p14:tracePt t="4626" x="1357313" y="1089025"/>
          <p14:tracePt t="4642" x="1776413" y="1125538"/>
          <p14:tracePt t="4660" x="2724150" y="1276350"/>
          <p14:tracePt t="4689" x="4000500" y="1625600"/>
          <p14:tracePt t="4722" x="5126038" y="1919288"/>
          <p14:tracePt t="4753" x="5268913" y="1938338"/>
          <p14:tracePt t="4775" x="5375275" y="1946275"/>
          <p14:tracePt t="4785" x="5402263" y="1946275"/>
          <p14:tracePt t="4801" x="5438775" y="1955800"/>
          <p14:tracePt t="4819" x="5554663" y="1973263"/>
          <p14:tracePt t="4835" x="5599113" y="1982788"/>
          <p14:tracePt t="4852" x="5643563" y="1990725"/>
          <p14:tracePt t="4869" x="5697538" y="2009775"/>
          <p14:tracePt t="4885" x="5724525" y="2017713"/>
          <p14:tracePt t="4901" x="5759450" y="2036763"/>
          <p14:tracePt t="4919" x="5840413" y="2062163"/>
          <p14:tracePt t="4935" x="5867400" y="2081213"/>
          <p14:tracePt t="4952" x="5875338" y="2089150"/>
          <p14:tracePt t="4970" x="5884863" y="2089150"/>
          <p14:tracePt t="5297" x="5894388" y="2081213"/>
          <p14:tracePt t="5311" x="5911850" y="2062163"/>
          <p14:tracePt t="5324" x="5965825" y="2027238"/>
          <p14:tracePt t="5335" x="6037263" y="1965325"/>
          <p14:tracePt t="5352" x="6116638" y="1901825"/>
          <p14:tracePt t="5369" x="6170613" y="1857375"/>
          <p14:tracePt t="5385" x="6215063" y="1822450"/>
          <p14:tracePt t="5408" x="6242050" y="1803400"/>
          <p14:tracePt t="5428" x="6269038" y="1795463"/>
          <p14:tracePt t="5446" x="6296025" y="1785938"/>
          <p14:tracePt t="5478" x="6303963" y="1785938"/>
          <p14:tracePt t="5635" x="6313488" y="1785938"/>
          <p14:tracePt t="5649" x="6313488" y="1776413"/>
          <p14:tracePt t="5665" x="6323013" y="1768475"/>
          <p14:tracePt t="5681" x="6357938" y="1731963"/>
          <p14:tracePt t="5698" x="6491288" y="1625600"/>
          <p14:tracePt t="5717" x="6537325" y="1589088"/>
          <p14:tracePt t="5736" x="6581775" y="1536700"/>
          <p14:tracePt t="5753" x="6608763" y="1517650"/>
          <p14:tracePt t="5772" x="6634163" y="1490663"/>
          <p14:tracePt t="5811" x="6643688" y="1482725"/>
          <p14:tracePt t="6110" x="6643688" y="1490663"/>
          <p14:tracePt t="6160" x="6653213" y="1490663"/>
          <p14:tracePt t="6177" x="6680200" y="1490663"/>
          <p14:tracePt t="6196" x="6705600" y="1490663"/>
          <p14:tracePt t="6215" x="6759575" y="1490663"/>
          <p14:tracePt t="6238" x="6804025" y="1490663"/>
          <p14:tracePt t="6259" x="6823075" y="1490663"/>
          <p14:tracePt t="6674" x="6831013" y="1490663"/>
          <p14:tracePt t="6694" x="6858000" y="1490663"/>
          <p14:tracePt t="6715" x="6973888" y="1509713"/>
          <p14:tracePt t="6738" x="7161213" y="1517650"/>
          <p14:tracePt t="6763" x="7277100" y="1527175"/>
          <p14:tracePt t="6789" x="7331075" y="1527175"/>
          <p14:tracePt t="6814" x="7358063" y="1527175"/>
          <p14:tracePt t="6837" x="7367588" y="1527175"/>
          <p14:tracePt t="7098" x="7375525" y="1527175"/>
          <p14:tracePt t="7111" x="7402513" y="1509713"/>
          <p14:tracePt t="7123" x="7456488" y="1490663"/>
          <p14:tracePt t="7137" x="7510463" y="1438275"/>
          <p14:tracePt t="7152" x="7554913" y="1411288"/>
          <p14:tracePt t="7169" x="7581900" y="1374775"/>
          <p14:tracePt t="7186" x="7653338" y="1312863"/>
          <p14:tracePt t="7202" x="7751763" y="1250950"/>
          <p14:tracePt t="7219" x="7894638" y="1108075"/>
          <p14:tracePt t="7235" x="7974013" y="1017588"/>
          <p14:tracePt t="7252" x="7983538" y="1000125"/>
          <p14:tracePt t="7269" x="7983538" y="990600"/>
          <p14:tracePt t="7286" x="7991475" y="973138"/>
          <p14:tracePt t="7303" x="8001000" y="965200"/>
          <p14:tracePt t="7319" x="8010525" y="955675"/>
          <p14:tracePt t="7336" x="8010525" y="946150"/>
          <p14:tracePt t="7353" x="8027988" y="938213"/>
          <p14:tracePt t="7551" x="8018463" y="938213"/>
          <p14:tracePt t="7575" x="8018463" y="946150"/>
          <p14:tracePt t="7827" x="8010525" y="946150"/>
          <p14:tracePt t="7864" x="8001000" y="946150"/>
          <p14:tracePt t="7876" x="8001000" y="955675"/>
          <p14:tracePt t="7890" x="7983538" y="965200"/>
          <p14:tracePt t="7902" x="7956550" y="982663"/>
          <p14:tracePt t="7914" x="7929563" y="1000125"/>
          <p14:tracePt t="7927" x="7875588" y="1036638"/>
          <p14:tracePt t="7939" x="7823200" y="1081088"/>
          <p14:tracePt t="7953" x="7759700" y="1098550"/>
          <p14:tracePt t="7970" x="7670800" y="1125538"/>
          <p14:tracePt t="7988" x="7527925" y="1160463"/>
          <p14:tracePt t="8003" x="7466013" y="1169988"/>
          <p14:tracePt t="8020" x="7367588" y="1179513"/>
          <p14:tracePt t="8038" x="7197725" y="1204913"/>
          <p14:tracePt t="8053" x="7099300" y="1231900"/>
          <p14:tracePt t="8070" x="6946900" y="1268413"/>
          <p14:tracePt t="8089" x="6742113" y="1330325"/>
          <p14:tracePt t="8106" x="6608763" y="1384300"/>
          <p14:tracePt t="8123" x="6545263" y="1411288"/>
          <p14:tracePt t="8144" x="6465888" y="1465263"/>
          <p14:tracePt t="8165" x="6402388" y="1500188"/>
          <p14:tracePt t="8184" x="6384925" y="1500188"/>
          <p14:tracePt t="8203" x="6313488" y="1536700"/>
          <p14:tracePt t="8221" x="6296025" y="1536700"/>
          <p14:tracePt t="8241" x="6276975" y="1544638"/>
          <p14:tracePt t="8259" x="6259513" y="1554163"/>
          <p14:tracePt t="8276" x="6251575" y="1554163"/>
          <p14:tracePt t="8315" x="6232525" y="1554163"/>
          <p14:tracePt t="8352" x="6232525" y="1517650"/>
          <p14:tracePt t="8368" x="6232525" y="1490663"/>
          <p14:tracePt t="8389" x="6303963" y="1411288"/>
          <p14:tracePt t="8407" x="6367463" y="1384300"/>
          <p14:tracePt t="8426" x="6527800" y="1330325"/>
          <p14:tracePt t="8446" x="6599238" y="1322388"/>
          <p14:tracePt t="8464" x="6732588" y="1312863"/>
          <p14:tracePt t="8483" x="6777038" y="1303338"/>
          <p14:tracePt t="8501" x="6813550" y="1303338"/>
          <p14:tracePt t="8518" x="6884988" y="1303338"/>
          <p14:tracePt t="8536" x="6919913" y="1295400"/>
          <p14:tracePt t="8553" x="6956425" y="1285875"/>
          <p14:tracePt t="8570" x="6983413" y="1285875"/>
          <p14:tracePt t="8589" x="7018338" y="1285875"/>
          <p14:tracePt t="8606" x="7018338" y="1276350"/>
          <p14:tracePt t="8622" x="7027863" y="1276350"/>
          <p14:tracePt t="8866" x="7018338" y="1276350"/>
          <p14:tracePt t="8882" x="7010400" y="1276350"/>
          <p14:tracePt t="8897" x="6983413" y="1276350"/>
          <p14:tracePt t="8913" x="6956425" y="1276350"/>
          <p14:tracePt t="8929" x="6894513" y="1312863"/>
          <p14:tracePt t="8946" x="6848475" y="1330325"/>
          <p14:tracePt t="8965" x="6724650" y="1374775"/>
          <p14:tracePt t="8983" x="6661150" y="1401763"/>
          <p14:tracePt t="9002" x="6554788" y="1446213"/>
          <p14:tracePt t="9020" x="6510338" y="1465263"/>
          <p14:tracePt t="9038" x="6473825" y="1482725"/>
          <p14:tracePt t="9058" x="6375400" y="1509713"/>
          <p14:tracePt t="9078" x="6323013" y="1517650"/>
          <p14:tracePt t="9098" x="6313488" y="1517650"/>
          <p14:tracePt t="9117" x="6296025" y="1527175"/>
          <p14:tracePt t="9293" x="6303963" y="1527175"/>
          <p14:tracePt t="9316" x="6367463" y="1527175"/>
          <p14:tracePt t="9341" x="6491288" y="1490663"/>
          <p14:tracePt t="9366" x="6589713" y="1465263"/>
          <p14:tracePt t="9392" x="6867525" y="1393825"/>
          <p14:tracePt t="9415" x="7018338" y="1357313"/>
          <p14:tracePt t="9435" x="7045325" y="1347788"/>
          <p14:tracePt t="9455" x="7089775" y="1339850"/>
          <p14:tracePt t="9489" x="7099300" y="1339850"/>
          <p14:tracePt t="10056" x="7089775" y="1339850"/>
          <p14:tracePt t="10333" x="7081838" y="1339850"/>
          <p14:tracePt t="10356" x="7000875" y="1339850"/>
          <p14:tracePt t="10377" x="6796088" y="1366838"/>
          <p14:tracePt t="10397" x="5491163" y="1500188"/>
          <p14:tracePt t="10430" x="4268788" y="1643063"/>
          <p14:tracePt t="10473" x="2795588" y="1901825"/>
          <p14:tracePt t="10509" x="2438400" y="2000250"/>
          <p14:tracePt t="10531" x="2295525" y="2054225"/>
          <p14:tracePt t="10556" x="2170113" y="2089150"/>
          <p14:tracePt t="10571" x="2125663" y="2108200"/>
          <p14:tracePt t="10588" x="2098675" y="2116138"/>
          <p14:tracePt t="10604" x="2071688" y="2116138"/>
          <p14:tracePt t="10621" x="2017713" y="2143125"/>
          <p14:tracePt t="10638" x="1990725" y="2143125"/>
          <p14:tracePt t="10656" x="1901825" y="2187575"/>
          <p14:tracePt t="10671" x="1866900" y="2214563"/>
          <p14:tracePt t="10688" x="1839913" y="2224088"/>
          <p14:tracePt t="10704" x="1822450" y="2241550"/>
          <p14:tracePt t="10721" x="1795463" y="2268538"/>
          <p14:tracePt t="10738" x="1776413" y="2276475"/>
          <p14:tracePt t="10754" x="1758950" y="2295525"/>
          <p14:tracePt t="10771" x="1731963" y="2322513"/>
          <p14:tracePt t="10788" x="1714500" y="2322513"/>
          <p14:tracePt t="10805" x="1714500" y="2330450"/>
          <p14:tracePt t="10821" x="1704975" y="2330450"/>
          <p14:tracePt t="11019" x="1697038" y="2330450"/>
          <p14:tracePt t="11046" x="1687513" y="2330450"/>
          <p14:tracePt t="11058" x="1679575" y="2330450"/>
          <p14:tracePt t="11070" x="1670050" y="2330450"/>
          <p14:tracePt t="11083" x="1652588" y="2330450"/>
          <p14:tracePt t="11095" x="1625600" y="2330450"/>
          <p14:tracePt t="11108" x="1616075" y="2330450"/>
          <p14:tracePt t="11121" x="1598613" y="2330450"/>
          <p14:tracePt t="11138" x="1589088" y="2330450"/>
          <p14:tracePt t="11171" x="1589088" y="2322513"/>
          <p14:tracePt t="11283" x="1598613" y="2322513"/>
          <p14:tracePt t="11309" x="1616075" y="2322513"/>
          <p14:tracePt t="11322" x="1633538" y="2312988"/>
          <p14:tracePt t="11335" x="1660525" y="2312988"/>
          <p14:tracePt t="11348" x="1697038" y="2312988"/>
          <p14:tracePt t="11360" x="1768475" y="2312988"/>
          <p14:tracePt t="11373" x="1874838" y="2295525"/>
          <p14:tracePt t="11388" x="2054225" y="2295525"/>
          <p14:tracePt t="11405" x="2197100" y="2295525"/>
          <p14:tracePt t="11421" x="2482850" y="2276475"/>
          <p14:tracePt t="11438" x="2581275" y="2268538"/>
          <p14:tracePt t="11455" x="2687638" y="2268538"/>
          <p14:tracePt t="11471" x="2919413" y="2268538"/>
          <p14:tracePt t="11488" x="3044825" y="2268538"/>
          <p14:tracePt t="11505" x="3170238" y="2268538"/>
          <p14:tracePt t="11521" x="3295650" y="2268538"/>
          <p14:tracePt t="11538" x="3340100" y="2268538"/>
          <p14:tracePt t="11555" x="3375025" y="2268538"/>
          <p14:tracePt t="11571" x="3438525" y="2268538"/>
          <p14:tracePt t="11588" x="3465513" y="2268538"/>
          <p14:tracePt t="11604" x="3473450" y="2268538"/>
          <p14:tracePt t="11621" x="3490913" y="2268538"/>
          <p14:tracePt t="11960" x="3500438" y="2268538"/>
          <p14:tracePt t="11972" x="3517900" y="2268538"/>
          <p14:tracePt t="11985" x="3562350" y="2259013"/>
          <p14:tracePt t="11998" x="3697288" y="2251075"/>
          <p14:tracePt t="12010" x="4017963" y="2251075"/>
          <p14:tracePt t="12023" x="4259263" y="2251075"/>
          <p14:tracePt t="12038" x="4375150" y="2251075"/>
          <p14:tracePt t="12055" x="4518025" y="2251075"/>
          <p14:tracePt t="12071" x="4697413" y="2251075"/>
          <p14:tracePt t="12088" x="4795838" y="2251075"/>
          <p14:tracePt t="12105" x="4894263" y="2251075"/>
          <p14:tracePt t="12121" x="5000625" y="2251075"/>
          <p14:tracePt t="12138" x="5027613" y="2251075"/>
          <p14:tracePt t="12273" x="5037138" y="2251075"/>
          <p14:tracePt t="12285" x="5045075" y="2251075"/>
          <p14:tracePt t="12298" x="5072063" y="2251075"/>
          <p14:tracePt t="12310" x="5153025" y="2251075"/>
          <p14:tracePt t="12323" x="5251450" y="2251075"/>
          <p14:tracePt t="12338" x="5419725" y="2251075"/>
          <p14:tracePt t="12355" x="5527675" y="2251075"/>
          <p14:tracePt t="12372" x="5608638" y="2251075"/>
          <p14:tracePt t="12388" x="5626100" y="2251075"/>
          <p14:tracePt t="12405" x="5653088" y="2251075"/>
          <p14:tracePt t="12422" x="5688013" y="2251075"/>
          <p14:tracePt t="12438" x="5715000" y="2251075"/>
          <p14:tracePt t="12455" x="5724525" y="2251075"/>
          <p14:tracePt t="12472" x="5751513" y="2251075"/>
          <p14:tracePt t="12650" x="5724525" y="2251075"/>
          <p14:tracePt t="12661" x="5715000" y="2251075"/>
          <p14:tracePt t="12674" x="5697538" y="2251075"/>
          <p14:tracePt t="12689" x="5670550" y="2259013"/>
          <p14:tracePt t="12705" x="5634038" y="2268538"/>
          <p14:tracePt t="12722" x="5581650" y="2268538"/>
          <p14:tracePt t="12739" x="5348288" y="2312988"/>
          <p14:tracePt t="12756" x="4991100" y="2393950"/>
          <p14:tracePt t="12772" x="4643438" y="2527300"/>
          <p14:tracePt t="12789" x="4081463" y="2687638"/>
          <p14:tracePt t="12805" x="3724275" y="2768600"/>
          <p14:tracePt t="12822" x="3375025" y="2884488"/>
          <p14:tracePt t="12839" x="3179763" y="2946400"/>
          <p14:tracePt t="12855" x="3081338" y="2973388"/>
          <p14:tracePt t="12872" x="3000375" y="3017838"/>
          <p14:tracePt t="12889" x="2795588" y="3081338"/>
          <p14:tracePt t="12905" x="2732088" y="3098800"/>
          <p14:tracePt t="12923" x="2589213" y="3133725"/>
          <p14:tracePt t="12939" x="2527300" y="3143250"/>
          <p14:tracePt t="12956" x="2473325" y="3143250"/>
          <p14:tracePt t="12973" x="2419350" y="3152775"/>
          <p14:tracePt t="12989" x="2401888" y="3152775"/>
          <p14:tracePt t="13006" x="2384425" y="3152775"/>
          <p14:tracePt t="13022" x="2366963" y="3152775"/>
          <p14:tracePt t="13038" x="2357438" y="3152775"/>
          <p14:tracePt t="13055" x="2347913" y="3152775"/>
          <p14:tracePt t="13188" x="2357438" y="3143250"/>
          <p14:tracePt t="13203" x="2393950" y="3108325"/>
          <p14:tracePt t="13217" x="2438400" y="3054350"/>
          <p14:tracePt t="13224" x="2500313" y="3009900"/>
          <p14:tracePt t="13239" x="2562225" y="2965450"/>
          <p14:tracePt t="13255" x="2625725" y="2928938"/>
          <p14:tracePt t="13273" x="2714625" y="2894013"/>
          <p14:tracePt t="13289" x="2741613" y="2884488"/>
          <p14:tracePt t="13306" x="2768600" y="2874963"/>
          <p14:tracePt t="13323" x="2813050" y="2874963"/>
          <p14:tracePt t="13339" x="2840038" y="2874963"/>
          <p14:tracePt t="13356" x="2867025" y="2874963"/>
          <p14:tracePt t="13374" x="2973388" y="2874963"/>
          <p14:tracePt t="13389" x="3036888" y="2867025"/>
          <p14:tracePt t="13406" x="3071813" y="2867025"/>
          <p14:tracePt t="13424" x="3133725" y="2857500"/>
          <p14:tracePt t="13439" x="3160713" y="2847975"/>
          <p14:tracePt t="13456" x="3187700" y="2840038"/>
          <p14:tracePt t="13473" x="3251200" y="2830513"/>
          <p14:tracePt t="13489" x="3276600" y="2830513"/>
          <p14:tracePt t="13506" x="3295650" y="2830513"/>
          <p14:tracePt t="13524" x="3313113" y="2830513"/>
          <p14:tracePt t="13575" x="3322638" y="2830513"/>
          <p14:tracePt t="13613" x="3330575" y="2830513"/>
          <p14:tracePt t="13625" x="3348038" y="2830513"/>
          <p14:tracePt t="13638" x="3411538" y="2822575"/>
          <p14:tracePt t="13650" x="3500438" y="2822575"/>
          <p14:tracePt t="13663" x="3652838" y="2813050"/>
          <p14:tracePt t="13675" x="4062413" y="2813050"/>
          <p14:tracePt t="13689" x="4187825" y="2813050"/>
          <p14:tracePt t="13706" x="4375150" y="2803525"/>
          <p14:tracePt t="13722" x="4518025" y="2803525"/>
          <p14:tracePt t="13739" x="4803775" y="2803525"/>
          <p14:tracePt t="13756" x="4956175" y="2795588"/>
          <p14:tracePt t="13774" x="5037138" y="2795588"/>
          <p14:tracePt t="13789" x="5170488" y="2795588"/>
          <p14:tracePt t="13806" x="5205413" y="2795588"/>
          <p14:tracePt t="13823" x="5214938" y="2795588"/>
          <p14:tracePt t="13913" x="5205413" y="2795588"/>
          <p14:tracePt t="14189" x="5214938" y="2795588"/>
          <p14:tracePt t="14201" x="5259388" y="2786063"/>
          <p14:tracePt t="14214" x="5384800" y="2776538"/>
          <p14:tracePt t="14226" x="5688013" y="2776538"/>
          <p14:tracePt t="14239" x="5902325" y="2776538"/>
          <p14:tracePt t="14256" x="6340475" y="2776538"/>
          <p14:tracePt t="14272" x="6456363" y="2776538"/>
          <p14:tracePt t="14289" x="6769100" y="2813050"/>
          <p14:tracePt t="14306" x="6823075" y="2822575"/>
          <p14:tracePt t="14323" x="6858000" y="2822575"/>
          <p14:tracePt t="14339" x="6919913" y="2822575"/>
          <p14:tracePt t="14356" x="6946900" y="2822575"/>
          <p14:tracePt t="14373" x="6973888" y="2822575"/>
          <p14:tracePt t="14389" x="6991350" y="2822575"/>
          <p14:tracePt t="14840" x="6983413" y="2822575"/>
          <p14:tracePt t="14853" x="6973888" y="2822575"/>
          <p14:tracePt t="14865" x="6965950" y="2822575"/>
          <p14:tracePt t="14878" x="6956425" y="2822575"/>
          <p14:tracePt t="14891" x="6938963" y="2822575"/>
          <p14:tracePt t="14906" x="6911975" y="2822575"/>
          <p14:tracePt t="14923" x="6858000" y="2822575"/>
          <p14:tracePt t="14940" x="6599238" y="2822575"/>
          <p14:tracePt t="14957" x="6259513" y="2822575"/>
          <p14:tracePt t="14973" x="5911850" y="2847975"/>
          <p14:tracePt t="14990" x="5402263" y="2901950"/>
          <p14:tracePt t="15006" x="5143500" y="2946400"/>
          <p14:tracePt t="15023" x="5010150" y="2965450"/>
          <p14:tracePt t="15040" x="4537075" y="3062288"/>
          <p14:tracePt t="15057" x="4251325" y="3125788"/>
          <p14:tracePt t="15073" x="4037013" y="3170238"/>
          <p14:tracePt t="15090" x="3857625" y="3197225"/>
          <p14:tracePt t="15107" x="3751263" y="3214688"/>
          <p14:tracePt t="15123" x="3687763" y="3224213"/>
          <p14:tracePt t="15140" x="3598863" y="3232150"/>
          <p14:tracePt t="15157" x="3562350" y="3241675"/>
          <p14:tracePt t="15173" x="3509963" y="3259138"/>
          <p14:tracePt t="15190" x="3465513" y="3259138"/>
          <p14:tracePt t="15207" x="3446463" y="3259138"/>
          <p14:tracePt t="15579" x="3465513" y="3251200"/>
          <p14:tracePt t="15592" x="3500438" y="3251200"/>
          <p14:tracePt t="15605" x="3536950" y="3251200"/>
          <p14:tracePt t="15617" x="3581400" y="3251200"/>
          <p14:tracePt t="15629" x="3633788" y="3251200"/>
          <p14:tracePt t="15643" x="3705225" y="3251200"/>
          <p14:tracePt t="15657" x="3776663" y="3251200"/>
          <p14:tracePt t="15674" x="3840163" y="3241675"/>
          <p14:tracePt t="15691" x="3929063" y="3232150"/>
          <p14:tracePt t="15707" x="3956050" y="3232150"/>
          <p14:tracePt t="15724" x="3983038" y="3232150"/>
          <p14:tracePt t="15741" x="3990975" y="3232150"/>
          <p14:tracePt t="15757" x="4000500" y="3232150"/>
          <p14:tracePt t="17419" x="4000500" y="3224213"/>
          <p14:tracePt t="17432" x="4044950" y="3205163"/>
          <p14:tracePt t="17444" x="4384675" y="3062288"/>
          <p14:tracePt t="17456" x="5160963" y="2830513"/>
          <p14:tracePt t="17469" x="5429250" y="2741613"/>
          <p14:tracePt t="17482" x="5680075" y="2652713"/>
          <p14:tracePt t="17494" x="5795963" y="2589213"/>
          <p14:tracePt t="17508" x="5902325" y="2536825"/>
          <p14:tracePt t="17524" x="5965825" y="2490788"/>
          <p14:tracePt t="17541" x="6010275" y="2465388"/>
          <p14:tracePt t="17558" x="6045200" y="2438400"/>
          <p14:tracePt t="17575" x="6045200" y="2428875"/>
          <p14:tracePt t="17591" x="6054725" y="2428875"/>
          <p14:tracePt t="17608" x="6054725" y="2419350"/>
          <p14:tracePt t="17958" x="6054725" y="2411413"/>
          <p14:tracePt t="17970" x="6054725" y="2393950"/>
          <p14:tracePt t="17983" x="6089650" y="2374900"/>
          <p14:tracePt t="17995" x="6134100" y="2303463"/>
          <p14:tracePt t="18008" x="6224588" y="2187575"/>
          <p14:tracePt t="18025" x="6286500" y="2098675"/>
          <p14:tracePt t="18041" x="6348413" y="2027238"/>
          <p14:tracePt t="18058" x="6446838" y="1938338"/>
          <p14:tracePt t="18075" x="6500813" y="1884363"/>
          <p14:tracePt t="18091" x="6554788" y="1822450"/>
          <p14:tracePt t="18110" x="6626225" y="1741488"/>
          <p14:tracePt t="18127" x="6634163" y="1724025"/>
          <p14:tracePt t="18145" x="6653213" y="1697038"/>
          <p14:tracePt t="18179" x="6653213" y="1687513"/>
          <p14:tracePt t="18397" x="6661150" y="1687513"/>
          <p14:tracePt t="18413" x="6670675" y="1687513"/>
          <p14:tracePt t="18430" x="6688138" y="1687513"/>
          <p14:tracePt t="18450" x="6705600" y="1687513"/>
          <p14:tracePt t="18470" x="6751638" y="1652588"/>
          <p14:tracePt t="18488" x="6759575" y="1625600"/>
          <p14:tracePt t="18507" x="6786563" y="1581150"/>
          <p14:tracePt t="18526" x="6786563" y="1562100"/>
          <p14:tracePt t="18546" x="6786563" y="1544638"/>
          <p14:tracePt t="18563" x="6786563" y="1536700"/>
          <p14:tracePt t="18860" x="6786563" y="1527175"/>
          <p14:tracePt t="18878" x="6804025" y="1517650"/>
          <p14:tracePt t="18896" x="6902450" y="1438275"/>
          <p14:tracePt t="18917" x="6983413" y="1384300"/>
          <p14:tracePt t="18938" x="7045325" y="1330325"/>
          <p14:tracePt t="18955" x="7062788" y="1330325"/>
          <p14:tracePt t="18973" x="7081838" y="1322388"/>
          <p14:tracePt t="18988" x="7081838" y="1312863"/>
          <p14:tracePt t="19098" x="7072313" y="1312863"/>
          <p14:tracePt t="19114" x="7062788" y="1312863"/>
          <p14:tracePt t="19129" x="7045325" y="1312863"/>
          <p14:tracePt t="19146" x="7010400" y="1312863"/>
          <p14:tracePt t="19163" x="6991350" y="1312863"/>
          <p14:tracePt t="19181" x="6965950" y="1312863"/>
          <p14:tracePt t="19198" x="6919913" y="1312863"/>
          <p14:tracePt t="19214" x="6894513" y="1312863"/>
          <p14:tracePt t="19229" x="6848475" y="1330325"/>
          <p14:tracePt t="19244" x="6786563" y="1357313"/>
          <p14:tracePt t="19264" x="6608763" y="1438275"/>
          <p14:tracePt t="19285" x="6483350" y="1509713"/>
          <p14:tracePt t="19313" x="6357938" y="1571625"/>
          <p14:tracePt t="19340" x="6224588" y="1616075"/>
          <p14:tracePt t="19357" x="6197600" y="1625600"/>
          <p14:tracePt t="19372" x="6153150" y="1633538"/>
          <p14:tracePt t="19384" x="6143625" y="1643063"/>
          <p14:tracePt t="19408" x="6134100" y="1643063"/>
          <p14:tracePt t="19597" x="6143625" y="1643063"/>
          <p14:tracePt t="19622" x="6161088" y="1643063"/>
          <p14:tracePt t="19635" x="6180138" y="1633538"/>
          <p14:tracePt t="19647" x="6197600" y="1616075"/>
          <p14:tracePt t="19661" x="6232525" y="1608138"/>
          <p14:tracePt t="19675" x="6286500" y="1589088"/>
          <p14:tracePt t="19692" x="6348413" y="1562100"/>
          <p14:tracePt t="19709" x="6438900" y="1527175"/>
          <p14:tracePt t="19725" x="6572250" y="1473200"/>
          <p14:tracePt t="19742" x="6626225" y="1446213"/>
          <p14:tracePt t="19759" x="6670675" y="1428750"/>
          <p14:tracePt t="19775" x="6732588" y="1411288"/>
          <p14:tracePt t="19792" x="6769100" y="1401763"/>
          <p14:tracePt t="19808" x="6786563" y="1401763"/>
          <p14:tracePt t="19825" x="6813550" y="1393825"/>
          <p14:tracePt t="19842" x="6823075" y="1393825"/>
          <p14:tracePt t="19875" x="6831013" y="1393825"/>
          <p14:tracePt t="20349" x="6840538" y="1393825"/>
          <p14:tracePt t="20362" x="6848475" y="1393825"/>
          <p14:tracePt t="20375" x="6858000" y="1393825"/>
          <p14:tracePt t="20392" x="6875463" y="1393825"/>
          <p14:tracePt t="20409" x="6911975" y="1384300"/>
          <p14:tracePt t="20425" x="7037388" y="1366838"/>
          <p14:tracePt t="20442" x="7072313" y="1347788"/>
          <p14:tracePt t="20459" x="7099300" y="1347788"/>
          <p14:tracePt t="20476" x="7153275" y="1347788"/>
          <p14:tracePt t="20492" x="7188200" y="1347788"/>
          <p14:tracePt t="20509" x="7215188" y="1347788"/>
          <p14:tracePt t="20526" x="7232650" y="1347788"/>
          <p14:tracePt t="20542" x="7242175" y="1347788"/>
          <p14:tracePt t="20739" x="7232650" y="1347788"/>
          <p14:tracePt t="20841" x="7224713" y="1347788"/>
          <p14:tracePt t="20865" x="7215188" y="1347788"/>
          <p14:tracePt t="20890" x="7205663" y="1347788"/>
          <p14:tracePt t="20905" x="7197725" y="1347788"/>
          <p14:tracePt t="20920" x="7180263" y="1357313"/>
          <p14:tracePt t="20937" x="7153275" y="1384300"/>
          <p14:tracePt t="20956" x="6973888" y="1490663"/>
          <p14:tracePt t="20977" x="6751638" y="1544638"/>
          <p14:tracePt t="20999" x="6661150" y="1562100"/>
          <p14:tracePt t="21031" x="6367463" y="1581150"/>
          <p14:tracePt t="21052" x="6251575" y="1581150"/>
          <p14:tracePt t="21065" x="6188075" y="1581150"/>
          <p14:tracePt t="21076" x="6134100" y="1581150"/>
          <p14:tracePt t="21092" x="6081713" y="1571625"/>
          <p14:tracePt t="21109" x="6037263" y="1562100"/>
          <p14:tracePt t="21126" x="5983288" y="1536700"/>
          <p14:tracePt t="21142" x="5965825" y="1536700"/>
          <p14:tracePt t="21159" x="5938838" y="1517650"/>
          <p14:tracePt t="21176" x="5919788" y="1490663"/>
          <p14:tracePt t="21192" x="5911850" y="1473200"/>
          <p14:tracePt t="21209" x="5911850" y="1465263"/>
          <p14:tracePt t="21226" x="5911850" y="1428750"/>
          <p14:tracePt t="21243" x="5911850" y="1401763"/>
          <p14:tracePt t="21259" x="5919788" y="1374775"/>
          <p14:tracePt t="21277" x="5991225" y="1312863"/>
          <p14:tracePt t="21293" x="6054725" y="1241425"/>
          <p14:tracePt t="21310" x="6108700" y="1196975"/>
          <p14:tracePt t="21331" x="6205538" y="1133475"/>
          <p14:tracePt t="21348" x="6251575" y="1116013"/>
          <p14:tracePt t="21367" x="6323013" y="1108075"/>
          <p14:tracePt t="21382" x="6348413" y="1108075"/>
          <p14:tracePt t="21398" x="6367463" y="1108075"/>
          <p14:tracePt t="21415" x="6375400" y="1108075"/>
          <p14:tracePt t="21529" x="6367463" y="1108075"/>
          <p14:tracePt t="21554" x="6357938" y="1108075"/>
          <p14:tracePt t="21579" x="6348413" y="1108075"/>
          <p14:tracePt t="21593" x="6340475" y="1108075"/>
          <p14:tracePt t="21610" x="6330950" y="1108075"/>
          <p14:tracePt t="21629" x="6323013" y="1098550"/>
          <p14:tracePt t="21644" x="6323013" y="1089025"/>
          <p14:tracePt t="21660" x="6313488" y="1089025"/>
          <p14:tracePt t="21678" x="6313488" y="1081088"/>
          <p14:tracePt t="22080" x="6323013" y="1081088"/>
          <p14:tracePt t="22117" x="6330950" y="1081088"/>
          <p14:tracePt t="22131" x="6340475" y="1081088"/>
          <p14:tracePt t="22144" x="6348413" y="1081088"/>
          <p14:tracePt t="22160" x="6375400" y="1081088"/>
          <p14:tracePt t="22177" x="6402388" y="1081088"/>
          <p14:tracePt t="22193" x="6483350" y="1081088"/>
          <p14:tracePt t="22210" x="6589713" y="1089025"/>
          <p14:tracePt t="22227" x="6697663" y="1089025"/>
          <p14:tracePt t="22243" x="6813550" y="1108075"/>
          <p14:tracePt t="22260" x="6867525" y="1108075"/>
          <p14:tracePt t="22277" x="6902450" y="1116013"/>
          <p14:tracePt t="22294" x="6938963" y="1116013"/>
          <p14:tracePt t="22310" x="6956425" y="1116013"/>
          <p14:tracePt t="22345" x="6973888" y="1125538"/>
          <p14:tracePt t="22365" x="6973888" y="1133475"/>
          <p14:tracePt t="22384" x="6973888" y="1143000"/>
          <p14:tracePt t="22430" x="6973888" y="1152525"/>
          <p14:tracePt t="22555" x="6973888" y="1160463"/>
          <p14:tracePt t="22593" x="6973888" y="1169988"/>
          <p14:tracePt t="22631" x="6973888" y="1179513"/>
          <p14:tracePt t="22656" x="6973888" y="1187450"/>
          <p14:tracePt t="22681" x="6973888" y="1196975"/>
          <p14:tracePt t="22696" x="6973888" y="1204913"/>
          <p14:tracePt t="22718" x="6973888" y="1214438"/>
          <p14:tracePt t="22743" x="6965950" y="1223963"/>
          <p14:tracePt t="22769" x="6965950" y="1231900"/>
          <p14:tracePt t="23132" x="6956425" y="1231900"/>
          <p14:tracePt t="23159" x="6946900" y="1231900"/>
          <p14:tracePt t="23176" x="6938963" y="1231900"/>
          <p14:tracePt t="23193" x="6919913" y="1258888"/>
          <p14:tracePt t="23210" x="6902450" y="1276350"/>
          <p14:tracePt t="23225" x="6875463" y="1312863"/>
          <p14:tracePt t="23243" x="6813550" y="1384300"/>
          <p14:tracePt t="23259" x="6759575" y="1438275"/>
          <p14:tracePt t="23278" x="6705600" y="1482725"/>
          <p14:tracePt t="23299" x="6626225" y="1562100"/>
          <p14:tracePt t="23323" x="6545263" y="1625600"/>
          <p14:tracePt t="23349" x="6456363" y="1679575"/>
          <p14:tracePt t="23373" x="6367463" y="1704975"/>
          <p14:tracePt t="23395" x="6303963" y="1714500"/>
          <p14:tracePt t="23416" x="6276975" y="1714500"/>
          <p14:tracePt t="23438" x="6215063" y="1714500"/>
          <p14:tracePt t="23457" x="6161088" y="1714500"/>
          <p14:tracePt t="23475" x="6134100" y="1714500"/>
          <p14:tracePt t="23492" x="6108700" y="1714500"/>
          <p14:tracePt t="23509" x="6062663" y="1679575"/>
          <p14:tracePt t="23524" x="6054725" y="1652588"/>
          <p14:tracePt t="23544" x="6037263" y="1608138"/>
          <p14:tracePt t="23561" x="6037263" y="1581150"/>
          <p14:tracePt t="23579" x="6037263" y="1562100"/>
          <p14:tracePt t="23599" x="6054725" y="1509713"/>
          <p14:tracePt t="23617" x="6081713" y="1473200"/>
          <p14:tracePt t="23637" x="6188075" y="1374775"/>
          <p14:tracePt t="23657" x="6296025" y="1303338"/>
          <p14:tracePt t="23679" x="6348413" y="1276350"/>
          <p14:tracePt t="23695" x="6483350" y="1223963"/>
          <p14:tracePt t="23713" x="6545263" y="1204913"/>
          <p14:tracePt t="23732" x="6661150" y="1179513"/>
          <p14:tracePt t="23750" x="6732588" y="1169988"/>
          <p14:tracePt t="23767" x="6804025" y="1152525"/>
          <p14:tracePt t="23785" x="6894513" y="1143000"/>
          <p14:tracePt t="23799" x="6929438" y="1133475"/>
          <p14:tracePt t="23814" x="6965950" y="1133475"/>
          <p14:tracePt t="23829" x="7018338" y="1133475"/>
          <p14:tracePt t="23845" x="7089775" y="1133475"/>
          <p14:tracePt t="23861" x="7108825" y="1133475"/>
          <p14:tracePt t="23877" x="7126288" y="1133475"/>
          <p14:tracePt t="23894" x="7143750" y="1133475"/>
          <p14:tracePt t="23911" x="7153275" y="1133475"/>
          <p14:tracePt t="24008" x="7153275" y="1143000"/>
          <p14:tracePt t="24046" x="7153275" y="1152525"/>
          <p14:tracePt t="24071" x="7143750" y="1160463"/>
          <p14:tracePt t="24096" x="7143750" y="1169988"/>
          <p14:tracePt t="24111" x="7134225" y="1169988"/>
          <p14:tracePt t="24128" x="7126288" y="1179513"/>
          <p14:tracePt t="24145" x="7116763" y="1187450"/>
          <p14:tracePt t="24179" x="7108825" y="1196975"/>
          <p14:tracePt t="24195" x="7108825" y="1204913"/>
          <p14:tracePt t="24211" x="7099300" y="1204913"/>
          <p14:tracePt t="24384" x="7099300" y="1214438"/>
          <p14:tracePt t="24433" x="7099300" y="1223963"/>
          <p14:tracePt t="24458" x="7099300" y="1231900"/>
          <p14:tracePt t="24470" x="7089775" y="1241425"/>
          <p14:tracePt t="24482" x="7089775" y="1258888"/>
          <p14:tracePt t="24496" x="7072313" y="1268413"/>
          <p14:tracePt t="24511" x="7062788" y="1285875"/>
          <p14:tracePt t="24527" x="7054850" y="1303338"/>
          <p14:tracePt t="24544" x="7027863" y="1339850"/>
          <p14:tracePt t="24561" x="6991350" y="1393825"/>
          <p14:tracePt t="24577" x="6965950" y="1411288"/>
          <p14:tracePt t="24595" x="6938963" y="1438275"/>
          <p14:tracePt t="24611" x="6911975" y="1446213"/>
          <p14:tracePt t="24627" x="6884988" y="1455738"/>
          <p14:tracePt t="24644" x="6858000" y="1465263"/>
          <p14:tracePt t="24661" x="6777038" y="1482725"/>
          <p14:tracePt t="24677" x="6715125" y="1500188"/>
          <p14:tracePt t="24694" x="6670675" y="1509713"/>
          <p14:tracePt t="24711" x="6589713" y="1517650"/>
          <p14:tracePt t="24728" x="6562725" y="1517650"/>
          <p14:tracePt t="24744" x="6518275" y="1517650"/>
          <p14:tracePt t="24761" x="6411913" y="1517650"/>
          <p14:tracePt t="24777" x="6375400" y="1517650"/>
          <p14:tracePt t="24794" x="6323013" y="1517650"/>
          <p14:tracePt t="24811" x="6259513" y="1517650"/>
          <p14:tracePt t="24828" x="6224588" y="1517650"/>
          <p14:tracePt t="24844" x="6205538" y="1517650"/>
          <p14:tracePt t="24861" x="6180138" y="1517650"/>
          <p14:tracePt t="24878" x="6161088" y="1517650"/>
          <p14:tracePt t="24894" x="6153150" y="1517650"/>
          <p14:tracePt t="24911" x="6143625" y="1517650"/>
          <p14:tracePt t="24928" x="6143625" y="1509713"/>
          <p14:tracePt t="24959" x="6143625" y="1500188"/>
          <p14:tracePt t="24984" x="6143625" y="1490663"/>
          <p14:tracePt t="24997" x="6143625" y="1473200"/>
          <p14:tracePt t="25009" x="6170613" y="1455738"/>
          <p14:tracePt t="25021" x="6197600" y="1428750"/>
          <p14:tracePt t="25034" x="6242050" y="1393825"/>
          <p14:tracePt t="25048" x="6303963" y="1357313"/>
          <p14:tracePt t="25061" x="6367463" y="1322388"/>
          <p14:tracePt t="25078" x="6446838" y="1285875"/>
          <p14:tracePt t="25094" x="6518275" y="1250950"/>
          <p14:tracePt t="25111" x="6813550" y="1108075"/>
          <p14:tracePt t="25128" x="6938963" y="1071563"/>
          <p14:tracePt t="25144" x="7000875" y="1054100"/>
          <p14:tracePt t="25161" x="7108825" y="1017588"/>
          <p14:tracePt t="25178" x="7143750" y="1009650"/>
          <p14:tracePt t="25194" x="7170738" y="1000125"/>
          <p14:tracePt t="25211" x="7205663" y="1000125"/>
          <p14:tracePt t="25244" x="7215188" y="1000125"/>
          <p14:tracePt t="25386" x="7215188" y="1009650"/>
          <p14:tracePt t="25411" x="7205663" y="1017588"/>
          <p14:tracePt t="25423" x="7205663" y="1036638"/>
          <p14:tracePt t="25436" x="7205663" y="1044575"/>
          <p14:tracePt t="25449" x="7197725" y="1062038"/>
          <p14:tracePt t="25463" x="7188200" y="1089025"/>
          <p14:tracePt t="25479" x="7180263" y="1098550"/>
          <p14:tracePt t="25495" x="7180263" y="1108075"/>
          <p14:tracePt t="25512" x="7153275" y="1152525"/>
          <p14:tracePt t="25529" x="7134225" y="1179513"/>
          <p14:tracePt t="25545" x="7116763" y="1214438"/>
          <p14:tracePt t="25562" x="7045325" y="1285875"/>
          <p14:tracePt t="25579" x="7027863" y="1303338"/>
          <p14:tracePt t="25596" x="7010400" y="1322388"/>
          <p14:tracePt t="25613" x="6938963" y="1347788"/>
          <p14:tracePt t="25629" x="6919913" y="1366838"/>
          <p14:tracePt t="25645" x="6884988" y="1366838"/>
          <p14:tracePt t="25662" x="6848475" y="1384300"/>
          <p14:tracePt t="25678" x="6823075" y="1393825"/>
          <p14:tracePt t="25699" x="6796088" y="1393825"/>
          <p14:tracePt t="25733" x="6786563" y="1393825"/>
          <p14:tracePt t="25874" x="6804025" y="1393825"/>
          <p14:tracePt t="25890" x="6813550" y="1393825"/>
          <p14:tracePt t="26728" x="6786563" y="1393825"/>
          <p14:tracePt t="26744" x="6742113" y="1401763"/>
          <p14:tracePt t="26762" x="6616700" y="1446213"/>
          <p14:tracePt t="26781" x="5956300" y="1687513"/>
          <p14:tracePt t="26806" x="5295900" y="2036763"/>
          <p14:tracePt t="26832" x="4554538" y="2482850"/>
          <p14:tracePt t="26860" x="3875088" y="2919413"/>
          <p14:tracePt t="26877" x="3322638" y="3384550"/>
          <p14:tracePt t="26897" x="3232150" y="3465513"/>
          <p14:tracePt t="26912" x="3108325" y="3589338"/>
          <p14:tracePt t="26929" x="2840038" y="3822700"/>
          <p14:tracePt t="26946" x="2759075" y="3884613"/>
          <p14:tracePt t="26964" x="2687638" y="3938588"/>
          <p14:tracePt t="26979" x="2589213" y="4027488"/>
          <p14:tracePt t="26996" x="2562225" y="4044950"/>
          <p14:tracePt t="27012" x="2554288" y="4054475"/>
          <p14:tracePt t="27029" x="2544763" y="4062413"/>
          <p14:tracePt t="27503" x="2536825" y="4062413"/>
          <p14:tracePt t="27516" x="2527300" y="4062413"/>
          <p14:tracePt t="27528" x="2509838" y="4062413"/>
          <p14:tracePt t="27541" x="2473325" y="4071938"/>
          <p14:tracePt t="27554" x="2384425" y="4098925"/>
          <p14:tracePt t="27566" x="2241550" y="4152900"/>
          <p14:tracePt t="27579" x="2098675" y="4224338"/>
          <p14:tracePt t="27596" x="1946275" y="4286250"/>
          <p14:tracePt t="27612" x="1812925" y="4340225"/>
          <p14:tracePt t="27629" x="1652588" y="4411663"/>
          <p14:tracePt t="27646" x="1527175" y="4465638"/>
          <p14:tracePt t="27662" x="1438275" y="4527550"/>
          <p14:tracePt t="27679" x="1339850" y="4589463"/>
          <p14:tracePt t="27696" x="1322388" y="4608513"/>
          <p14:tracePt t="27712" x="1295400" y="4633913"/>
          <p14:tracePt t="27729" x="1268413" y="4643438"/>
          <p14:tracePt t="27746" x="1258888" y="4652963"/>
          <p14:tracePt t="27762" x="1250950" y="4652963"/>
          <p14:tracePt t="27779" x="1241425" y="4660900"/>
          <p14:tracePt t="27796" x="1231900" y="4660900"/>
          <p14:tracePt t="27812" x="1231900" y="4670425"/>
          <p14:tracePt t="27955" x="1241425" y="4670425"/>
          <p14:tracePt t="27980" x="1250950" y="4670425"/>
          <p14:tracePt t="28017" x="1258888" y="4670425"/>
          <p14:tracePt t="28044" x="1268413" y="4670425"/>
          <p14:tracePt t="28294" x="1276350" y="4670425"/>
          <p14:tracePt t="28608" x="1285875" y="4670425"/>
          <p14:tracePt t="28633" x="1295400" y="4670425"/>
          <p14:tracePt t="28658" x="1312863" y="4670425"/>
          <p14:tracePt t="28671" x="1322388" y="4670425"/>
          <p14:tracePt t="28683" x="1347788" y="4670425"/>
          <p14:tracePt t="28696" x="1374775" y="4670425"/>
          <p14:tracePt t="28713" x="1384300" y="4670425"/>
          <p14:tracePt t="28730" x="1393825" y="4670425"/>
          <p14:tracePt t="28746" x="1419225" y="4670425"/>
          <p14:tracePt t="28783" x="1428750" y="4670425"/>
          <p14:tracePt t="29484" x="1419225" y="4670425"/>
          <p14:tracePt t="29497" x="1411288" y="4670425"/>
          <p14:tracePt t="29510" x="1401763" y="4670425"/>
          <p14:tracePt t="29522" x="1384300" y="4670425"/>
          <p14:tracePt t="29535" x="1374775" y="4670425"/>
          <p14:tracePt t="29548" x="1366838" y="4660900"/>
          <p14:tracePt t="29564" x="1357313" y="4660900"/>
          <p14:tracePt t="29580" x="1339850" y="4652963"/>
          <p14:tracePt t="29597" x="1312863" y="4652963"/>
          <p14:tracePt t="29614" x="1295400" y="4652963"/>
          <p14:tracePt t="29630" x="1285875" y="4652963"/>
          <p14:tracePt t="29647" x="1268413" y="4652963"/>
          <p14:tracePt t="29664" x="1258888" y="4652963"/>
          <p14:tracePt t="29685" x="1250950" y="4652963"/>
          <p14:tracePt t="29698" x="1241425" y="4652963"/>
          <p14:tracePt t="29714" x="1231900" y="4652963"/>
          <p14:tracePt t="29735" x="1223963" y="4652963"/>
          <p14:tracePt t="29747" x="1214438" y="4652963"/>
          <p14:tracePt t="29773" x="1204913" y="4652963"/>
          <p14:tracePt t="29797" x="1196975" y="4652963"/>
          <p14:tracePt t="29923" x="1204913" y="4652963"/>
          <p14:tracePt t="29935" x="1214438" y="4652963"/>
          <p14:tracePt t="29948" x="1223963" y="4652963"/>
          <p14:tracePt t="29960" x="1231900" y="4652963"/>
          <p14:tracePt t="29973" x="1241425" y="4652963"/>
          <p14:tracePt t="29998" x="1250950" y="4652963"/>
          <p14:tracePt t="30010" x="1258888" y="4652963"/>
          <p14:tracePt t="30035" x="1276350" y="4652963"/>
          <p14:tracePt t="30048" x="1285875" y="4652963"/>
          <p14:tracePt t="30060" x="1312863" y="4652963"/>
          <p14:tracePt t="30073" x="1357313" y="4652963"/>
          <p14:tracePt t="30085" x="1428750" y="4652963"/>
          <p14:tracePt t="30098" x="1500188" y="4652963"/>
          <p14:tracePt t="30114" x="1598613" y="4652963"/>
          <p14:tracePt t="30131" x="1687513" y="4652963"/>
          <p14:tracePt t="30147" x="1785938" y="4652963"/>
          <p14:tracePt t="30164" x="1812925" y="4652963"/>
          <p14:tracePt t="30181" x="1830388" y="4652963"/>
          <p14:tracePt t="30197" x="1839913" y="4652963"/>
          <p14:tracePt t="30499" x="1857375" y="4652963"/>
          <p14:tracePt t="30511" x="1911350" y="4652963"/>
          <p14:tracePt t="30524" x="2054225" y="4643438"/>
          <p14:tracePt t="30536" x="2428875" y="4608513"/>
          <p14:tracePt t="30550" x="2544763" y="4608513"/>
          <p14:tracePt t="30564" x="2616200" y="4608513"/>
          <p14:tracePt t="30581" x="2697163" y="4608513"/>
          <p14:tracePt t="30598" x="2795588" y="4608513"/>
          <p14:tracePt t="30614" x="2928938" y="4598988"/>
          <p14:tracePt t="30631" x="2973388" y="4598988"/>
          <p14:tracePt t="30647" x="3062288" y="4598988"/>
          <p14:tracePt t="30664" x="3089275" y="4598988"/>
          <p14:tracePt t="30697" x="3108325" y="4598988"/>
          <p14:tracePt t="30824" x="3116263" y="4598988"/>
          <p14:tracePt t="30836" x="3125788" y="4598988"/>
          <p14:tracePt t="30849" x="3152775" y="4598988"/>
          <p14:tracePt t="30861" x="3197225" y="4598988"/>
          <p14:tracePt t="30873" x="3340100" y="4598988"/>
          <p14:tracePt t="30886" x="3482975" y="4598988"/>
          <p14:tracePt t="30899" x="3803650" y="4598988"/>
          <p14:tracePt t="30914" x="3946525" y="4633913"/>
          <p14:tracePt t="30931" x="4054475" y="4643438"/>
          <p14:tracePt t="30947" x="4187825" y="4660900"/>
          <p14:tracePt t="30964" x="4286250" y="4660900"/>
          <p14:tracePt t="30981" x="4303713" y="4660900"/>
          <p14:tracePt t="30998" x="4322763" y="4660900"/>
          <p14:tracePt t="31014" x="4330700" y="4660900"/>
          <p14:tracePt t="31101" x="4330700" y="4670425"/>
          <p14:tracePt t="31376" x="4367213" y="4670425"/>
          <p14:tracePt t="31389" x="4465638" y="4670425"/>
          <p14:tracePt t="31401" x="4768850" y="4660900"/>
          <p14:tracePt t="31415" x="5108575" y="4660900"/>
          <p14:tracePt t="31431" x="5187950" y="4660900"/>
          <p14:tracePt t="31448" x="5205413" y="4660900"/>
          <p14:tracePt t="31464" x="5241925" y="4660900"/>
          <p14:tracePt t="31502" x="5251450" y="4660900"/>
          <p14:tracePt t="32228" x="5241925" y="4660900"/>
          <p14:tracePt t="32241" x="5232400" y="4660900"/>
          <p14:tracePt t="32253" x="5224463" y="4660900"/>
          <p14:tracePt t="32267" x="5205413" y="4660900"/>
          <p14:tracePt t="32282" x="5170488" y="4660900"/>
          <p14:tracePt t="32298" x="5072063" y="4660900"/>
          <p14:tracePt t="32315" x="4446588" y="4660900"/>
          <p14:tracePt t="32332" x="3983038" y="4660900"/>
          <p14:tracePt t="32348" x="3589338" y="4687888"/>
          <p14:tracePt t="32365" x="3375025" y="4732338"/>
          <p14:tracePt t="32382" x="3081338" y="4776788"/>
          <p14:tracePt t="32398" x="2982913" y="4795838"/>
          <p14:tracePt t="32415" x="2795588" y="4830763"/>
          <p14:tracePt t="32432" x="2705100" y="4848225"/>
          <p14:tracePt t="32448" x="2643188" y="4857750"/>
          <p14:tracePt t="32465" x="2608263" y="4875213"/>
          <p14:tracePt t="32482" x="2554288" y="4884738"/>
          <p14:tracePt t="32499" x="2544763" y="4884738"/>
          <p14:tracePt t="32515" x="2527300" y="4884738"/>
          <p14:tracePt t="32549" x="2517775" y="4884738"/>
          <p14:tracePt t="33081" x="2527300" y="4884738"/>
          <p14:tracePt t="33118" x="2544763" y="4884738"/>
          <p14:tracePt t="33130" x="2554288" y="4884738"/>
          <p14:tracePt t="33143" x="2598738" y="4884738"/>
          <p14:tracePt t="33155" x="2884488" y="4768850"/>
          <p14:tracePt t="33169" x="4313238" y="4160838"/>
          <p14:tracePt t="33182" x="4840288" y="3822700"/>
          <p14:tracePt t="33199" x="5000625" y="3670300"/>
          <p14:tracePt t="33216" x="5759450" y="3089275"/>
          <p14:tracePt t="33232" x="6286500" y="2768600"/>
          <p14:tracePt t="33249" x="6465888" y="2633663"/>
          <p14:tracePt t="33267" x="6759575" y="2339975"/>
          <p14:tracePt t="33282" x="6848475" y="2276475"/>
          <p14:tracePt t="33299" x="6929438" y="2214563"/>
          <p14:tracePt t="33317" x="7232650" y="2108200"/>
          <p14:tracePt t="33706" x="7232650" y="2098675"/>
          <p14:tracePt t="33719" x="7232650" y="2081213"/>
          <p14:tracePt t="33731" x="7251700" y="2027238"/>
          <p14:tracePt t="33744" x="7296150" y="1938338"/>
          <p14:tracePt t="33757" x="7367588" y="1822450"/>
          <p14:tracePt t="33776" x="7510463" y="1625600"/>
          <p14:tracePt t="33798" x="7634288" y="1482725"/>
          <p14:tracePt t="33818" x="7751763" y="1374775"/>
          <p14:tracePt t="33838" x="7777163" y="1322388"/>
          <p14:tracePt t="33859" x="7786688" y="1276350"/>
          <p14:tracePt t="33875" x="7786688" y="1268413"/>
          <p14:tracePt t="33893" x="7786688" y="1258888"/>
          <p14:tracePt t="34032" x="7796213" y="1258888"/>
          <p14:tracePt t="34069" x="7804150" y="1258888"/>
          <p14:tracePt t="34095" x="7813675" y="1258888"/>
          <p14:tracePt t="34111" x="7823200" y="1250950"/>
          <p14:tracePt t="34126" x="7831138" y="1250950"/>
          <p14:tracePt t="34142" x="7840663" y="1241425"/>
          <p14:tracePt t="34160" x="7875588" y="1223963"/>
          <p14:tracePt t="34176" x="7894638" y="1204913"/>
          <p14:tracePt t="34190" x="7920038" y="1196975"/>
          <p14:tracePt t="34208" x="7974013" y="1169988"/>
          <p14:tracePt t="34227" x="7983538" y="1152525"/>
          <p14:tracePt t="34244" x="7991475" y="1143000"/>
          <p14:tracePt t="34259" x="8001000" y="1133475"/>
          <p14:tracePt t="34521" x="8001000" y="1125538"/>
          <p14:tracePt t="34539" x="8001000" y="1116013"/>
          <p14:tracePt t="34552" x="8001000" y="1108075"/>
          <p14:tracePt t="34566" x="8010525" y="1108075"/>
          <p14:tracePt t="34582" x="8010525" y="1081088"/>
          <p14:tracePt t="34599" x="8018463" y="1081088"/>
          <p14:tracePt t="39459" x="8037513" y="1089025"/>
          <p14:tracePt t="39472" x="8045450" y="1108075"/>
          <p14:tracePt t="39487" x="8062913" y="1133475"/>
          <p14:tracePt t="39503" x="8072438" y="1160463"/>
          <p14:tracePt t="39519" x="8081963" y="1179513"/>
          <p14:tracePt t="39535" x="8089900" y="1223963"/>
          <p14:tracePt t="39552" x="8089900" y="1258888"/>
          <p14:tracePt t="39570" x="8089900" y="1312863"/>
          <p14:tracePt t="39587" x="8089900" y="1330325"/>
          <p14:tracePt t="39626" x="8089900" y="1347788"/>
          <p14:tracePt t="39643" x="8089900" y="1357313"/>
          <p14:tracePt t="39661" x="8089900" y="1366838"/>
          <p14:tracePt t="39677" x="8089900" y="1374775"/>
          <p14:tracePt t="39694" x="8081963" y="1374775"/>
          <p14:tracePt t="39712" x="8062913" y="1384300"/>
          <p14:tracePt t="39746" x="8037513" y="1384300"/>
          <p14:tracePt t="39780" x="8018463" y="1384300"/>
          <p14:tracePt t="39797" x="8010525" y="1384300"/>
          <p14:tracePt t="39815" x="8001000" y="1384300"/>
          <p14:tracePt t="40123" x="7991475" y="1384300"/>
          <p14:tracePt t="40138" x="7974013" y="1384300"/>
          <p14:tracePt t="40155" x="7939088" y="1384300"/>
          <p14:tracePt t="40172" x="7732713" y="1384300"/>
          <p14:tracePt t="40191" x="7634288" y="1393825"/>
          <p14:tracePt t="40210" x="7491413" y="1419225"/>
          <p14:tracePt t="40229" x="7419975" y="1446213"/>
          <p14:tracePt t="40247" x="7304088" y="1473200"/>
          <p14:tracePt t="40273" x="7153275" y="1536700"/>
          <p14:tracePt t="40292" x="7081838" y="1562100"/>
          <p14:tracePt t="40317" x="6983413" y="1608138"/>
          <p14:tracePt t="40342" x="6894513" y="1633538"/>
          <p14:tracePt t="40367" x="6796088" y="1660525"/>
          <p14:tracePt t="40392" x="6688138" y="1679575"/>
          <p14:tracePt t="40416" x="6572250" y="1687513"/>
          <p14:tracePt t="40435" x="6483350" y="1687513"/>
          <p14:tracePt t="40455" x="6446838" y="1687513"/>
          <p14:tracePt t="40472" x="6367463" y="1687513"/>
          <p14:tracePt t="40489" x="6313488" y="1679575"/>
          <p14:tracePt t="40508" x="6259513" y="1670050"/>
          <p14:tracePt t="40527" x="6188075" y="1625600"/>
          <p14:tracePt t="40544" x="6170613" y="1608138"/>
          <p14:tracePt t="40563" x="6143625" y="1571625"/>
          <p14:tracePt t="40581" x="6134100" y="1544638"/>
          <p14:tracePt t="40599" x="6126163" y="1500188"/>
          <p14:tracePt t="40617" x="6116638" y="1482725"/>
          <p14:tracePt t="40635" x="6116638" y="1465263"/>
          <p14:tracePt t="40654" x="6116638" y="1446213"/>
          <p14:tracePt t="40671" x="6116638" y="1419225"/>
          <p14:tracePt t="40689" x="6116638" y="1401763"/>
          <p14:tracePt t="40707" x="6116638" y="1384300"/>
          <p14:tracePt t="40723" x="6134100" y="1357313"/>
          <p14:tracePt t="40740" x="6153150" y="1339850"/>
          <p14:tracePt t="40761" x="6197600" y="1303338"/>
          <p14:tracePt t="40777" x="6215063" y="1276350"/>
          <p14:tracePt t="40794" x="6269038" y="1250950"/>
          <p14:tracePt t="40812" x="6394450" y="1187450"/>
          <p14:tracePt t="40828" x="6473825" y="1160463"/>
          <p14:tracePt t="40845" x="6572250" y="1133475"/>
          <p14:tracePt t="40862" x="6715125" y="1089025"/>
          <p14:tracePt t="40878" x="6759575" y="1071563"/>
          <p14:tracePt t="40894" x="6804025" y="1062038"/>
          <p14:tracePt t="40911" x="6884988" y="1044575"/>
          <p14:tracePt t="40926" x="6919913" y="1036638"/>
          <p14:tracePt t="40942" x="6973888" y="1017588"/>
          <p14:tracePt t="40953" x="7037388" y="1009650"/>
          <p14:tracePt t="40969" x="7081838" y="990600"/>
          <p14:tracePt t="40986" x="7116763" y="990600"/>
          <p14:tracePt t="41002" x="7170738" y="982663"/>
          <p14:tracePt t="41019" x="7188200" y="982663"/>
          <p14:tracePt t="41036" x="7215188" y="982663"/>
          <p14:tracePt t="41053" x="7269163" y="982663"/>
          <p14:tracePt t="41069" x="7277100" y="982663"/>
          <p14:tracePt t="41086" x="7296150" y="982663"/>
          <p14:tracePt t="41103" x="7313613" y="982663"/>
          <p14:tracePt t="41137" x="7323138" y="990600"/>
          <p14:tracePt t="41153" x="7323138" y="1000125"/>
          <p14:tracePt t="41169" x="7323138" y="1017588"/>
          <p14:tracePt t="41186" x="7323138" y="1036638"/>
          <p14:tracePt t="41203" x="7323138" y="1044575"/>
          <p14:tracePt t="41219" x="7323138" y="1054100"/>
          <p14:tracePt t="41237" x="7313613" y="1081088"/>
          <p14:tracePt t="41257" x="7304088" y="1098550"/>
          <p14:tracePt t="41269" x="7296150" y="1108075"/>
          <p14:tracePt t="41287" x="7269163" y="1152525"/>
          <p14:tracePt t="41303" x="7259638" y="1169988"/>
          <p14:tracePt t="41321" x="7232650" y="1196975"/>
          <p14:tracePt t="41345" x="7188200" y="1231900"/>
          <p14:tracePt t="41362" x="7045325" y="1312863"/>
          <p14:tracePt t="41376" x="6956425" y="1347788"/>
          <p14:tracePt t="41388" x="6875463" y="1384300"/>
          <p14:tracePt t="41402" x="6751638" y="1419225"/>
          <p14:tracePt t="41419" x="6653213" y="1446213"/>
          <p14:tracePt t="41436" x="6456363" y="1517650"/>
          <p14:tracePt t="41452" x="6384925" y="1536700"/>
          <p14:tracePt t="41469" x="6313488" y="1554163"/>
          <p14:tracePt t="41486" x="6259513" y="1571625"/>
          <p14:tracePt t="41502" x="6180138" y="1581150"/>
          <p14:tracePt t="41519" x="6134100" y="1589088"/>
          <p14:tracePt t="41536" x="6072188" y="1589088"/>
          <p14:tracePt t="41552" x="6054725" y="1589088"/>
          <p14:tracePt t="41569" x="6045200" y="1589088"/>
          <p14:tracePt t="41586" x="6037263" y="1589088"/>
          <p14:tracePt t="42012" x="6045200" y="1589088"/>
          <p14:tracePt t="42177" x="6054725" y="1589088"/>
          <p14:tracePt t="42215" x="6062663" y="1589088"/>
          <p14:tracePt t="42231" x="6072188" y="1581150"/>
          <p14:tracePt t="42249" x="6081713" y="1581150"/>
          <p14:tracePt t="42269" x="6089650" y="1581150"/>
          <p14:tracePt t="42317" x="6089650" y="1571625"/>
          <p14:tracePt t="42565" x="6099175" y="1571625"/>
          <p14:tracePt t="42583" x="6108700" y="1571625"/>
          <p14:tracePt t="42599" x="6116638" y="1571625"/>
          <p14:tracePt t="42617" x="6180138" y="1571625"/>
          <p14:tracePt t="42634" x="6224588" y="1571625"/>
          <p14:tracePt t="42652" x="6313488" y="1571625"/>
          <p14:tracePt t="42670" x="6348413" y="1571625"/>
          <p14:tracePt t="42687" x="6411913" y="1562100"/>
          <p14:tracePt t="42708" x="6527800" y="1509713"/>
          <p14:tracePt t="42729" x="6572250" y="1473200"/>
          <p14:tracePt t="42749" x="6599238" y="1455738"/>
          <p14:tracePt t="42767" x="6634163" y="1428750"/>
          <p14:tracePt t="42790" x="6653213" y="1411288"/>
          <p14:tracePt t="42809" x="6661150" y="1401763"/>
          <p14:tracePt t="43016" x="6670675" y="1401763"/>
          <p14:tracePt t="43032" x="6705600" y="1401763"/>
          <p14:tracePt t="43050" x="6751638" y="1401763"/>
          <p14:tracePt t="43069" x="6956425" y="1366838"/>
          <p14:tracePt t="43086" x="7045325" y="1285875"/>
          <p14:tracePt t="43106" x="7089775" y="1187450"/>
          <p14:tracePt t="43123" x="7108825" y="1133475"/>
          <p14:tracePt t="43140" x="7134225" y="938213"/>
          <p14:tracePt t="43156" x="7134225" y="893763"/>
          <p14:tracePt t="43171" x="7134225" y="857250"/>
          <p14:tracePt t="43187" x="7134225" y="822325"/>
          <p14:tracePt t="43204" x="7126288" y="714375"/>
          <p14:tracePt t="43220" x="7108825" y="704850"/>
          <p14:tracePt t="43237" x="7099300" y="687388"/>
          <p14:tracePt t="43254" x="7072313" y="679450"/>
          <p14:tracePt t="43271" x="7062788" y="679450"/>
          <p14:tracePt t="43580" x="7054850" y="679450"/>
          <p14:tracePt t="43593" x="7045325" y="679450"/>
          <p14:tracePt t="43606" x="7037388" y="679450"/>
          <p14:tracePt t="43618" x="7027863" y="679450"/>
          <p14:tracePt t="43630" x="7018338" y="679450"/>
          <p14:tracePt t="43643" x="7010400" y="679450"/>
          <p14:tracePt t="43668" x="7000875" y="679450"/>
          <p14:tracePt t="43680" x="6991350" y="679450"/>
          <p14:tracePt t="43693" x="6973888" y="679450"/>
          <p14:tracePt t="43706" x="6946900" y="687388"/>
          <p14:tracePt t="43721" x="6894513" y="714375"/>
          <p14:tracePt t="43737" x="6813550" y="750888"/>
          <p14:tracePt t="43754" x="6742113" y="795338"/>
          <p14:tracePt t="43771" x="6554788" y="847725"/>
          <p14:tracePt t="43787" x="6473825" y="866775"/>
          <p14:tracePt t="43804" x="6340475" y="874713"/>
          <p14:tracePt t="43820" x="6269038" y="874713"/>
          <p14:tracePt t="43837" x="6215063" y="874713"/>
          <p14:tracePt t="43855" x="6153150" y="874713"/>
          <p14:tracePt t="43871" x="6134100" y="866775"/>
          <p14:tracePt t="43887" x="6126163" y="857250"/>
          <p14:tracePt t="43904" x="6116638" y="839788"/>
          <p14:tracePt t="43921" x="6116638" y="822325"/>
          <p14:tracePt t="43937" x="6116638" y="812800"/>
          <p14:tracePt t="43955" x="6116638" y="776288"/>
          <p14:tracePt t="43971" x="6116638" y="741363"/>
          <p14:tracePt t="43987" x="6116638" y="687388"/>
          <p14:tracePt t="44004" x="6134100" y="652463"/>
          <p14:tracePt t="44021" x="6197600" y="571500"/>
          <p14:tracePt t="44037" x="6251575" y="527050"/>
          <p14:tracePt t="44055" x="6375400" y="438150"/>
          <p14:tracePt t="44071" x="6446838" y="374650"/>
          <p14:tracePt t="44087" x="6518275" y="339725"/>
          <p14:tracePt t="44105" x="6688138" y="285750"/>
          <p14:tracePt t="44121" x="6759575" y="276225"/>
          <p14:tracePt t="44137" x="6796088" y="268288"/>
          <p14:tracePt t="44155" x="6848475" y="268288"/>
          <p14:tracePt t="44171" x="6875463" y="268288"/>
          <p14:tracePt t="44187" x="6902450" y="268288"/>
          <p14:tracePt t="44205" x="7018338" y="268288"/>
          <p14:tracePt t="44221" x="7081838" y="268288"/>
          <p14:tracePt t="44237" x="7116763" y="285750"/>
          <p14:tracePt t="44256" x="7143750" y="295275"/>
          <p14:tracePt t="44271" x="7143750" y="303213"/>
          <p14:tracePt t="44287" x="7143750" y="312738"/>
          <p14:tracePt t="44305" x="7153275" y="339725"/>
          <p14:tracePt t="44321" x="7153275" y="357188"/>
          <p14:tracePt t="44337" x="7153275" y="366713"/>
          <p14:tracePt t="44372" x="7153275" y="374650"/>
          <p14:tracePt t="44407" x="7153275" y="384175"/>
          <p14:tracePt t="44958" x="7143750" y="384175"/>
          <p14:tracePt t="44970" x="7134225" y="384175"/>
          <p14:tracePt t="44981" x="7116763" y="384175"/>
          <p14:tracePt t="44994" x="7081838" y="393700"/>
          <p14:tracePt t="45007" x="6946900" y="411163"/>
          <p14:tracePt t="45021" x="6330950" y="509588"/>
          <p14:tracePt t="45037" x="5500688" y="669925"/>
          <p14:tracePt t="45054" x="5268913" y="768350"/>
          <p14:tracePt t="45071" x="4732338" y="1027113"/>
          <p14:tracePt t="45088" x="4357688" y="1196975"/>
          <p14:tracePt t="45104" x="4241800" y="1258888"/>
          <p14:tracePt t="45121" x="3946525" y="1465263"/>
          <p14:tracePt t="45138" x="3867150" y="1544638"/>
          <p14:tracePt t="45154" x="3803650" y="1598613"/>
          <p14:tracePt t="45171" x="3714750" y="1758950"/>
          <p14:tracePt t="45188" x="3670300" y="1857375"/>
          <p14:tracePt t="45204" x="3652838" y="1928813"/>
          <p14:tracePt t="45221" x="3589338" y="2214563"/>
          <p14:tracePt t="45238" x="3589338" y="2251075"/>
          <p14:tracePt t="45254" x="3589338" y="2276475"/>
          <p14:tracePt t="45271" x="3589338" y="2330450"/>
          <p14:tracePt t="45584" x="3581400" y="2330450"/>
          <p14:tracePt t="45610" x="3562350" y="2347913"/>
          <p14:tracePt t="45622" x="3517900" y="2393950"/>
          <p14:tracePt t="45635" x="3429000" y="2490788"/>
          <p14:tracePt t="45647" x="3268663" y="2660650"/>
          <p14:tracePt t="45660" x="3108325" y="2822575"/>
          <p14:tracePt t="45674" x="2973388" y="2955925"/>
          <p14:tracePt t="45688" x="2857500" y="3071813"/>
          <p14:tracePt t="45705" x="2768600" y="3160713"/>
          <p14:tracePt t="45722" x="2633663" y="3322638"/>
          <p14:tracePt t="45738" x="2428875" y="3598863"/>
          <p14:tracePt t="45755" x="2312988" y="3813175"/>
          <p14:tracePt t="45771" x="2143125" y="4098925"/>
          <p14:tracePt t="45788" x="2044700" y="4303713"/>
          <p14:tracePt t="45806" x="2000250" y="4402138"/>
          <p14:tracePt t="45822" x="1973263" y="4483100"/>
          <p14:tracePt t="45838" x="1928813" y="4643438"/>
          <p14:tracePt t="45855" x="1919288" y="4687888"/>
          <p14:tracePt t="45872" x="1919288" y="4705350"/>
          <p14:tracePt t="45888" x="1919288" y="4732338"/>
          <p14:tracePt t="46187" x="1911350" y="4732338"/>
          <p14:tracePt t="46199" x="1901825" y="4732338"/>
          <p14:tracePt t="46211" x="1884363" y="4732338"/>
          <p14:tracePt t="46224" x="1857375" y="4751388"/>
          <p14:tracePt t="46238" x="1812925" y="4768850"/>
          <p14:tracePt t="46255" x="1731963" y="4813300"/>
          <p14:tracePt t="46273" x="1536700" y="4965700"/>
          <p14:tracePt t="46288" x="1419225" y="5081588"/>
          <p14:tracePt t="46305" x="1339850" y="5160963"/>
          <p14:tracePt t="46323" x="1223963" y="5286375"/>
          <p14:tracePt t="46339" x="1179513" y="5367338"/>
          <p14:tracePt t="46355" x="1152525" y="5419725"/>
          <p14:tracePt t="46373" x="1125538" y="5483225"/>
          <p14:tracePt t="46389" x="1116013" y="5500688"/>
          <p14:tracePt t="46405" x="1108075" y="5527675"/>
          <p14:tracePt t="46423" x="1098550" y="5572125"/>
          <p14:tracePt t="46439" x="1098550" y="5589588"/>
          <p14:tracePt t="46455" x="1098550" y="5599113"/>
          <p14:tracePt t="46473" x="1098550" y="5608638"/>
          <p14:tracePt t="46505" x="1098550" y="5616575"/>
          <p14:tracePt t="46700" x="1108075" y="5616575"/>
          <p14:tracePt t="46825" x="1116013" y="5616575"/>
          <p14:tracePt t="46888" x="1125538" y="5616575"/>
          <p14:tracePt t="46913" x="1143000" y="5616575"/>
          <p14:tracePt t="46926" x="1152525" y="5616575"/>
          <p14:tracePt t="46938" x="1196975" y="5616575"/>
          <p14:tracePt t="46951" x="1268413" y="5616575"/>
          <p14:tracePt t="46963" x="1411288" y="5616575"/>
          <p14:tracePt t="46976" x="1633538" y="5616575"/>
          <p14:tracePt t="46989" x="1812925" y="5599113"/>
          <p14:tracePt t="47005" x="2027238" y="5599113"/>
          <p14:tracePt t="47022" x="2152650" y="5589588"/>
          <p14:tracePt t="47039" x="2347913" y="5581650"/>
          <p14:tracePt t="47056" x="2401888" y="5581650"/>
          <p14:tracePt t="47073" x="2428875" y="5581650"/>
          <p14:tracePt t="47089" x="2446338" y="5572125"/>
          <p14:tracePt t="47106" x="2455863" y="5572125"/>
          <p14:tracePt t="47540" x="2455863" y="5562600"/>
          <p14:tracePt t="47552" x="2473325" y="5562600"/>
          <p14:tracePt t="47565" x="2490788" y="5562600"/>
          <p14:tracePt t="47577" x="2527300" y="5562600"/>
          <p14:tracePt t="47590" x="2608263" y="5562600"/>
          <p14:tracePt t="47606" x="2687638" y="5562600"/>
          <p14:tracePt t="47622" x="2751138" y="5562600"/>
          <p14:tracePt t="47639" x="2822575" y="5562600"/>
          <p14:tracePt t="47656" x="2847975" y="5572125"/>
          <p14:tracePt t="47673" x="2874963" y="5581650"/>
          <p14:tracePt t="47689" x="2911475" y="5581650"/>
          <p14:tracePt t="47706" x="2928938" y="5581650"/>
          <p14:tracePt t="47723" x="2938463" y="5581650"/>
          <p14:tracePt t="47941" x="2938463" y="5589588"/>
          <p14:tracePt t="48491" x="2919413" y="5589588"/>
          <p14:tracePt t="48504" x="2901950" y="5589588"/>
          <p14:tracePt t="48515" x="2884488" y="5589588"/>
          <p14:tracePt t="48528" x="2867025" y="5589588"/>
          <p14:tracePt t="48541" x="2840038" y="5589588"/>
          <p14:tracePt t="48556" x="2803525" y="5589588"/>
          <p14:tracePt t="48573" x="2776538" y="5589588"/>
          <p14:tracePt t="48590" x="2705100" y="5589588"/>
          <p14:tracePt t="48606" x="2652713" y="5589588"/>
          <p14:tracePt t="48623" x="2589213" y="5599113"/>
          <p14:tracePt t="48641" x="2446338" y="5608638"/>
          <p14:tracePt t="48656" x="2401888" y="5608638"/>
          <p14:tracePt t="48673" x="2347913" y="5616575"/>
          <p14:tracePt t="48691" x="2276475" y="5626100"/>
          <p14:tracePt t="48706" x="2224088" y="5634038"/>
          <p14:tracePt t="48723" x="2197100" y="5634038"/>
          <p14:tracePt t="48741" x="2170113" y="5634038"/>
          <p14:tracePt t="48756" x="2152650" y="5634038"/>
          <p14:tracePt t="48790" x="2143125" y="5634038"/>
          <p14:tracePt t="48967" x="2152650" y="5634038"/>
          <p14:tracePt t="48993" x="2160588" y="5634038"/>
          <p14:tracePt t="49069" x="2170113" y="5634038"/>
          <p14:tracePt t="49256" x="2179638" y="5634038"/>
          <p14:tracePt t="49358" x="2187575" y="5634038"/>
          <p14:tracePt t="49407" x="2197100" y="5634038"/>
          <p14:tracePt t="49468" x="2205038" y="5634038"/>
          <p14:tracePt t="49481" x="2224088" y="5634038"/>
          <p14:tracePt t="49493" x="2232025" y="5634038"/>
          <p14:tracePt t="49507" x="2259013" y="5634038"/>
          <p14:tracePt t="49523" x="2286000" y="5626100"/>
          <p14:tracePt t="49540" x="2312988" y="5616575"/>
          <p14:tracePt t="49557" x="2339975" y="5616575"/>
          <p14:tracePt t="49574" x="2357438" y="5616575"/>
          <p14:tracePt t="49590" x="2366963" y="5616575"/>
          <p14:tracePt t="49607" x="2374900" y="5616575"/>
          <p14:tracePt t="49644" x="2384425" y="5616575"/>
          <p14:tracePt t="49881" x="2401888" y="5616575"/>
          <p14:tracePt t="49894" x="2428875" y="5616575"/>
          <p14:tracePt t="49906" x="2473325" y="5616575"/>
          <p14:tracePt t="49919" x="2589213" y="5616575"/>
          <p14:tracePt t="49932" x="2803525" y="5616575"/>
          <p14:tracePt t="49944" x="3214688" y="5616575"/>
          <p14:tracePt t="49957" x="3768725" y="5616575"/>
          <p14:tracePt t="49974" x="3990975" y="5616575"/>
          <p14:tracePt t="49990" x="4419600" y="5616575"/>
          <p14:tracePt t="50007" x="4652963" y="5616575"/>
          <p14:tracePt t="50024" x="4813300" y="5616575"/>
          <p14:tracePt t="50040" x="4894263" y="5616575"/>
          <p14:tracePt t="50057" x="5099050" y="5616575"/>
          <p14:tracePt t="50074" x="5170488" y="5616575"/>
          <p14:tracePt t="50090" x="5205413" y="5616575"/>
          <p14:tracePt t="50107" x="5276850" y="5608638"/>
          <p14:tracePt t="50124" x="5322888" y="5599113"/>
          <p14:tracePt t="50140" x="5348288" y="5589588"/>
          <p14:tracePt t="50157" x="5384800" y="5572125"/>
          <p14:tracePt t="50174" x="5402263" y="5572125"/>
          <p14:tracePt t="50190" x="5411788" y="5562600"/>
          <p14:tracePt t="50207" x="5429250" y="5562600"/>
          <p14:tracePt t="50224" x="5429250" y="5554663"/>
          <p14:tracePt t="50240" x="5438775" y="5554663"/>
          <p14:tracePt t="50408" x="5429250" y="5554663"/>
          <p14:tracePt t="50458" x="5419725" y="5554663"/>
          <p14:tracePt t="50508" x="5411788" y="5554663"/>
          <p14:tracePt t="50545" x="5402263" y="5554663"/>
          <p14:tracePt t="50558" x="5394325" y="5554663"/>
          <p14:tracePt t="50583" x="5384800" y="5554663"/>
          <p14:tracePt t="50620" x="5367338" y="5554663"/>
          <p14:tracePt t="50646" x="5340350" y="5554663"/>
          <p14:tracePt t="50658" x="5303838" y="5554663"/>
          <p14:tracePt t="50671" x="5224463" y="5554663"/>
          <p14:tracePt t="50683" x="5108575" y="5554663"/>
          <p14:tracePt t="50696" x="4875213" y="5554663"/>
          <p14:tracePt t="50709" x="4724400" y="5554663"/>
          <p14:tracePt t="50724" x="4562475" y="5572125"/>
          <p14:tracePt t="50741" x="4286250" y="5616575"/>
          <p14:tracePt t="50757" x="3840163" y="5697538"/>
          <p14:tracePt t="50774" x="3697288" y="5724525"/>
          <p14:tracePt t="50791" x="3527425" y="5759450"/>
          <p14:tracePt t="50807" x="3224213" y="5830888"/>
          <p14:tracePt t="50824" x="3125788" y="5857875"/>
          <p14:tracePt t="50841" x="3009900" y="5894388"/>
          <p14:tracePt t="50845" x="2938463" y="5911850"/>
          <p14:tracePt t="50857" x="2884488" y="5929313"/>
          <p14:tracePt t="50874" x="2840038" y="5938838"/>
          <p14:tracePt t="50891" x="2786063" y="5965825"/>
          <p14:tracePt t="50907" x="2732088" y="5983288"/>
          <p14:tracePt t="50924" x="2670175" y="6000750"/>
          <p14:tracePt t="50941" x="2652713" y="6010275"/>
          <p14:tracePt t="50957" x="2643188" y="6010275"/>
          <p14:tracePt t="50974" x="2633663" y="6010275"/>
          <p14:tracePt t="51710" x="2660650" y="6010275"/>
          <p14:tracePt t="51723" x="2687638" y="6010275"/>
          <p14:tracePt t="51735" x="2724150" y="6010275"/>
          <p14:tracePt t="51748" x="2741613" y="6010275"/>
          <p14:tracePt t="51773" x="2751138" y="6010275"/>
          <p14:tracePt t="51923" x="2759075" y="6010275"/>
          <p14:tracePt t="51935" x="2768600" y="6010275"/>
          <p14:tracePt t="51947" x="2803525" y="6010275"/>
          <p14:tracePt t="51960" x="2938463" y="6010275"/>
          <p14:tracePt t="51974" x="3224213" y="6010275"/>
          <p14:tracePt t="51991" x="3705225" y="6010275"/>
          <p14:tracePt t="52008" x="3848100" y="6010275"/>
          <p14:tracePt t="52025" x="4152900" y="6010275"/>
          <p14:tracePt t="52041" x="4224338" y="6018213"/>
          <p14:tracePt t="52058" x="4286250" y="6018213"/>
          <p14:tracePt t="52075" x="4384675" y="6018213"/>
          <p14:tracePt t="52091" x="4419600" y="6018213"/>
          <p14:tracePt t="52108" x="4446588" y="6018213"/>
          <p14:tracePt t="52125" x="4456113" y="6018213"/>
          <p14:tracePt t="52141" x="4465638" y="6018213"/>
          <p14:tracePt t="52449" x="4518025" y="6018213"/>
          <p14:tracePt t="52461" x="4714875" y="6018213"/>
          <p14:tracePt t="52476" x="5384800" y="6018213"/>
          <p14:tracePt t="52488" x="5776913" y="6018213"/>
          <p14:tracePt t="52500" x="6116638" y="6018213"/>
          <p14:tracePt t="52513" x="6205538" y="6018213"/>
          <p14:tracePt t="52526" x="6303963" y="6027738"/>
          <p14:tracePt t="52542" x="6446838" y="6027738"/>
          <p14:tracePt t="52558" x="6518275" y="6027738"/>
          <p14:tracePt t="52575" x="6572250" y="6027738"/>
          <p14:tracePt t="52592" x="6589713" y="6027738"/>
          <p14:tracePt t="52625" x="6599238" y="6027738"/>
          <p14:tracePt t="53264" x="6589713" y="6027738"/>
          <p14:tracePt t="53653" x="6589713" y="6018213"/>
          <p14:tracePt t="53665" x="6589713" y="5946775"/>
          <p14:tracePt t="53679" x="6643688" y="5634038"/>
          <p14:tracePt t="53692" x="6769100" y="4687888"/>
          <p14:tracePt t="53705" x="6813550" y="4313238"/>
          <p14:tracePt t="53716" x="6875463" y="3652838"/>
          <p14:tracePt t="53728" x="6894513" y="3517900"/>
          <p14:tracePt t="53742" x="6965950" y="3044825"/>
          <p14:tracePt t="53759" x="6973888" y="2938463"/>
          <p14:tracePt t="53777" x="7027863" y="2598738"/>
          <p14:tracePt t="53792" x="7062788" y="2536825"/>
          <p14:tracePt t="53809" x="7116763" y="2438400"/>
          <p14:tracePt t="54130" x="7116763" y="2411413"/>
          <p14:tracePt t="54143" x="7108825" y="2366963"/>
          <p14:tracePt t="54157" x="7081838" y="2251075"/>
          <p14:tracePt t="54170" x="7018338" y="2027238"/>
          <p14:tracePt t="54181" x="6956425" y="1768475"/>
          <p14:tracePt t="54198" x="6946900" y="1643063"/>
          <p14:tracePt t="54220" x="6929438" y="1339850"/>
          <p14:tracePt t="54241" x="6929438" y="1276350"/>
          <p14:tracePt t="54261" x="6929438" y="1214438"/>
          <p14:tracePt t="54279" x="6929438" y="1204913"/>
          <p14:tracePt t="54479" x="6929438" y="1214438"/>
          <p14:tracePt t="54504" x="6929438" y="1223963"/>
          <p14:tracePt t="54516" x="6929438" y="1231900"/>
          <p14:tracePt t="54529" x="6929438" y="1241425"/>
          <p14:tracePt t="54542" x="6938963" y="1250950"/>
          <p14:tracePt t="54559" x="6956425" y="1268413"/>
          <p14:tracePt t="54576" x="6973888" y="1285875"/>
          <p14:tracePt t="54592" x="7000875" y="1303338"/>
          <p14:tracePt t="54609" x="7010400" y="1312863"/>
          <p14:tracePt t="54625" x="7018338" y="1312863"/>
          <p14:tracePt t="54667" x="7018338" y="1322388"/>
          <p14:tracePt t="54704" x="7027863" y="1330325"/>
          <p14:tracePt t="54729" x="7027863" y="1339850"/>
          <p14:tracePt t="54804" x="7027863" y="1347788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/>
          </a:bodyPr>
          <a:lstStyle/>
          <a:p>
            <a:pPr eaLnBrk="0" hangingPunct="0">
              <a:buFontTx/>
              <a:buChar char="•"/>
            </a:pPr>
            <a:r>
              <a:rPr lang="en-US" altLang="en-US" b="1" dirty="0"/>
              <a:t>Bridges work at the </a:t>
            </a:r>
            <a:r>
              <a:rPr lang="en-US" altLang="en-US" b="1" dirty="0">
                <a:solidFill>
                  <a:srgbClr val="FF3300"/>
                </a:solidFill>
              </a:rPr>
              <a:t>Data Link Layer </a:t>
            </a:r>
            <a:r>
              <a:rPr lang="en-US" altLang="en-US" b="1" dirty="0"/>
              <a:t> of the OSI model (2</a:t>
            </a:r>
            <a:r>
              <a:rPr lang="en-US" altLang="en-US" b="1" baseline="30000" dirty="0"/>
              <a:t>nd</a:t>
            </a:r>
            <a:r>
              <a:rPr lang="en-US" altLang="en-US" b="1" dirty="0"/>
              <a:t> Layer)</a:t>
            </a:r>
          </a:p>
          <a:p>
            <a:pPr marL="347663" lvl="1" indent="-347663" eaLnBrk="0" hangingPunct="0">
              <a:buFontTx/>
              <a:buChar char="•"/>
            </a:pPr>
            <a:r>
              <a:rPr lang="en-US" altLang="en-US" sz="3200" b="1" dirty="0"/>
              <a:t>Routing table is built to record the segment number of address</a:t>
            </a:r>
          </a:p>
          <a:p>
            <a:pPr marL="347663" lvl="1" indent="-347663" eaLnBrk="0" hangingPunct="0">
              <a:buFontTx/>
              <a:buChar char="•"/>
            </a:pPr>
            <a:r>
              <a:rPr lang="en-US" altLang="en-US" sz="3200" b="1" dirty="0"/>
              <a:t>If destination address is in the same segment as the source address, stop transmit </a:t>
            </a:r>
          </a:p>
          <a:p>
            <a:pPr marL="347663" lvl="1" indent="-347663" eaLnBrk="0" hangingPunct="0">
              <a:buFontTx/>
              <a:buChar char="•"/>
            </a:pPr>
            <a:r>
              <a:rPr lang="en-US" altLang="en-US" sz="3200" b="1" dirty="0"/>
              <a:t>Otherwise, forward to the other segment</a:t>
            </a:r>
          </a:p>
          <a:p>
            <a:pPr algn="just" eaLnBrk="0" hangingPunct="0">
              <a:buFontTx/>
              <a:buChar char="•"/>
            </a:pPr>
            <a:endParaRPr lang="en-US" dirty="0"/>
          </a:p>
          <a:p>
            <a:pPr algn="just"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9" descr="FIG7-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"/>
            <a:ext cx="3276600" cy="17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82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44397"/>
    </mc:Choice>
    <mc:Fallback xmlns="">
      <p:transition advTm="44397"/>
    </mc:Fallback>
  </mc:AlternateContent>
  <p:extLst>
    <p:ext uri="{3A86A75C-4F4B-4683-9AE1-C65F6400EC91}">
      <p14:laserTraceLst xmlns:p14="http://schemas.microsoft.com/office/powerpoint/2010/main">
        <p14:tracePtLst>
          <p14:tracePt t="1869" x="7018338" y="1347788"/>
          <p14:tracePt t="1885" x="6965950" y="1347788"/>
          <p14:tracePt t="1902" x="6715125" y="1401763"/>
          <p14:tracePt t="1919" x="5276850" y="1990725"/>
          <p14:tracePt t="1938" x="4867275" y="2143125"/>
          <p14:tracePt t="1958" x="4367213" y="2312988"/>
          <p14:tracePt t="1980" x="4214813" y="2357438"/>
          <p14:tracePt t="1997" x="3973513" y="2438400"/>
          <p14:tracePt t="2014" x="3884613" y="2465388"/>
          <p14:tracePt t="2031" x="3751263" y="2509838"/>
          <p14:tracePt t="2047" x="3705225" y="2517775"/>
          <p14:tracePt t="2064" x="3660775" y="2527300"/>
          <p14:tracePt t="2080" x="3608388" y="2536825"/>
          <p14:tracePt t="2097" x="3500438" y="2554288"/>
          <p14:tracePt t="2114" x="3455988" y="2562225"/>
          <p14:tracePt t="2131" x="3402013" y="2562225"/>
          <p14:tracePt t="2147" x="3340100" y="2571750"/>
          <p14:tracePt t="2164" x="3232150" y="2598738"/>
          <p14:tracePt t="2181" x="3133725" y="2608263"/>
          <p14:tracePt t="2197" x="3027363" y="2608263"/>
          <p14:tracePt t="2214" x="2990850" y="2608263"/>
          <p14:tracePt t="2231" x="2928938" y="2598738"/>
          <p14:tracePt t="2247" x="2867025" y="2554288"/>
          <p14:tracePt t="2264" x="2840038" y="2544763"/>
          <p14:tracePt t="2281" x="2803525" y="2517775"/>
          <p14:tracePt t="2297" x="2751138" y="2490788"/>
          <p14:tracePt t="2314" x="2732088" y="2473325"/>
          <p14:tracePt t="2331" x="2697163" y="2465388"/>
          <p14:tracePt t="2347" x="2687638" y="2455863"/>
          <p14:tracePt t="2364" x="2679700" y="2455863"/>
          <p14:tracePt t="2508" x="2679700" y="2446338"/>
          <p14:tracePt t="2558" x="2687638" y="2446338"/>
          <p14:tracePt t="2571" x="2705100" y="2446338"/>
          <p14:tracePt t="2584" x="2714625" y="2446338"/>
          <p14:tracePt t="2598" x="2724150" y="2438400"/>
          <p14:tracePt t="2614" x="2741613" y="2438400"/>
          <p14:tracePt t="2631" x="2751138" y="2438400"/>
          <p14:tracePt t="2647" x="2768600" y="2438400"/>
          <p14:tracePt t="2664" x="2776538" y="2438400"/>
          <p14:tracePt t="2681" x="2786063" y="2438400"/>
          <p14:tracePt t="2698" x="2822575" y="2428875"/>
          <p14:tracePt t="2714" x="2840038" y="2419350"/>
          <p14:tracePt t="2731" x="2857500" y="2419350"/>
          <p14:tracePt t="2747" x="2894013" y="2411413"/>
          <p14:tracePt t="2764" x="2919413" y="2411413"/>
          <p14:tracePt t="2781" x="2946400" y="2401888"/>
          <p14:tracePt t="2798" x="3017838" y="2393950"/>
          <p14:tracePt t="2814" x="3044825" y="2393950"/>
          <p14:tracePt t="2832" x="3062288" y="2393950"/>
          <p14:tracePt t="2847" x="3108325" y="2384425"/>
          <p14:tracePt t="2864" x="3143250" y="2374900"/>
          <p14:tracePt t="2881" x="3197225" y="2366963"/>
          <p14:tracePt t="2898" x="3268663" y="2357438"/>
          <p14:tracePt t="2914" x="3286125" y="2357438"/>
          <p14:tracePt t="2931" x="3313113" y="2357438"/>
          <p14:tracePt t="2948" x="3419475" y="2347913"/>
          <p14:tracePt t="2964" x="3500438" y="2339975"/>
          <p14:tracePt t="2982" x="3581400" y="2339975"/>
          <p14:tracePt t="2998" x="3714750" y="2339975"/>
          <p14:tracePt t="3014" x="3813175" y="2339975"/>
          <p14:tracePt t="3031" x="3884613" y="2339975"/>
          <p14:tracePt t="3048" x="3990975" y="2339975"/>
          <p14:tracePt t="3064" x="4054475" y="2339975"/>
          <p14:tracePt t="3081" x="4125913" y="2339975"/>
          <p14:tracePt t="3098" x="4197350" y="2339975"/>
          <p14:tracePt t="3114" x="4224338" y="2339975"/>
          <p14:tracePt t="3131" x="4259263" y="2339975"/>
          <p14:tracePt t="3148" x="4330700" y="2339975"/>
          <p14:tracePt t="3164" x="4348163" y="2339975"/>
          <p14:tracePt t="3181" x="4367213" y="2339975"/>
          <p14:tracePt t="3198" x="4375150" y="2339975"/>
          <p14:tracePt t="3611" x="4402138" y="2339975"/>
          <p14:tracePt t="3623" x="4500563" y="2339975"/>
          <p14:tracePt t="3636" x="4652963" y="2339975"/>
          <p14:tracePt t="3649" x="4840288" y="2339975"/>
          <p14:tracePt t="3665" x="4965700" y="2339975"/>
          <p14:tracePt t="3681" x="5027613" y="2339975"/>
          <p14:tracePt t="3698" x="5054600" y="2339975"/>
          <p14:tracePt t="3715" x="5062538" y="2339975"/>
          <p14:tracePt t="3732" x="5072063" y="2339975"/>
          <p14:tracePt t="4074" x="5062538" y="2339975"/>
          <p14:tracePt t="4112" x="5054600" y="2339975"/>
          <p14:tracePt t="4125" x="5045075" y="2339975"/>
          <p14:tracePt t="4138" x="5037138" y="2339975"/>
          <p14:tracePt t="4150" x="5018088" y="2339975"/>
          <p14:tracePt t="4165" x="5000625" y="2339975"/>
          <p14:tracePt t="4182" x="4956175" y="2339975"/>
          <p14:tracePt t="4198" x="4813300" y="2339975"/>
          <p14:tracePt t="4215" x="4125913" y="2455863"/>
          <p14:tracePt t="4231" x="3919538" y="2490788"/>
          <p14:tracePt t="4248" x="3589338" y="2554288"/>
          <p14:tracePt t="4265" x="3509963" y="2581275"/>
          <p14:tracePt t="4281" x="3429000" y="2608263"/>
          <p14:tracePt t="4298" x="3259138" y="2652713"/>
          <p14:tracePt t="4315" x="3232150" y="2670175"/>
          <p14:tracePt t="4332" x="3205163" y="2679700"/>
          <p14:tracePt t="4349" x="3170238" y="2697163"/>
          <p14:tracePt t="4365" x="3160713" y="2705100"/>
          <p14:tracePt t="4382" x="3133725" y="2705100"/>
          <p14:tracePt t="4399" x="3089275" y="2724150"/>
          <p14:tracePt t="4415" x="3062288" y="2732088"/>
          <p14:tracePt t="4432" x="3044825" y="2732088"/>
          <p14:tracePt t="4448" x="3027363" y="2741613"/>
          <p14:tracePt t="4465" x="2982913" y="2751138"/>
          <p14:tracePt t="4482" x="2965450" y="2751138"/>
          <p14:tracePt t="4499" x="2928938" y="2759075"/>
          <p14:tracePt t="4515" x="2911475" y="2759075"/>
          <p14:tracePt t="4551" x="2901950" y="2759075"/>
          <p14:tracePt t="4650" x="2919413" y="2759075"/>
          <p14:tracePt t="4663" x="2928938" y="2759075"/>
          <p14:tracePt t="4675" x="2946400" y="2759075"/>
          <p14:tracePt t="4688" x="2965450" y="2759075"/>
          <p14:tracePt t="4701" x="2990850" y="2759075"/>
          <p14:tracePt t="4715" x="3027363" y="2759075"/>
          <p14:tracePt t="4732" x="3116263" y="2759075"/>
          <p14:tracePt t="4749" x="3562350" y="2759075"/>
          <p14:tracePt t="4765" x="3884613" y="2776538"/>
          <p14:tracePt t="4782" x="4108450" y="2786063"/>
          <p14:tracePt t="4800" x="4241800" y="2795588"/>
          <p14:tracePt t="4815" x="4303713" y="2795588"/>
          <p14:tracePt t="4832" x="4340225" y="2795588"/>
          <p14:tracePt t="4850" x="4375150" y="2795588"/>
          <p14:tracePt t="4865" x="4394200" y="2795588"/>
          <p14:tracePt t="4964" x="4384675" y="2795588"/>
          <p14:tracePt t="4976" x="4367213" y="2795588"/>
          <p14:tracePt t="4988" x="4340225" y="2795588"/>
          <p14:tracePt t="5002" x="4313238" y="2795588"/>
          <p14:tracePt t="5015" x="4268788" y="2795588"/>
          <p14:tracePt t="5032" x="4205288" y="2795588"/>
          <p14:tracePt t="5049" x="4071938" y="2795588"/>
          <p14:tracePt t="5065" x="3983038" y="2795588"/>
          <p14:tracePt t="5082" x="3884613" y="2795588"/>
          <p14:tracePt t="5100" x="3751263" y="2795588"/>
          <p14:tracePt t="5115" x="3705225" y="2803525"/>
          <p14:tracePt t="5132" x="3652838" y="2813050"/>
          <p14:tracePt t="5150" x="3598863" y="2813050"/>
          <p14:tracePt t="5165" x="3554413" y="2822575"/>
          <p14:tracePt t="5182" x="3536950" y="2822575"/>
          <p14:tracePt t="5200" x="3527425" y="2822575"/>
          <p14:tracePt t="5215" x="3517900" y="2822575"/>
          <p14:tracePt t="5300" x="3527425" y="2822575"/>
          <p14:tracePt t="5313" x="3544888" y="2830513"/>
          <p14:tracePt t="5325" x="3554413" y="2830513"/>
          <p14:tracePt t="5338" x="3571875" y="2830513"/>
          <p14:tracePt t="5351" x="3589338" y="2830513"/>
          <p14:tracePt t="5365" x="3616325" y="2830513"/>
          <p14:tracePt t="5382" x="3625850" y="2830513"/>
          <p14:tracePt t="5399" x="3643313" y="2830513"/>
          <p14:tracePt t="5415" x="3660775" y="2830513"/>
          <p14:tracePt t="5432" x="3670300" y="2830513"/>
          <p14:tracePt t="5465" x="3679825" y="2830513"/>
          <p14:tracePt t="6970" x="3670300" y="2830513"/>
          <p14:tracePt t="6983" x="3660775" y="2830513"/>
          <p14:tracePt t="7009" x="3652838" y="2830513"/>
          <p14:tracePt t="7020" x="3633788" y="2830513"/>
          <p14:tracePt t="7033" x="3625850" y="2830513"/>
          <p14:tracePt t="7045" x="3608388" y="2830513"/>
          <p14:tracePt t="7058" x="3589338" y="2830513"/>
          <p14:tracePt t="7071" x="3554413" y="2840038"/>
          <p14:tracePt t="7083" x="3517900" y="2847975"/>
          <p14:tracePt t="7100" x="3482975" y="2867025"/>
          <p14:tracePt t="7116" x="3438525" y="2901950"/>
          <p14:tracePt t="7133" x="3313113" y="2982913"/>
          <p14:tracePt t="7150" x="3276600" y="3017838"/>
          <p14:tracePt t="7166" x="3232150" y="3044825"/>
          <p14:tracePt t="7183" x="3179763" y="3081338"/>
          <p14:tracePt t="7200" x="3170238" y="3098800"/>
          <p14:tracePt t="7216" x="3152775" y="3116263"/>
          <p14:tracePt t="7233" x="3116263" y="3143250"/>
          <p14:tracePt t="7250" x="3098800" y="3143250"/>
          <p14:tracePt t="7267" x="3098800" y="3160713"/>
          <p14:tracePt t="7283" x="3089275" y="3170238"/>
          <p14:tracePt t="7300" x="3089275" y="3179763"/>
          <p14:tracePt t="7358" x="3089275" y="3187700"/>
          <p14:tracePt t="7421" x="3071813" y="3197225"/>
          <p14:tracePt t="7434" x="3062288" y="3205163"/>
          <p14:tracePt t="7446" x="3036888" y="3214688"/>
          <p14:tracePt t="7458" x="2982913" y="3241675"/>
          <p14:tracePt t="7471" x="2884488" y="3276600"/>
          <p14:tracePt t="7484" x="2759075" y="3322638"/>
          <p14:tracePt t="7500" x="2616200" y="3357563"/>
          <p14:tracePt t="7516" x="2428875" y="3394075"/>
          <p14:tracePt t="7533" x="2251075" y="3419475"/>
          <p14:tracePt t="7550" x="2170113" y="3429000"/>
          <p14:tracePt t="7566" x="2089150" y="3429000"/>
          <p14:tracePt t="7583" x="2017713" y="3429000"/>
          <p14:tracePt t="7600" x="1990725" y="3429000"/>
          <p14:tracePt t="7617" x="1973263" y="3429000"/>
          <p14:tracePt t="7633" x="1946275" y="3429000"/>
          <p14:tracePt t="7650" x="1938338" y="3429000"/>
          <p14:tracePt t="7683" x="1928813" y="3429000"/>
          <p14:tracePt t="8222" x="1938338" y="3429000"/>
          <p14:tracePt t="8235" x="1946275" y="3429000"/>
          <p14:tracePt t="8259" x="1955800" y="3429000"/>
          <p14:tracePt t="8271" x="1965325" y="3429000"/>
          <p14:tracePt t="8284" x="1973263" y="3429000"/>
          <p14:tracePt t="8296" x="1982788" y="3429000"/>
          <p14:tracePt t="8309" x="2000250" y="3429000"/>
          <p14:tracePt t="8321" x="2036763" y="3429000"/>
          <p14:tracePt t="8335" x="2062163" y="3429000"/>
          <p14:tracePt t="8350" x="2098675" y="3429000"/>
          <p14:tracePt t="8367" x="2133600" y="3429000"/>
          <p14:tracePt t="8384" x="2224088" y="3429000"/>
          <p14:tracePt t="8400" x="2251075" y="3429000"/>
          <p14:tracePt t="8417" x="2259013" y="3429000"/>
          <p14:tracePt t="8450" x="2276475" y="3429000"/>
          <p14:tracePt t="8472" x="2286000" y="3429000"/>
          <p14:tracePt t="8886" x="2295525" y="3429000"/>
          <p14:tracePt t="9224" x="2303463" y="3429000"/>
          <p14:tracePt t="9237" x="2312988" y="3429000"/>
          <p14:tracePt t="9249" x="2322513" y="3429000"/>
          <p14:tracePt t="9262" x="2347913" y="3429000"/>
          <p14:tracePt t="9274" x="2384425" y="3429000"/>
          <p14:tracePt t="9288" x="2455863" y="3429000"/>
          <p14:tracePt t="9301" x="2544763" y="3429000"/>
          <p14:tracePt t="9317" x="2616200" y="3429000"/>
          <p14:tracePt t="9335" x="2687638" y="3429000"/>
          <p14:tracePt t="9351" x="2759075" y="3429000"/>
          <p14:tracePt t="9367" x="2776538" y="3429000"/>
          <p14:tracePt t="9384" x="2786063" y="3429000"/>
          <p14:tracePt t="9401" x="2803525" y="3429000"/>
          <p14:tracePt t="9864" x="2813050" y="3429000"/>
          <p14:tracePt t="9877" x="2830513" y="3419475"/>
          <p14:tracePt t="9890" x="2857500" y="3419475"/>
          <p14:tracePt t="9902" x="2919413" y="3419475"/>
          <p14:tracePt t="9918" x="3036888" y="3419475"/>
          <p14:tracePt t="9934" x="3133725" y="3419475"/>
          <p14:tracePt t="9951" x="3286125" y="3419475"/>
          <p14:tracePt t="9968" x="3348038" y="3419475"/>
          <p14:tracePt t="9985" x="3384550" y="3419475"/>
          <p14:tracePt t="10001" x="3419475" y="3419475"/>
          <p14:tracePt t="10018" x="3438525" y="3419475"/>
          <p14:tracePt t="10052" x="3446463" y="3419475"/>
          <p14:tracePt t="10177" x="3465513" y="3419475"/>
          <p14:tracePt t="10203" x="3473450" y="3419475"/>
          <p14:tracePt t="10215" x="3500438" y="3419475"/>
          <p14:tracePt t="10228" x="3536950" y="3419475"/>
          <p14:tracePt t="10239" x="3571875" y="3411538"/>
          <p14:tracePt t="10253" x="3608388" y="3411538"/>
          <p14:tracePt t="10268" x="3643313" y="3411538"/>
          <p14:tracePt t="10284" x="3670300" y="3411538"/>
          <p14:tracePt t="10301" x="3732213" y="3411538"/>
          <p14:tracePt t="10318" x="3751263" y="3411538"/>
          <p14:tracePt t="10334" x="3768725" y="3411538"/>
          <p14:tracePt t="10365" x="3776663" y="3411538"/>
          <p14:tracePt t="10565" x="3795713" y="3411538"/>
          <p14:tracePt t="10577" x="3822700" y="3411538"/>
          <p14:tracePt t="10591" x="3875088" y="3402013"/>
          <p14:tracePt t="10604" x="3956050" y="3402013"/>
          <p14:tracePt t="10618" x="4044950" y="3402013"/>
          <p14:tracePt t="10635" x="4098925" y="3394075"/>
          <p14:tracePt t="10651" x="4170363" y="3394075"/>
          <p14:tracePt t="10668" x="4197350" y="3384550"/>
          <p14:tracePt t="10685" x="4224338" y="3375025"/>
          <p14:tracePt t="10702" x="4276725" y="3367088"/>
          <p14:tracePt t="10718" x="4295775" y="3367088"/>
          <p14:tracePt t="10735" x="4303713" y="3367088"/>
          <p14:tracePt t="11143" x="4330700" y="3367088"/>
          <p14:tracePt t="11156" x="4367213" y="3367088"/>
          <p14:tracePt t="11169" x="4456113" y="3367088"/>
          <p14:tracePt t="11180" x="4545013" y="3375025"/>
          <p14:tracePt t="11194" x="4572000" y="3384550"/>
          <p14:tracePt t="11242" x="4572000" y="3394075"/>
          <p14:tracePt t="11292" x="4562475" y="3402013"/>
          <p14:tracePt t="11305" x="4545013" y="3411538"/>
          <p14:tracePt t="11317" x="4518025" y="3411538"/>
          <p14:tracePt t="11330" x="4456113" y="3429000"/>
          <p14:tracePt t="11342" x="4357688" y="3465513"/>
          <p14:tracePt t="11355" x="4214813" y="3490913"/>
          <p14:tracePt t="11368" x="3973513" y="3581400"/>
          <p14:tracePt t="11385" x="3830638" y="3616325"/>
          <p14:tracePt t="11402" x="3741738" y="3643313"/>
          <p14:tracePt t="11419" x="3589338" y="3697288"/>
          <p14:tracePt t="11435" x="3554413" y="3705225"/>
          <p14:tracePt t="11452" x="3536950" y="3714750"/>
          <p14:tracePt t="11468" x="3509963" y="3724275"/>
          <p14:tracePt t="11485" x="3500438" y="3724275"/>
          <p14:tracePt t="11502" x="3500438" y="3732213"/>
          <p14:tracePt t="11605" x="3500438" y="3741738"/>
          <p14:tracePt t="11630" x="3500438" y="3751263"/>
          <p14:tracePt t="11643" x="3500438" y="3759200"/>
          <p14:tracePt t="11668" x="3500438" y="3768725"/>
          <p14:tracePt t="11680" x="3500438" y="3786188"/>
          <p14:tracePt t="11693" x="3509963" y="3786188"/>
          <p14:tracePt t="11705" x="3509963" y="3795713"/>
          <p14:tracePt t="11719" x="3517900" y="3795713"/>
          <p14:tracePt t="11736" x="3517900" y="3803650"/>
          <p14:tracePt t="11752" x="3536950" y="3803650"/>
          <p14:tracePt t="11769" x="3544888" y="3803650"/>
          <p14:tracePt t="11785" x="3562350" y="3803650"/>
          <p14:tracePt t="11802" x="3581400" y="3803650"/>
          <p14:tracePt t="11819" x="3608388" y="3803650"/>
          <p14:tracePt t="11835" x="3625850" y="3803650"/>
          <p14:tracePt t="11852" x="3652838" y="3803650"/>
          <p14:tracePt t="11869" x="3714750" y="3803650"/>
          <p14:tracePt t="11885" x="3759200" y="3803650"/>
          <p14:tracePt t="11902" x="3795713" y="3803650"/>
          <p14:tracePt t="11919" x="3867150" y="3813175"/>
          <p14:tracePt t="11935" x="3919538" y="3813175"/>
          <p14:tracePt t="11952" x="3946525" y="3813175"/>
          <p14:tracePt t="11969" x="4017963" y="3813175"/>
          <p14:tracePt t="11985" x="4054475" y="3813175"/>
          <p14:tracePt t="12002" x="4098925" y="3813175"/>
          <p14:tracePt t="12019" x="4241800" y="3813175"/>
          <p14:tracePt t="12035" x="4322763" y="3813175"/>
          <p14:tracePt t="12052" x="4375150" y="3803650"/>
          <p14:tracePt t="12069" x="4537075" y="3795713"/>
          <p14:tracePt t="12085" x="4598988" y="3786188"/>
          <p14:tracePt t="12102" x="4625975" y="3786188"/>
          <p14:tracePt t="12119" x="4679950" y="3786188"/>
          <p14:tracePt t="12135" x="4697413" y="3786188"/>
          <p14:tracePt t="12152" x="4705350" y="3786188"/>
          <p14:tracePt t="12169" x="4732338" y="3786188"/>
          <p14:tracePt t="12202" x="4741863" y="3786188"/>
          <p14:tracePt t="12821" x="4732338" y="3786188"/>
          <p14:tracePt t="13510" x="4724400" y="3786188"/>
          <p14:tracePt t="13535" x="4705350" y="3786188"/>
          <p14:tracePt t="13547" x="4670425" y="3786188"/>
          <p14:tracePt t="13560" x="4598988" y="3786188"/>
          <p14:tracePt t="13572" x="4483100" y="3822700"/>
          <p14:tracePt t="13586" x="4330700" y="3867150"/>
          <p14:tracePt t="13603" x="4125913" y="3938588"/>
          <p14:tracePt t="13619" x="3973513" y="4010025"/>
          <p14:tracePt t="13636" x="3697288" y="4098925"/>
          <p14:tracePt t="13653" x="3598863" y="4133850"/>
          <p14:tracePt t="13669" x="3490913" y="4179888"/>
          <p14:tracePt t="13686" x="3241675" y="4268788"/>
          <p14:tracePt t="13703" x="3152775" y="4313238"/>
          <p14:tracePt t="13720" x="3054350" y="4367213"/>
          <p14:tracePt t="13736" x="2901950" y="4429125"/>
          <p14:tracePt t="13753" x="2840038" y="4456113"/>
          <p14:tracePt t="13770" x="2786063" y="4473575"/>
          <p14:tracePt t="13786" x="2679700" y="4510088"/>
          <p14:tracePt t="13803" x="2633663" y="4527550"/>
          <p14:tracePt t="13820" x="2616200" y="4537075"/>
          <p14:tracePt t="13836" x="2581275" y="4545013"/>
          <p14:tracePt t="13853" x="2571750" y="4545013"/>
          <p14:tracePt t="13870" x="2562225" y="4554538"/>
          <p14:tracePt t="13886" x="2554288" y="4554538"/>
          <p14:tracePt t="14074" x="2571750" y="4554538"/>
          <p14:tracePt t="14087" x="2581275" y="4554538"/>
          <p14:tracePt t="14099" x="2608263" y="4554538"/>
          <p14:tracePt t="14111" x="2633663" y="4554538"/>
          <p14:tracePt t="14125" x="2660650" y="4545013"/>
          <p14:tracePt t="14137" x="2705100" y="4545013"/>
          <p14:tracePt t="14153" x="2741613" y="4545013"/>
          <p14:tracePt t="14169" x="2813050" y="4537075"/>
          <p14:tracePt t="14186" x="2965450" y="4537075"/>
          <p14:tracePt t="14203" x="3027363" y="4537075"/>
          <p14:tracePt t="14219" x="3071813" y="4537075"/>
          <p14:tracePt t="14236" x="3179763" y="4537075"/>
          <p14:tracePt t="14253" x="3232150" y="4537075"/>
          <p14:tracePt t="14270" x="3276600" y="4537075"/>
          <p14:tracePt t="14286" x="3375025" y="4527550"/>
          <p14:tracePt t="14303" x="3429000" y="4527550"/>
          <p14:tracePt t="14320" x="3473450" y="4527550"/>
          <p14:tracePt t="14337" x="3536950" y="4527550"/>
          <p14:tracePt t="14353" x="3554413" y="4527550"/>
          <p14:tracePt t="14370" x="3581400" y="4527550"/>
          <p14:tracePt t="14386" x="3625850" y="4527550"/>
          <p14:tracePt t="14404" x="3652838" y="4518025"/>
          <p14:tracePt t="14420" x="3687763" y="4518025"/>
          <p14:tracePt t="14436" x="3741738" y="4518025"/>
          <p14:tracePt t="14453" x="3768725" y="4518025"/>
          <p14:tracePt t="14470" x="3795713" y="4518025"/>
          <p14:tracePt t="14487" x="3894138" y="4510088"/>
          <p14:tracePt t="14503" x="3946525" y="4510088"/>
          <p14:tracePt t="14520" x="4000500" y="4500563"/>
          <p14:tracePt t="14537" x="4081463" y="4491038"/>
          <p14:tracePt t="14553" x="4116388" y="4491038"/>
          <p14:tracePt t="14570" x="4152900" y="4491038"/>
          <p14:tracePt t="14586" x="4205288" y="4483100"/>
          <p14:tracePt t="14603" x="4224338" y="4483100"/>
          <p14:tracePt t="14620" x="4232275" y="4483100"/>
          <p14:tracePt t="15127" x="4241800" y="4483100"/>
          <p14:tracePt t="15140" x="4251325" y="4483100"/>
          <p14:tracePt t="15153" x="4259263" y="4483100"/>
          <p14:tracePt t="15165" x="4286250" y="4483100"/>
          <p14:tracePt t="15178" x="4357688" y="4483100"/>
          <p14:tracePt t="15190" x="4446588" y="4483100"/>
          <p14:tracePt t="15204" x="4545013" y="4483100"/>
          <p14:tracePt t="15221" x="4670425" y="4483100"/>
          <p14:tracePt t="15237" x="4840288" y="4483100"/>
          <p14:tracePt t="15254" x="5000625" y="4483100"/>
          <p14:tracePt t="15270" x="5062538" y="4483100"/>
          <p14:tracePt t="15287" x="5170488" y="4483100"/>
          <p14:tracePt t="15304" x="5197475" y="4483100"/>
          <p14:tracePt t="15320" x="5214938" y="4483100"/>
          <p14:tracePt t="15338" x="5251450" y="4483100"/>
          <p14:tracePt t="15354" x="5268913" y="4483100"/>
          <p14:tracePt t="15452" x="5259388" y="4483100"/>
          <p14:tracePt t="15464" x="5251450" y="4483100"/>
          <p14:tracePt t="15477" x="5224463" y="4483100"/>
          <p14:tracePt t="15490" x="5205413" y="4483100"/>
          <p14:tracePt t="15504" x="5180013" y="4483100"/>
          <p14:tracePt t="15520" x="5153025" y="4483100"/>
          <p14:tracePt t="15538" x="5027613" y="4483100"/>
          <p14:tracePt t="15554" x="4840288" y="4483100"/>
          <p14:tracePt t="15570" x="4419600" y="4537075"/>
          <p14:tracePt t="15588" x="3929063" y="4598988"/>
          <p14:tracePt t="15604" x="3687763" y="4643438"/>
          <p14:tracePt t="15620" x="3544888" y="4670425"/>
          <p14:tracePt t="15639" x="3197225" y="4732338"/>
          <p14:tracePt t="15654" x="3108325" y="4741863"/>
          <p14:tracePt t="15670" x="3027363" y="4759325"/>
          <p14:tracePt t="15688" x="2874963" y="4786313"/>
          <p14:tracePt t="15704" x="2840038" y="4795838"/>
          <p14:tracePt t="15721" x="2813050" y="4813300"/>
          <p14:tracePt t="15739" x="2776538" y="4822825"/>
          <p14:tracePt t="15754" x="2768600" y="4822825"/>
          <p14:tracePt t="15770" x="2759075" y="4822825"/>
          <p14:tracePt t="15787" x="2751138" y="4840288"/>
          <p14:tracePt t="15804" x="2724150" y="4848225"/>
          <p14:tracePt t="15820" x="2724150" y="4857750"/>
          <p14:tracePt t="15839" x="2705100" y="4867275"/>
          <p14:tracePt t="16666" x="2697163" y="4867275"/>
          <p14:tracePt t="16678" x="2687638" y="4867275"/>
          <p14:tracePt t="16691" x="2670175" y="4867275"/>
          <p14:tracePt t="16705" x="2633663" y="4867275"/>
          <p14:tracePt t="16721" x="2562225" y="4867275"/>
          <p14:tracePt t="16738" x="2455863" y="4867275"/>
          <p14:tracePt t="16754" x="2322513" y="4867275"/>
          <p14:tracePt t="16771" x="2295525" y="4867275"/>
          <p14:tracePt t="16788" x="2268538" y="4867275"/>
          <p14:tracePt t="16804" x="2241550" y="4867275"/>
          <p14:tracePt t="16821" x="2232025" y="4867275"/>
          <p14:tracePt t="16838" x="2205038" y="4867275"/>
          <p14:tracePt t="16854" x="2197100" y="4867275"/>
          <p14:tracePt t="16871" x="2187575" y="4867275"/>
          <p14:tracePt t="16891" x="2179638" y="4867275"/>
          <p14:tracePt t="17105" x="2187575" y="4867275"/>
          <p14:tracePt t="17142" x="2197100" y="4867275"/>
          <p14:tracePt t="17768" x="2205038" y="4867275"/>
          <p14:tracePt t="17792" x="2214563" y="4867275"/>
          <p14:tracePt t="17805" x="2224088" y="4867275"/>
          <p14:tracePt t="17817" x="2241550" y="4867275"/>
          <p14:tracePt t="17829" x="2268538" y="4867275"/>
          <p14:tracePt t="17842" x="2312988" y="4867275"/>
          <p14:tracePt t="17854" x="2357438" y="4867275"/>
          <p14:tracePt t="17871" x="2401888" y="4867275"/>
          <p14:tracePt t="17888" x="2428875" y="4867275"/>
          <p14:tracePt t="17905" x="2473325" y="4867275"/>
          <p14:tracePt t="17922" x="2482850" y="4867275"/>
          <p14:tracePt t="17938" x="2490788" y="4867275"/>
          <p14:tracePt t="17955" x="2527300" y="4867275"/>
          <p14:tracePt t="17972" x="2536825" y="4867275"/>
          <p14:tracePt t="17988" x="2544763" y="4867275"/>
          <p14:tracePt t="18005" x="2562225" y="4867275"/>
          <p14:tracePt t="18022" x="2571750" y="4867275"/>
          <p14:tracePt t="18038" x="2581275" y="4867275"/>
          <p14:tracePt t="18055" x="2589213" y="4867275"/>
          <p14:tracePt t="18072" x="2598738" y="4867275"/>
          <p14:tracePt t="18121" x="2608263" y="4867275"/>
          <p14:tracePt t="18180" x="2616200" y="4867275"/>
          <p14:tracePt t="18193" x="2633663" y="4867275"/>
          <p14:tracePt t="18204" x="2643188" y="4867275"/>
          <p14:tracePt t="18217" x="2679700" y="4867275"/>
          <p14:tracePt t="18230" x="2741613" y="4867275"/>
          <p14:tracePt t="18242" x="2813050" y="4867275"/>
          <p14:tracePt t="18256" x="2884488" y="4867275"/>
          <p14:tracePt t="18272" x="2973388" y="4867275"/>
          <p14:tracePt t="18289" x="3062288" y="4867275"/>
          <p14:tracePt t="18305" x="3160713" y="4867275"/>
          <p14:tracePt t="18322" x="3205163" y="4867275"/>
          <p14:tracePt t="18338" x="3241675" y="4867275"/>
          <p14:tracePt t="18355" x="3286125" y="4867275"/>
          <p14:tracePt t="18372" x="3303588" y="4857750"/>
          <p14:tracePt t="18769" x="3348038" y="4857750"/>
          <p14:tracePt t="18782" x="3455988" y="4857750"/>
          <p14:tracePt t="18794" x="4062413" y="4857750"/>
          <p14:tracePt t="18808" x="4616450" y="4884738"/>
          <p14:tracePt t="18822" x="4848225" y="4902200"/>
          <p14:tracePt t="18839" x="4956175" y="4911725"/>
          <p14:tracePt t="18856" x="5180013" y="4919663"/>
          <p14:tracePt t="18872" x="5251450" y="4929188"/>
          <p14:tracePt t="18889" x="5295900" y="4929188"/>
          <p14:tracePt t="18907" x="5394325" y="4938713"/>
          <p14:tracePt t="18922" x="5438775" y="4938713"/>
          <p14:tracePt t="18939" x="5456238" y="4946650"/>
          <p14:tracePt t="18955" x="5465763" y="4946650"/>
          <p14:tracePt t="18972" x="5473700" y="4946650"/>
          <p14:tracePt t="19283" x="5465763" y="4946650"/>
          <p14:tracePt t="19295" x="5456238" y="4946650"/>
          <p14:tracePt t="19309" x="5446713" y="4946650"/>
          <p14:tracePt t="19320" x="5438775" y="4946650"/>
          <p14:tracePt t="19333" x="5429250" y="4956175"/>
          <p14:tracePt t="19345" x="5411788" y="4956175"/>
          <p14:tracePt t="19358" x="5394325" y="4956175"/>
          <p14:tracePt t="19372" x="5348288" y="4956175"/>
          <p14:tracePt t="19389" x="5241925" y="4965700"/>
          <p14:tracePt t="19407" x="4340225" y="5081588"/>
          <p14:tracePt t="19422" x="3938588" y="5126038"/>
          <p14:tracePt t="19439" x="3803650" y="5153025"/>
          <p14:tracePt t="19457" x="3455988" y="5197475"/>
          <p14:tracePt t="19472" x="3367088" y="5197475"/>
          <p14:tracePt t="19489" x="3276600" y="5205413"/>
          <p14:tracePt t="19506" x="3187700" y="5214938"/>
          <p14:tracePt t="19523" x="3071813" y="5224463"/>
          <p14:tracePt t="19539" x="3044825" y="5232400"/>
          <p14:tracePt t="19557" x="3027363" y="5241925"/>
          <p14:tracePt t="19573" x="2982913" y="5241925"/>
          <p14:tracePt t="19589" x="2965450" y="5251450"/>
          <p14:tracePt t="19606" x="2938463" y="5251450"/>
          <p14:tracePt t="19623" x="2928938" y="5251450"/>
          <p14:tracePt t="19639" x="2911475" y="5259388"/>
          <p14:tracePt t="19671" x="2901950" y="5259388"/>
          <p14:tracePt t="20659" x="2911475" y="5259388"/>
          <p14:tracePt t="20722" x="2919413" y="5259388"/>
          <p14:tracePt t="20735" x="2928938" y="5259388"/>
          <p14:tracePt t="20747" x="2946400" y="5259388"/>
          <p14:tracePt t="20760" x="3027363" y="5241925"/>
          <p14:tracePt t="20772" x="3402013" y="5081588"/>
          <p14:tracePt t="20789" x="4081463" y="4803775"/>
          <p14:tracePt t="20806" x="4411663" y="4660900"/>
          <p14:tracePt t="20823" x="5276850" y="4251325"/>
          <p14:tracePt t="20839" x="5554663" y="4125913"/>
          <p14:tracePt t="20856" x="5697538" y="4044950"/>
          <p14:tracePt t="20873" x="5938838" y="3795713"/>
          <p14:tracePt t="20890" x="6000750" y="3705225"/>
          <p14:tracePt t="20906" x="6054725" y="3625850"/>
          <p14:tracePt t="20923" x="6170613" y="3402013"/>
          <p14:tracePt t="20940" x="6224588" y="3340100"/>
          <p14:tracePt t="20956" x="6286500" y="3251200"/>
          <p14:tracePt t="20973" x="6375400" y="3170238"/>
          <p14:tracePt t="20990" x="6545263" y="3062288"/>
          <p14:tracePt t="21301" x="6545263" y="3054350"/>
          <p14:tracePt t="21312" x="6545263" y="3017838"/>
          <p14:tracePt t="21326" x="6545263" y="2946400"/>
          <p14:tracePt t="21340" x="6554788" y="2625725"/>
          <p14:tracePt t="21357" x="6608763" y="2224088"/>
          <p14:tracePt t="21374" x="6697663" y="1704975"/>
          <p14:tracePt t="21396" x="6715125" y="1608138"/>
          <p14:tracePt t="21401" x="6732588" y="1428750"/>
          <p14:tracePt t="21416" x="6751638" y="1330325"/>
          <p14:tracePt t="21433" x="6751638" y="1276350"/>
          <p14:tracePt t="21443" x="6751638" y="1250950"/>
          <p14:tracePt t="21456" x="6751638" y="1231900"/>
          <p14:tracePt t="21473" x="6751638" y="1214438"/>
          <p14:tracePt t="21490" x="6751638" y="1204913"/>
          <p14:tracePt t="21507" x="6751638" y="1196975"/>
          <p14:tracePt t="21713" x="6769100" y="1196975"/>
          <p14:tracePt t="21729" x="6796088" y="1196975"/>
          <p14:tracePt t="21750" x="6946900" y="1214438"/>
          <p14:tracePt t="21768" x="7072313" y="1214438"/>
          <p14:tracePt t="21787" x="7385050" y="1214438"/>
          <p14:tracePt t="21805" x="7751763" y="1098550"/>
          <p14:tracePt t="21826" x="7983538" y="946150"/>
          <p14:tracePt t="21844" x="8099425" y="901700"/>
          <p14:tracePt t="21860" x="8170863" y="874713"/>
          <p14:tracePt t="21875" x="8242300" y="847725"/>
          <p14:tracePt t="21890" x="8269288" y="839788"/>
          <p14:tracePt t="21907" x="8286750" y="839788"/>
          <p14:tracePt t="21925" x="8313738" y="839788"/>
          <p14:tracePt t="21977" x="8313738" y="847725"/>
          <p14:tracePt t="21989" x="8313738" y="866775"/>
          <p14:tracePt t="22001" x="8313738" y="874713"/>
          <p14:tracePt t="22027" x="8313738" y="884238"/>
          <p14:tracePt t="22038" x="8313738" y="893763"/>
          <p14:tracePt t="22064" x="8313738" y="901700"/>
          <p14:tracePt t="22076" x="8313738" y="911225"/>
          <p14:tracePt t="22101" x="8313738" y="928688"/>
          <p14:tracePt t="22114" x="8313738" y="938213"/>
          <p14:tracePt t="22128" x="8313738" y="955675"/>
          <p14:tracePt t="22140" x="8313738" y="965200"/>
          <p14:tracePt t="22157" x="8313738" y="973138"/>
          <p14:tracePt t="22174" x="8313738" y="982663"/>
          <p14:tracePt t="22191" x="8313738" y="990600"/>
          <p14:tracePt t="22207" x="8313738" y="1000125"/>
          <p14:tracePt t="22225" x="8304213" y="1000125"/>
          <p14:tracePt t="22241" x="8304213" y="1027113"/>
          <p14:tracePt t="22257" x="8304213" y="1036638"/>
          <p14:tracePt t="22290" x="8296275" y="1044575"/>
          <p14:tracePt t="22392" x="8296275" y="1054100"/>
          <p14:tracePt t="22414" x="8296275" y="1071563"/>
          <p14:tracePt t="22429" x="8296275" y="1081088"/>
          <p14:tracePt t="22442" x="8296275" y="1098550"/>
          <p14:tracePt t="22458" x="8296275" y="1116013"/>
          <p14:tracePt t="22474" x="8296275" y="1125538"/>
          <p14:tracePt t="22491" x="8296275" y="1152525"/>
          <p14:tracePt t="22507" x="8296275" y="1160463"/>
          <p14:tracePt t="22524" x="8286750" y="1160463"/>
          <p14:tracePt t="22565" x="8277225" y="1160463"/>
          <p14:tracePt t="22580" x="8277225" y="1169988"/>
          <p14:tracePt t="22616" x="8269288" y="1169988"/>
          <p14:tracePt t="22653" x="8259763" y="1169988"/>
          <p14:tracePt t="22677" x="8242300" y="1169988"/>
          <p14:tracePt t="22690" x="8205788" y="1169988"/>
          <p14:tracePt t="22707" x="8081963" y="1169988"/>
          <p14:tracePt t="22724" x="7742238" y="1169988"/>
          <p14:tracePt t="22740" x="6991350" y="1179513"/>
          <p14:tracePt t="22757" x="6858000" y="1187450"/>
          <p14:tracePt t="22774" x="6742113" y="1187450"/>
          <p14:tracePt t="22790" x="6643688" y="1187450"/>
          <p14:tracePt t="22807" x="6616700" y="1187450"/>
          <p14:tracePt t="22824" x="6608763" y="1187450"/>
          <p14:tracePt t="22840" x="6589713" y="1187450"/>
          <p14:tracePt t="23239" x="6589713" y="1196975"/>
          <p14:tracePt t="23327" x="6599238" y="1196975"/>
          <p14:tracePt t="23340" x="6608763" y="1196975"/>
          <p14:tracePt t="23352" x="6608763" y="1204913"/>
          <p14:tracePt t="23365" x="6616700" y="1214438"/>
          <p14:tracePt t="23378" x="6626225" y="1223963"/>
          <p14:tracePt t="23391" x="6643688" y="1241425"/>
          <p14:tracePt t="23407" x="6661150" y="1268413"/>
          <p14:tracePt t="23424" x="6670675" y="1276350"/>
          <p14:tracePt t="23441" x="6688138" y="1285875"/>
          <p14:tracePt t="23474" x="6688138" y="1295400"/>
          <p14:tracePt t="23603" x="6697663" y="1295400"/>
          <p14:tracePt t="23628" x="6705600" y="1295400"/>
          <p14:tracePt t="23640" x="6724650" y="1295400"/>
          <p14:tracePt t="23652" x="6732588" y="1295400"/>
          <p14:tracePt t="23665" x="6759575" y="1295400"/>
          <p14:tracePt t="23678" x="6777038" y="1295400"/>
          <p14:tracePt t="23691" x="6813550" y="1276350"/>
          <p14:tracePt t="23707" x="6858000" y="1268413"/>
          <p14:tracePt t="23724" x="6902450" y="1241425"/>
          <p14:tracePt t="23741" x="6938963" y="1204913"/>
          <p14:tracePt t="23757" x="6956425" y="1196975"/>
          <p14:tracePt t="23774" x="6973888" y="1196975"/>
          <p14:tracePt t="23791" x="6991350" y="1179513"/>
          <p14:tracePt t="23808" x="7000875" y="1179513"/>
          <p14:tracePt t="23824" x="7010400" y="1169988"/>
          <p14:tracePt t="23857" x="7010400" y="1160463"/>
          <p14:tracePt t="23917" x="7018338" y="1152525"/>
          <p14:tracePt t="23943" x="7018338" y="1143000"/>
          <p14:tracePt t="23967" x="7018338" y="1125538"/>
          <p14:tracePt t="23992" x="7018338" y="1116013"/>
          <p14:tracePt t="24806" x="7018338" y="1125538"/>
          <p14:tracePt t="24821" x="7018338" y="1133475"/>
          <p14:tracePt t="24835" x="7018338" y="1143000"/>
          <p14:tracePt t="24852" x="7018338" y="1152525"/>
          <p14:tracePt t="24871" x="7018338" y="1169988"/>
          <p14:tracePt t="24888" x="7027863" y="1187450"/>
          <p14:tracePt t="24906" x="7027863" y="1223963"/>
          <p14:tracePt t="24924" x="7027863" y="1258888"/>
          <p14:tracePt t="24930" x="7037388" y="1285875"/>
          <p14:tracePt t="24946" x="7037388" y="1312863"/>
          <p14:tracePt t="24965" x="7037388" y="1330325"/>
          <p14:tracePt t="24982" x="7045325" y="1374775"/>
          <p14:tracePt t="24999" x="7045325" y="1401763"/>
          <p14:tracePt t="25018" x="7045325" y="1428750"/>
          <p14:tracePt t="25035" x="7045325" y="1455738"/>
          <p14:tracePt t="25052" x="7045325" y="1473200"/>
          <p14:tracePt t="25070" x="7045325" y="1490663"/>
          <p14:tracePt t="25119" x="7045325" y="1500188"/>
          <p14:tracePt t="25232" x="7054850" y="1500188"/>
          <p14:tracePt t="25249" x="7054850" y="1490663"/>
          <p14:tracePt t="25265" x="7054850" y="1473200"/>
          <p14:tracePt t="25283" x="7054850" y="1428750"/>
          <p14:tracePt t="25300" x="7054850" y="1401763"/>
          <p14:tracePt t="25316" x="7054850" y="1384300"/>
          <p14:tracePt t="25335" x="7062788" y="1330325"/>
          <p14:tracePt t="25351" x="7062788" y="1312863"/>
          <p14:tracePt t="25370" x="7062788" y="1276350"/>
          <p14:tracePt t="25386" x="7062788" y="1268413"/>
          <p14:tracePt t="25420" x="7062788" y="1258888"/>
          <p14:tracePt t="25620" x="7062788" y="1268413"/>
          <p14:tracePt t="25658" x="7062788" y="1276350"/>
          <p14:tracePt t="25695" x="7062788" y="1285875"/>
          <p14:tracePt t="25711" x="7062788" y="1295400"/>
          <p14:tracePt t="25726" x="7072313" y="1303338"/>
          <p14:tracePt t="25742" x="7072313" y="1312863"/>
          <p14:tracePt t="25760" x="7081838" y="1357313"/>
          <p14:tracePt t="25778" x="7081838" y="1393825"/>
          <p14:tracePt t="25795" x="7081838" y="1536700"/>
          <p14:tracePt t="25816" x="7081838" y="1589088"/>
          <p14:tracePt t="25835" x="7081838" y="1687513"/>
          <p14:tracePt t="25853" x="7072313" y="1731963"/>
          <p14:tracePt t="25873" x="7037388" y="1830388"/>
          <p14:tracePt t="25891" x="7010400" y="1839913"/>
          <p14:tracePt t="25911" x="6991350" y="1857375"/>
          <p14:tracePt t="25928" x="6983413" y="1866900"/>
          <p14:tracePt t="25933" x="6973888" y="1866900"/>
          <p14:tracePt t="25951" x="6965950" y="1874838"/>
          <p14:tracePt t="25959" x="6946900" y="1874838"/>
          <p14:tracePt t="25976" x="6929438" y="1874838"/>
          <p14:tracePt t="25992" x="6902450" y="1874838"/>
          <p14:tracePt t="26009" x="6831013" y="1874838"/>
          <p14:tracePt t="26026" x="6786563" y="1874838"/>
          <p14:tracePt t="26042" x="6732588" y="1874838"/>
          <p14:tracePt t="26059" x="6643688" y="1874838"/>
          <p14:tracePt t="26076" x="6608763" y="1857375"/>
          <p14:tracePt t="26092" x="6562725" y="1830388"/>
          <p14:tracePt t="26110" x="6483350" y="1776413"/>
          <p14:tracePt t="26134" x="6367463" y="1724025"/>
          <p14:tracePt t="26156" x="6313488" y="1697038"/>
          <p14:tracePt t="26180" x="6242050" y="1660525"/>
          <p14:tracePt t="26202" x="6197600" y="1633538"/>
          <p14:tracePt t="26225" x="6170613" y="1616075"/>
          <p14:tracePt t="26245" x="6153150" y="1598613"/>
          <p14:tracePt t="26264" x="6143625" y="1589088"/>
          <p14:tracePt t="26283" x="6143625" y="1571625"/>
          <p14:tracePt t="26300" x="6143625" y="1562100"/>
          <p14:tracePt t="26337" x="6143625" y="1554163"/>
          <p14:tracePt t="27976" x="6134100" y="1554163"/>
          <p14:tracePt t="27995" x="6099175" y="1562100"/>
          <p14:tracePt t="28013" x="5599113" y="1822450"/>
          <p14:tracePt t="28034" x="5116513" y="2071688"/>
          <p14:tracePt t="28056" x="4402138" y="2544763"/>
          <p14:tracePt t="28076" x="4017963" y="2867025"/>
          <p14:tracePt t="28095" x="3848100" y="3108325"/>
          <p14:tracePt t="28110" x="3786188" y="3187700"/>
          <p14:tracePt t="28127" x="3732213" y="3276600"/>
          <p14:tracePt t="28143" x="3714750" y="3313113"/>
          <p14:tracePt t="28160" x="3705225" y="3340100"/>
          <p14:tracePt t="28177" x="3705225" y="3402013"/>
          <p14:tracePt t="28193" x="3705225" y="3419475"/>
          <p14:tracePt t="28226" x="3705225" y="3429000"/>
          <p14:tracePt t="28653" x="3697288" y="3429000"/>
          <p14:tracePt t="28678" x="3679825" y="3446463"/>
          <p14:tracePt t="28691" x="3660775" y="3500438"/>
          <p14:tracePt t="28704" x="3625850" y="3687763"/>
          <p14:tracePt t="28716" x="3598863" y="3911600"/>
          <p14:tracePt t="28729" x="3589338" y="4330700"/>
          <p14:tracePt t="28744" x="3589338" y="4456113"/>
          <p14:tracePt t="28760" x="3589338" y="4803775"/>
          <p14:tracePt t="28777" x="3786188" y="5241925"/>
          <p14:tracePt t="28794" x="3919538" y="5626100"/>
          <p14:tracePt t="28810" x="3946525" y="5680075"/>
          <p14:tracePt t="28828" x="3965575" y="5715000"/>
          <p14:tracePt t="28860" x="3965575" y="5724525"/>
          <p14:tracePt t="29254" x="3956050" y="5724525"/>
          <p14:tracePt t="29267" x="3946525" y="5724525"/>
          <p14:tracePt t="29280" x="3929063" y="5724525"/>
          <p14:tracePt t="29292" x="3902075" y="5724525"/>
          <p14:tracePt t="29305" x="3848100" y="5724525"/>
          <p14:tracePt t="29318" x="3751263" y="5715000"/>
          <p14:tracePt t="29330" x="3652838" y="5688013"/>
          <p14:tracePt t="29344" x="3581400" y="5670550"/>
          <p14:tracePt t="29361" x="3500438" y="5643563"/>
          <p14:tracePt t="29378" x="3384550" y="5616575"/>
          <p14:tracePt t="29394" x="3170238" y="5581650"/>
          <p14:tracePt t="29411" x="3071813" y="5545138"/>
          <p14:tracePt t="29428" x="2955925" y="5518150"/>
          <p14:tracePt t="29444" x="2768600" y="5491163"/>
          <p14:tracePt t="29461" x="2724150" y="5483225"/>
          <p14:tracePt t="29478" x="2643188" y="5465763"/>
          <p14:tracePt t="29494" x="2536825" y="5419725"/>
          <p14:tracePt t="29511" x="2500313" y="5411788"/>
          <p14:tracePt t="29527" x="2482850" y="5402263"/>
          <p14:tracePt t="29544" x="2473325" y="5402263"/>
          <p14:tracePt t="29561" x="2473325" y="5394325"/>
          <p14:tracePt t="30070" x="2473325" y="5375275"/>
          <p14:tracePt t="30082" x="2473325" y="5367338"/>
          <p14:tracePt t="30094" x="2473325" y="5357813"/>
          <p14:tracePt t="30107" x="2473325" y="5348288"/>
          <p14:tracePt t="30119" x="2473325" y="5330825"/>
          <p14:tracePt t="30132" x="2473325" y="5322888"/>
          <p14:tracePt t="30147" x="2473325" y="5313363"/>
          <p14:tracePt t="30161" x="2473325" y="5303838"/>
          <p14:tracePt t="30184" x="2473325" y="5295900"/>
          <p14:tracePt t="30208" x="2473325" y="5286375"/>
          <p14:tracePt t="30220" x="2473325" y="5276850"/>
          <p14:tracePt t="30233" x="2473325" y="5259388"/>
          <p14:tracePt t="30248" x="2473325" y="5241925"/>
          <p14:tracePt t="30261" x="2473325" y="5224463"/>
          <p14:tracePt t="30278" x="2473325" y="5205413"/>
          <p14:tracePt t="30295" x="2455863" y="5170488"/>
          <p14:tracePt t="30311" x="2438400" y="5153025"/>
          <p14:tracePt t="30328" x="2428875" y="5143500"/>
          <p14:tracePt t="30344" x="2384425" y="5116513"/>
          <p14:tracePt t="30361" x="2357438" y="5108575"/>
          <p14:tracePt t="30378" x="2322513" y="5089525"/>
          <p14:tracePt t="30394" x="2286000" y="5072063"/>
          <p14:tracePt t="30411" x="2276475" y="5072063"/>
          <p14:tracePt t="30428" x="2268538" y="5072063"/>
          <p14:tracePt t="30461" x="2259013" y="5072063"/>
          <p14:tracePt t="30583" x="2259013" y="5081588"/>
          <p14:tracePt t="30633" x="2259013" y="5089525"/>
          <p14:tracePt t="31135" x="2259013" y="5099050"/>
          <p14:tracePt t="31185" x="2268538" y="5099050"/>
          <p14:tracePt t="31270" x="2276475" y="5099050"/>
          <p14:tracePt t="31983" x="2286000" y="5099050"/>
          <p14:tracePt t="32096" x="2303463" y="5099050"/>
          <p14:tracePt t="32108" x="2322513" y="5081588"/>
          <p14:tracePt t="32122" x="2401888" y="5027613"/>
          <p14:tracePt t="32135" x="3232150" y="4438650"/>
          <p14:tracePt t="32148" x="4402138" y="3732213"/>
          <p14:tracePt t="32164" x="4697413" y="3517900"/>
          <p14:tracePt t="32180" x="5276850" y="3152775"/>
          <p14:tracePt t="32195" x="5643563" y="2874963"/>
          <p14:tracePt t="32212" x="6197600" y="2490788"/>
          <p14:tracePt t="32229" x="6323013" y="2401888"/>
          <p14:tracePt t="32246" x="6581775" y="2251075"/>
          <p14:tracePt t="32262" x="6786563" y="2241550"/>
          <p14:tracePt t="32573" x="6786563" y="2232025"/>
          <p14:tracePt t="32586" x="6786563" y="2224088"/>
          <p14:tracePt t="32600" x="6786563" y="2214563"/>
          <p14:tracePt t="32610" x="6786563" y="2179638"/>
          <p14:tracePt t="32624" x="6786563" y="2054225"/>
          <p14:tracePt t="32635" x="6786563" y="1938338"/>
          <p14:tracePt t="32649" x="6786563" y="1847850"/>
          <p14:tracePt t="32662" x="6786563" y="1724025"/>
          <p14:tracePt t="32679" x="6786563" y="1652588"/>
          <p14:tracePt t="32698" x="6786563" y="1589088"/>
          <p14:tracePt t="32716" x="6786563" y="1571625"/>
          <p14:tracePt t="32734" x="6786563" y="1562100"/>
          <p14:tracePt t="32754" x="6786563" y="1554163"/>
          <p14:tracePt t="32772" x="6777038" y="1554163"/>
          <p14:tracePt t="32999" x="6769100" y="1554163"/>
          <p14:tracePt t="33017" x="6759575" y="1562100"/>
          <p14:tracePt t="33035" x="6670675" y="1625600"/>
          <p14:tracePt t="33055" x="6394450" y="1822450"/>
          <p14:tracePt t="33077" x="5160963" y="2616200"/>
          <p14:tracePt t="33098" x="4456113" y="3098800"/>
          <p14:tracePt t="33118" x="4062413" y="3402013"/>
          <p14:tracePt t="33129" x="3938588" y="3500438"/>
          <p14:tracePt t="33146" x="3768725" y="3608388"/>
          <p14:tracePt t="33162" x="3625850" y="3724275"/>
          <p14:tracePt t="33179" x="3598863" y="3751263"/>
          <p14:tracePt t="33196" x="3589338" y="3768725"/>
          <p14:tracePt t="33213" x="3581400" y="3786188"/>
          <p14:tracePt t="33515" x="3571875" y="3786188"/>
          <p14:tracePt t="33526" x="3554413" y="3795713"/>
          <p14:tracePt t="33537" x="3509963" y="3813175"/>
          <p14:tracePt t="33550" x="3313113" y="3938588"/>
          <p14:tracePt t="33562" x="2919413" y="4259263"/>
          <p14:tracePt t="33579" x="2741613" y="4446588"/>
          <p14:tracePt t="33596" x="2598738" y="4572000"/>
          <p14:tracePt t="33613" x="2330450" y="4848225"/>
          <p14:tracePt t="33629" x="2232025" y="4973638"/>
          <p14:tracePt t="33646" x="2152650" y="5116513"/>
          <p14:tracePt t="33662" x="1973263" y="5330825"/>
          <p14:tracePt t="33679" x="1893888" y="5500688"/>
          <p14:tracePt t="33696" x="1830388" y="5616575"/>
          <p14:tracePt t="33713" x="1758950" y="5741988"/>
          <p14:tracePt t="33729" x="1731963" y="5822950"/>
          <p14:tracePt t="33746" x="1714500" y="5857875"/>
          <p14:tracePt t="33763" x="1697038" y="5919788"/>
          <p14:tracePt t="33780" x="1697038" y="5946775"/>
          <p14:tracePt t="33813" x="1697038" y="5973763"/>
          <p14:tracePt t="33876" x="1697038" y="5983288"/>
          <p14:tracePt t="33914" x="1704975" y="5983288"/>
          <p14:tracePt t="33926" x="1724025" y="5983288"/>
          <p14:tracePt t="33939" x="1741488" y="5983288"/>
          <p14:tracePt t="33951" x="1785938" y="5983288"/>
          <p14:tracePt t="33964" x="1866900" y="5983288"/>
          <p14:tracePt t="33979" x="1982788" y="5983288"/>
          <p14:tracePt t="33996" x="2170113" y="5991225"/>
          <p14:tracePt t="34013" x="2517775" y="6000750"/>
          <p14:tracePt t="34030" x="2625725" y="6000750"/>
          <p14:tracePt t="34046" x="2724150" y="6000750"/>
          <p14:tracePt t="34063" x="2874963" y="6000750"/>
          <p14:tracePt t="34079" x="2946400" y="6000750"/>
          <p14:tracePt t="34096" x="3000375" y="6000750"/>
          <p14:tracePt t="34113" x="3054350" y="6000750"/>
          <p14:tracePt t="34130" x="3062288" y="6000750"/>
          <p14:tracePt t="34147" x="3071813" y="6000750"/>
          <p14:tracePt t="34163" x="3089275" y="6000750"/>
          <p14:tracePt t="34179" x="3098800" y="6000750"/>
          <p14:tracePt t="34728" x="3108325" y="6000750"/>
          <p14:tracePt t="34740" x="3143250" y="6000750"/>
          <p14:tracePt t="34753" x="3205163" y="6000750"/>
          <p14:tracePt t="34766" x="3276600" y="6000750"/>
          <p14:tracePt t="34780" x="3330575" y="6000750"/>
          <p14:tracePt t="34796" x="3402013" y="6000750"/>
          <p14:tracePt t="34815" x="3554413" y="6000750"/>
          <p14:tracePt t="34830" x="3589338" y="6000750"/>
          <p14:tracePt t="34847" x="3616325" y="6000750"/>
          <p14:tracePt t="34864" x="3652838" y="6000750"/>
          <p14:tracePt t="34880" x="3660775" y="6000750"/>
          <p14:tracePt t="34897" x="3670300" y="6000750"/>
          <p14:tracePt t="34915" x="3687763" y="6000750"/>
          <p14:tracePt t="34930" x="3697288" y="6000750"/>
          <p14:tracePt t="35265" x="3705225" y="6000750"/>
          <p14:tracePt t="35277" x="3714750" y="6000750"/>
          <p14:tracePt t="35302" x="3724275" y="6000750"/>
          <p14:tracePt t="35328" x="3741738" y="6000750"/>
          <p14:tracePt t="35340" x="3759200" y="6000750"/>
          <p14:tracePt t="35353" x="3776663" y="6000750"/>
          <p14:tracePt t="35366" x="3813175" y="6000750"/>
          <p14:tracePt t="35380" x="3848100" y="6000750"/>
          <p14:tracePt t="35397" x="3911600" y="6000750"/>
          <p14:tracePt t="35413" x="3946525" y="5983288"/>
          <p14:tracePt t="35430" x="4027488" y="5973763"/>
          <p14:tracePt t="35446" x="4062413" y="5973763"/>
          <p14:tracePt t="35463" x="4108450" y="5973763"/>
          <p14:tracePt t="35480" x="4205288" y="5973763"/>
          <p14:tracePt t="35497" x="4232275" y="5973763"/>
          <p14:tracePt t="35513" x="4241800" y="5973763"/>
          <p14:tracePt t="35530" x="4268788" y="5973763"/>
          <p14:tracePt t="35563" x="4276725" y="5973763"/>
          <p14:tracePt t="35931" x="4303713" y="5973763"/>
          <p14:tracePt t="35943" x="4348163" y="5965825"/>
          <p14:tracePt t="35956" x="4483100" y="5956300"/>
          <p14:tracePt t="35969" x="4660900" y="5956300"/>
          <p14:tracePt t="35981" x="4776788" y="5956300"/>
          <p14:tracePt t="35997" x="4894263" y="5956300"/>
          <p14:tracePt t="36014" x="5000625" y="5956300"/>
          <p14:tracePt t="36031" x="5133975" y="5965825"/>
          <p14:tracePt t="36047" x="5180013" y="5973763"/>
          <p14:tracePt t="36064" x="5214938" y="5983288"/>
          <p14:tracePt t="36081" x="5251450" y="5983288"/>
          <p14:tracePt t="36097" x="5259388" y="5991225"/>
          <p14:tracePt t="36305" x="5268913" y="5991225"/>
          <p14:tracePt t="36319" x="5295900" y="5991225"/>
          <p14:tracePt t="36331" x="5367338" y="5991225"/>
          <p14:tracePt t="36344" x="5562600" y="5991225"/>
          <p14:tracePt t="36355" x="5724525" y="6000750"/>
          <p14:tracePt t="36368" x="5813425" y="6010275"/>
          <p14:tracePt t="36381" x="5965825" y="6037263"/>
          <p14:tracePt t="36397" x="6037263" y="6037263"/>
          <p14:tracePt t="36414" x="6062663" y="6037263"/>
          <p14:tracePt t="36431" x="6116638" y="6037263"/>
          <p14:tracePt t="36448" x="6134100" y="6037263"/>
          <p14:tracePt t="36464" x="6153150" y="6037263"/>
          <p14:tracePt t="36481" x="6161088" y="6037263"/>
          <p14:tracePt t="37008" x="6153150" y="6037263"/>
          <p14:tracePt t="37909" x="6143625" y="6037263"/>
          <p14:tracePt t="37934" x="6134100" y="6037263"/>
          <p14:tracePt t="37947" x="6126163" y="6037263"/>
          <p14:tracePt t="37960" x="6099175" y="6037263"/>
          <p14:tracePt t="37971" x="6054725" y="6037263"/>
          <p14:tracePt t="37984" x="5840413" y="6037263"/>
          <p14:tracePt t="38000" x="5089525" y="5776913"/>
          <p14:tracePt t="38015" x="3857625" y="5394325"/>
          <p14:tracePt t="38032" x="3375025" y="5232400"/>
          <p14:tracePt t="38048" x="2411413" y="4822825"/>
          <p14:tracePt t="38065" x="2259013" y="4759325"/>
          <p14:tracePt t="38083" x="2081213" y="4652963"/>
          <p14:tracePt t="38098" x="2027238" y="4581525"/>
          <p14:tracePt t="38115" x="2000250" y="4545013"/>
          <p14:tracePt t="38132" x="1990725" y="4527550"/>
          <p14:tracePt t="38148" x="1990725" y="4510088"/>
          <p14:tracePt t="38485" x="1973263" y="4491038"/>
          <p14:tracePt t="38500" x="1919288" y="4438650"/>
          <p14:tracePt t="38513" x="1803400" y="4276725"/>
          <p14:tracePt t="38525" x="1438275" y="3679825"/>
          <p14:tracePt t="38536" x="1169988" y="3251200"/>
          <p14:tracePt t="38549" x="1054100" y="3036888"/>
          <p14:tracePt t="38565" x="965200" y="2786063"/>
          <p14:tracePt t="38582" x="919163" y="2679700"/>
          <p14:tracePt t="38598" x="874713" y="2500313"/>
          <p14:tracePt t="38615" x="874713" y="2446338"/>
          <p14:tracePt t="38632" x="874713" y="2411413"/>
          <p14:tracePt t="38649" x="874713" y="2401888"/>
          <p14:tracePt t="38912" x="874713" y="2384425"/>
          <p14:tracePt t="38924" x="874713" y="2366963"/>
          <p14:tracePt t="38937" x="884238" y="2312988"/>
          <p14:tracePt t="38950" x="955675" y="2116138"/>
          <p14:tracePt t="38965" x="1054100" y="1911350"/>
          <p14:tracePt t="38982" x="1108075" y="1812925"/>
          <p14:tracePt t="39002" x="1187450" y="1616075"/>
          <p14:tracePt t="39021" x="1196975" y="1571625"/>
          <p14:tracePt t="39039" x="1214438" y="1527175"/>
          <p14:tracePt t="39061" x="1214438" y="1490663"/>
          <p14:tracePt t="39079" x="1214438" y="1482725"/>
          <p14:tracePt t="39101" x="1214438" y="1473200"/>
          <p14:tracePt t="39119" x="1214438" y="1465263"/>
          <p14:tracePt t="39286" x="1223963" y="1473200"/>
          <p14:tracePt t="39300" x="1231900" y="1473200"/>
          <p14:tracePt t="39315" x="1241425" y="1473200"/>
          <p14:tracePt t="39332" x="1250950" y="1473200"/>
          <p14:tracePt t="39349" x="1339850" y="1482725"/>
          <p14:tracePt t="39365" x="1455738" y="1490663"/>
          <p14:tracePt t="39382" x="1571625" y="1517650"/>
          <p14:tracePt t="39398" x="1866900" y="1527175"/>
          <p14:tracePt t="39415" x="1973263" y="1527175"/>
          <p14:tracePt t="39432" x="2081213" y="1527175"/>
          <p14:tracePt t="39448" x="2179638" y="1509713"/>
          <p14:tracePt t="39465" x="2214563" y="1490663"/>
          <p14:tracePt t="39482" x="2224088" y="1490663"/>
          <p14:tracePt t="39498" x="2251075" y="1482725"/>
          <p14:tracePt t="39738" x="2251075" y="1490663"/>
          <p14:tracePt t="39756" x="2276475" y="1509713"/>
          <p14:tracePt t="39776" x="3133725" y="2152650"/>
          <p14:tracePt t="39800" x="4133850" y="2901950"/>
          <p14:tracePt t="39822" x="4251325" y="2982913"/>
          <p14:tracePt t="39833" x="4303713" y="3017838"/>
          <p14:tracePt t="39849" x="4357688" y="3044825"/>
          <p14:tracePt t="39866" x="4446588" y="3054350"/>
          <p14:tracePt t="39882" x="4473575" y="3054350"/>
          <p14:tracePt t="39900" x="4500563" y="3054350"/>
          <p14:tracePt t="39932" x="4510088" y="3054350"/>
          <p14:tracePt t="40239" x="4537075" y="3036888"/>
          <p14:tracePt t="40253" x="4589463" y="2982913"/>
          <p14:tracePt t="40264" x="4732338" y="2867025"/>
          <p14:tracePt t="40277" x="4938713" y="2687638"/>
          <p14:tracePt t="40292" x="5099050" y="2544763"/>
          <p14:tracePt t="40305" x="5241925" y="2384425"/>
          <p14:tracePt t="40317" x="5357813" y="2276475"/>
          <p14:tracePt t="40333" x="5456238" y="2187575"/>
          <p14:tracePt t="40350" x="5572125" y="2089150"/>
          <p14:tracePt t="40366" x="5705475" y="1938338"/>
          <p14:tracePt t="40383" x="5759450" y="1893888"/>
          <p14:tracePt t="40399" x="5795963" y="1874838"/>
          <p14:tracePt t="40416" x="5867400" y="1812925"/>
          <p14:tracePt t="40433" x="5884863" y="1803400"/>
          <p14:tracePt t="40449" x="5894388" y="1795463"/>
          <p14:tracePt t="40467" x="5911850" y="1795463"/>
          <p14:tracePt t="41204" x="5902325" y="1795463"/>
          <p14:tracePt t="41718" x="5902325" y="1803400"/>
          <p14:tracePt t="41755" x="5894388" y="1803400"/>
          <p14:tracePt t="41843" x="5884863" y="1803400"/>
          <p14:tracePt t="41880" x="5884863" y="1812925"/>
          <p14:tracePt t="41896" x="5875338" y="1812925"/>
          <p14:tracePt t="41930" x="5867400" y="1812925"/>
          <p14:tracePt t="41968" x="5857875" y="1812925"/>
          <p14:tracePt t="42156" x="5857875" y="1822450"/>
          <p14:tracePt t="42172" x="5848350" y="1822450"/>
          <p14:tracePt t="42184" x="5830888" y="1822450"/>
          <p14:tracePt t="42200" x="5813425" y="1822450"/>
          <p14:tracePt t="42216" x="5705475" y="1866900"/>
          <p14:tracePt t="42233" x="5634038" y="1901825"/>
          <p14:tracePt t="42250" x="5572125" y="1955800"/>
          <p14:tracePt t="42268" x="5456238" y="2044700"/>
          <p14:tracePt t="42284" x="5375275" y="2089150"/>
          <p14:tracePt t="42300" x="5286375" y="2143125"/>
          <p14:tracePt t="42318" x="5126038" y="2295525"/>
          <p14:tracePt t="42334" x="5072063" y="2357438"/>
          <p14:tracePt t="42350" x="5037138" y="2384425"/>
          <p14:tracePt t="42367" x="4991100" y="2419350"/>
          <p14:tracePt t="42384" x="4991100" y="242887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communications describes a process in which two or more computers or devices transfer data, instructions, and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 450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01066683"/>
              </p:ext>
            </p:extLst>
          </p:nvPr>
        </p:nvGraphicFramePr>
        <p:xfrm>
          <a:off x="838200" y="2971800"/>
          <a:ext cx="7315200" cy="340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345"/>
    </mc:Choice>
    <mc:Fallback xmlns="">
      <p:transition advTm="173345"/>
    </mc:Fallback>
  </mc:AlternateContent>
  <p:extLst>
    <p:ext uri="{3A86A75C-4F4B-4683-9AE1-C65F6400EC91}">
      <p14:laserTraceLst xmlns:p14="http://schemas.microsoft.com/office/powerpoint/2010/main">
        <p14:tracePtLst>
          <p14:tracePt t="2626" x="785813" y="4991100"/>
          <p14:tracePt t="2852" x="785813" y="4956175"/>
          <p14:tracePt t="2866" x="866775" y="4786313"/>
          <p14:tracePt t="2879" x="1562100" y="3330575"/>
          <p14:tracePt t="2891" x="1822450" y="2490788"/>
          <p14:tracePt t="2908" x="1839913" y="2347913"/>
          <p14:tracePt t="2925" x="1893888" y="1928813"/>
          <p14:tracePt t="2941" x="1911350" y="1704975"/>
          <p14:tracePt t="2964" x="1946275" y="1509713"/>
          <p14:tracePt t="2982" x="1973263" y="1455738"/>
          <p14:tracePt t="3266" x="1973263" y="1446213"/>
          <p14:tracePt t="3285" x="1973263" y="1419225"/>
          <p14:tracePt t="3306" x="1893888" y="1357313"/>
          <p14:tracePt t="3325" x="1795463" y="1295400"/>
          <p14:tracePt t="3346" x="1544638" y="1204913"/>
          <p14:tracePt t="3369" x="1384300" y="1152525"/>
          <p14:tracePt t="3386" x="1347788" y="1152525"/>
          <p14:tracePt t="3404" x="1268413" y="1152525"/>
          <p14:tracePt t="3421" x="1231900" y="1152525"/>
          <p14:tracePt t="3437" x="1204913" y="1152525"/>
          <p14:tracePt t="3454" x="1169988" y="1152525"/>
          <p14:tracePt t="3471" x="1152525" y="1152525"/>
          <p14:tracePt t="3487" x="1143000" y="1152525"/>
          <p14:tracePt t="3507" x="1116013" y="1152525"/>
          <p14:tracePt t="3521" x="1098550" y="1152525"/>
          <p14:tracePt t="3538" x="1081088" y="1152525"/>
          <p14:tracePt t="3555" x="1036638" y="1152525"/>
          <p14:tracePt t="3575" x="1017588" y="1152525"/>
          <p14:tracePt t="3596" x="1000125" y="1143000"/>
          <p14:tracePt t="3618" x="990600" y="1133475"/>
          <p14:tracePt t="3716" x="1017588" y="1133475"/>
          <p14:tracePt t="3728" x="1116013" y="1133475"/>
          <p14:tracePt t="3741" x="1258888" y="1133475"/>
          <p14:tracePt t="3758" x="1374775" y="1133475"/>
          <p14:tracePt t="3775" x="1446213" y="1133475"/>
          <p14:tracePt t="3792" x="1625600" y="1133475"/>
          <p14:tracePt t="3808" x="1758950" y="1133475"/>
          <p14:tracePt t="3825" x="1884363" y="1152525"/>
          <p14:tracePt t="3842" x="2062163" y="1152525"/>
          <p14:tracePt t="3858" x="2081213" y="1152525"/>
          <p14:tracePt t="3875" x="2098675" y="1152525"/>
          <p14:tracePt t="4369" x="2108200" y="1152525"/>
          <p14:tracePt t="4387" x="2143125" y="1152525"/>
          <p14:tracePt t="4406" x="2268538" y="1152525"/>
          <p14:tracePt t="4423" x="2303463" y="1143000"/>
          <p14:tracePt t="4440" x="2322513" y="1143000"/>
          <p14:tracePt t="4458" x="2347913" y="1133475"/>
          <p14:tracePt t="4476" x="2357438" y="1133475"/>
          <p14:tracePt t="4495" x="2366963" y="1125538"/>
          <p14:tracePt t="4530" x="2374900" y="1125538"/>
          <p14:tracePt t="4681" x="2366963" y="1125538"/>
          <p14:tracePt t="4694" x="2357438" y="1125538"/>
          <p14:tracePt t="4706" x="2347913" y="1125538"/>
          <p14:tracePt t="4719" x="2339975" y="1125538"/>
          <p14:tracePt t="4731" x="2330450" y="1125538"/>
          <p14:tracePt t="4744" x="2322513" y="1125538"/>
          <p14:tracePt t="4759" x="2303463" y="1125538"/>
          <p14:tracePt t="4775" x="2295525" y="1125538"/>
          <p14:tracePt t="4793" x="2259013" y="1125538"/>
          <p14:tracePt t="4795" x="2197100" y="1125538"/>
          <p14:tracePt t="4809" x="2125663" y="1125538"/>
          <p14:tracePt t="4826" x="2081213" y="1125538"/>
          <p14:tracePt t="4843" x="2044700" y="1125538"/>
          <p14:tracePt t="4860" x="1990725" y="1125538"/>
          <p14:tracePt t="4875" x="1965325" y="1125538"/>
          <p14:tracePt t="4892" x="1938338" y="1125538"/>
          <p14:tracePt t="4909" x="1901825" y="1125538"/>
          <p14:tracePt t="4926" x="1884363" y="1125538"/>
          <p14:tracePt t="4942" x="1874838" y="1125538"/>
          <p14:tracePt t="5021" x="1874838" y="1116013"/>
          <p14:tracePt t="5071" x="1884363" y="1116013"/>
          <p14:tracePt t="5086" x="1884363" y="1108075"/>
          <p14:tracePt t="5102" x="1893888" y="1108075"/>
          <p14:tracePt t="5118" x="1901825" y="1108075"/>
          <p14:tracePt t="5135" x="1911350" y="1108075"/>
          <p14:tracePt t="5150" x="1919288" y="1108075"/>
          <p14:tracePt t="5171" x="1928813" y="1108075"/>
          <p14:tracePt t="5186" x="1946275" y="1108075"/>
          <p14:tracePt t="5209" x="1955800" y="1108075"/>
          <p14:tracePt t="5260" x="1965325" y="1108075"/>
          <p14:tracePt t="5275" x="1973263" y="1108075"/>
          <p14:tracePt t="5289" x="1982788" y="1108075"/>
          <p14:tracePt t="5307" x="2017713" y="1108075"/>
          <p14:tracePt t="5324" x="2133600" y="1108075"/>
          <p14:tracePt t="5339" x="2187575" y="1108075"/>
          <p14:tracePt t="5355" x="2251075" y="1108075"/>
          <p14:tracePt t="5373" x="2303463" y="1108075"/>
          <p14:tracePt t="5388" x="2330450" y="1108075"/>
          <p14:tracePt t="5405" x="2339975" y="1098550"/>
          <p14:tracePt t="21568" x="2322513" y="1098550"/>
          <p14:tracePt t="21585" x="2303463" y="1108075"/>
          <p14:tracePt t="21605" x="2205038" y="1179513"/>
          <p14:tracePt t="21627" x="2125663" y="1223963"/>
          <p14:tracePt t="21646" x="2009775" y="1295400"/>
          <p14:tracePt t="21665" x="1901825" y="1366838"/>
          <p14:tracePt t="21686" x="1857375" y="1401763"/>
          <p14:tracePt t="21708" x="1751013" y="1482725"/>
          <p14:tracePt t="21730" x="1589088" y="1589088"/>
          <p14:tracePt t="21753" x="1473200" y="1643063"/>
          <p14:tracePt t="21773" x="1428750" y="1660525"/>
          <p14:tracePt t="21791" x="1322388" y="1704975"/>
          <p14:tracePt t="21809" x="1276350" y="1731963"/>
          <p14:tracePt t="21828" x="1241425" y="1751013"/>
          <p14:tracePt t="21846" x="1231900" y="1758950"/>
          <p14:tracePt t="21863" x="1223963" y="1758950"/>
          <p14:tracePt t="21868" x="1214438" y="1768475"/>
          <p14:tracePt t="21885" x="1196975" y="1776413"/>
          <p14:tracePt t="21901" x="1187450" y="1785938"/>
          <p14:tracePt t="21918" x="1143000" y="1812925"/>
          <p14:tracePt t="21934" x="1125538" y="1830388"/>
          <p14:tracePt t="21951" x="1116013" y="1847850"/>
          <p14:tracePt t="21969" x="1089025" y="1874838"/>
          <p14:tracePt t="21986" x="1081088" y="1884363"/>
          <p14:tracePt t="22018" x="1071563" y="1901825"/>
          <p14:tracePt t="22331" x="1062038" y="1901825"/>
          <p14:tracePt t="22344" x="1044575" y="1911350"/>
          <p14:tracePt t="22356" x="1036638" y="1919288"/>
          <p14:tracePt t="22369" x="1027113" y="1928813"/>
          <p14:tracePt t="22384" x="1000125" y="1938338"/>
          <p14:tracePt t="22401" x="990600" y="1955800"/>
          <p14:tracePt t="22418" x="946150" y="1982788"/>
          <p14:tracePt t="22434" x="938213" y="2000250"/>
          <p14:tracePt t="22451" x="919163" y="2009775"/>
          <p14:tracePt t="22468" x="911225" y="2017713"/>
          <p14:tracePt t="22494" x="911225" y="2027238"/>
          <p14:tracePt t="22609" x="911225" y="2036763"/>
          <p14:tracePt t="22632" x="911225" y="2044700"/>
          <p14:tracePt t="22645" x="928688" y="2044700"/>
          <p14:tracePt t="22657" x="965200" y="2054225"/>
          <p14:tracePt t="22670" x="1000125" y="2062163"/>
          <p14:tracePt t="22684" x="1062038" y="2071688"/>
          <p14:tracePt t="22701" x="1108075" y="2081213"/>
          <p14:tracePt t="22718" x="1133475" y="2081213"/>
          <p14:tracePt t="22734" x="1169988" y="2081213"/>
          <p14:tracePt t="22751" x="1179513" y="2081213"/>
          <p14:tracePt t="22768" x="1223963" y="2081213"/>
          <p14:tracePt t="22784" x="1241425" y="2081213"/>
          <p14:tracePt t="22801" x="1268413" y="2081213"/>
          <p14:tracePt t="22818" x="1303338" y="2081213"/>
          <p14:tracePt t="22834" x="1312863" y="2081213"/>
          <p14:tracePt t="22851" x="1322388" y="2081213"/>
          <p14:tracePt t="22884" x="1330325" y="2081213"/>
          <p14:tracePt t="22908" x="1347788" y="2081213"/>
          <p14:tracePt t="22920" x="1366838" y="2081213"/>
          <p14:tracePt t="22934" x="1374775" y="2081213"/>
          <p14:tracePt t="22951" x="1411288" y="2081213"/>
          <p14:tracePt t="22969" x="1482725" y="2081213"/>
          <p14:tracePt t="22984" x="1536700" y="2081213"/>
          <p14:tracePt t="23001" x="1581150" y="2081213"/>
          <p14:tracePt t="23019" x="1643063" y="2081213"/>
          <p14:tracePt t="23035" x="1731963" y="2081213"/>
          <p14:tracePt t="23051" x="1751013" y="2081213"/>
          <p14:tracePt t="23069" x="1776413" y="2081213"/>
          <p14:tracePt t="23085" x="1785938" y="2081213"/>
          <p14:tracePt t="23119" x="1795463" y="2081213"/>
          <p14:tracePt t="23257" x="1785938" y="2081213"/>
          <p14:tracePt t="23270" x="1776413" y="2081213"/>
          <p14:tracePt t="23283" x="1768475" y="2081213"/>
          <p14:tracePt t="23295" x="1751013" y="2081213"/>
          <p14:tracePt t="23307" x="1741488" y="2081213"/>
          <p14:tracePt t="23321" x="1724025" y="2081213"/>
          <p14:tracePt t="23334" x="1714500" y="2081213"/>
          <p14:tracePt t="23351" x="1697038" y="2081213"/>
          <p14:tracePt t="23368" x="1687513" y="2081213"/>
          <p14:tracePt t="23384" x="1652588" y="2081213"/>
          <p14:tracePt t="23401" x="1616075" y="2081213"/>
          <p14:tracePt t="23418" x="1598613" y="2081213"/>
          <p14:tracePt t="23434" x="1554163" y="2089150"/>
          <p14:tracePt t="23451" x="1527175" y="2089150"/>
          <p14:tracePt t="23468" x="1509713" y="2089150"/>
          <p14:tracePt t="23484" x="1446213" y="2108200"/>
          <p14:tracePt t="23501" x="1393825" y="2116138"/>
          <p14:tracePt t="23518" x="1347788" y="2125663"/>
          <p14:tracePt t="23534" x="1285875" y="2133600"/>
          <p14:tracePt t="23551" x="1258888" y="2133600"/>
          <p14:tracePt t="23568" x="1241425" y="2143125"/>
          <p14:tracePt t="23584" x="1214438" y="2152650"/>
          <p14:tracePt t="23601" x="1196975" y="2152650"/>
          <p14:tracePt t="23618" x="1179513" y="2160588"/>
          <p14:tracePt t="23634" x="1160463" y="2170113"/>
          <p14:tracePt t="23671" x="1152525" y="2170113"/>
          <p14:tracePt t="23684" x="1152525" y="2179638"/>
          <p14:tracePt t="23760" x="1160463" y="2179638"/>
          <p14:tracePt t="23772" x="1179513" y="2179638"/>
          <p14:tracePt t="23784" x="1204913" y="2179638"/>
          <p14:tracePt t="23797" x="1241425" y="2179638"/>
          <p14:tracePt t="23810" x="1285875" y="2179638"/>
          <p14:tracePt t="23822" x="1339850" y="2179638"/>
          <p14:tracePt t="23835" x="1384300" y="2179638"/>
          <p14:tracePt t="23852" x="1446213" y="2179638"/>
          <p14:tracePt t="23868" x="1509713" y="2179638"/>
          <p14:tracePt t="23885" x="1687513" y="2179638"/>
          <p14:tracePt t="23902" x="1776413" y="2179638"/>
          <p14:tracePt t="23918" x="1866900" y="2179638"/>
          <p14:tracePt t="23935" x="1973263" y="2179638"/>
          <p14:tracePt t="23952" x="2000250" y="2179638"/>
          <p14:tracePt t="23969" x="2017713" y="2179638"/>
          <p14:tracePt t="23985" x="2044700" y="2179638"/>
          <p14:tracePt t="24002" x="2062163" y="2179638"/>
          <p14:tracePt t="24018" x="2071688" y="2179638"/>
          <p14:tracePt t="24035" x="2089150" y="2179638"/>
          <p14:tracePt t="24525" x="2081213" y="2179638"/>
          <p14:tracePt t="24552" x="2071688" y="2179638"/>
          <p14:tracePt t="24565" x="2062163" y="2179638"/>
          <p14:tracePt t="24589" x="2054225" y="2179638"/>
          <p14:tracePt t="24602" x="2036763" y="2179638"/>
          <p14:tracePt t="24627" x="2027238" y="2179638"/>
          <p14:tracePt t="24639" x="2000250" y="2179638"/>
          <p14:tracePt t="24650" x="1982788" y="2179638"/>
          <p14:tracePt t="24663" x="1965325" y="2179638"/>
          <p14:tracePt t="24676" x="1938338" y="2179638"/>
          <p14:tracePt t="24688" x="1911350" y="2179638"/>
          <p14:tracePt t="24702" x="1901825" y="2179638"/>
          <p14:tracePt t="24719" x="1884363" y="2179638"/>
          <p14:tracePt t="24736" x="1866900" y="2179638"/>
          <p14:tracePt t="24752" x="1857375" y="2179638"/>
          <p14:tracePt t="25064" x="1839913" y="2179638"/>
          <p14:tracePt t="25077" x="1812925" y="2179638"/>
          <p14:tracePt t="25090" x="1776413" y="2179638"/>
          <p14:tracePt t="25102" x="1704975" y="2179638"/>
          <p14:tracePt t="25119" x="1643063" y="2179638"/>
          <p14:tracePt t="25136" x="1608138" y="2179638"/>
          <p14:tracePt t="25152" x="1554163" y="2179638"/>
          <p14:tracePt t="25169" x="1544638" y="2179638"/>
          <p14:tracePt t="25186" x="1517650" y="2179638"/>
          <p14:tracePt t="25202" x="1490663" y="2179638"/>
          <p14:tracePt t="25219" x="1482725" y="2179638"/>
          <p14:tracePt t="25236" x="1465263" y="2179638"/>
          <p14:tracePt t="25252" x="1446213" y="2170113"/>
          <p14:tracePt t="25269" x="1438275" y="2170113"/>
          <p14:tracePt t="25302" x="1428750" y="2170113"/>
          <p14:tracePt t="25319" x="1419225" y="2170113"/>
          <p14:tracePt t="25336" x="1411288" y="2170113"/>
          <p14:tracePt t="25365" x="1401763" y="2170113"/>
          <p14:tracePt t="25378" x="1393825" y="2170113"/>
          <p14:tracePt t="25391" x="1384300" y="2170113"/>
          <p14:tracePt t="25416" x="1374775" y="2170113"/>
          <p14:tracePt t="25441" x="1366838" y="2170113"/>
          <p14:tracePt t="25453" x="1347788" y="2170113"/>
          <p14:tracePt t="25478" x="1330325" y="2170113"/>
          <p14:tracePt t="26367" x="1339850" y="2170113"/>
          <p14:tracePt t="26379" x="1374775" y="2160588"/>
          <p14:tracePt t="26392" x="1428750" y="2152650"/>
          <p14:tracePt t="26405" x="1517650" y="2143125"/>
          <p14:tracePt t="26419" x="1616075" y="2133600"/>
          <p14:tracePt t="26436" x="1724025" y="2116138"/>
          <p14:tracePt t="26453" x="1822450" y="2089150"/>
          <p14:tracePt t="26470" x="2071688" y="2044700"/>
          <p14:tracePt t="26486" x="2160588" y="2036763"/>
          <p14:tracePt t="26503" x="2241550" y="2017713"/>
          <p14:tracePt t="26520" x="2330450" y="2017713"/>
          <p14:tracePt t="26537" x="2357438" y="2017713"/>
          <p14:tracePt t="26553" x="2366963" y="2017713"/>
          <p14:tracePt t="26570" x="2384425" y="2017713"/>
          <p14:tracePt t="26734" x="2393950" y="2017713"/>
          <p14:tracePt t="26746" x="2401888" y="2017713"/>
          <p14:tracePt t="26759" x="2428875" y="2017713"/>
          <p14:tracePt t="26771" x="2509838" y="2017713"/>
          <p14:tracePt t="26786" x="2660650" y="2027238"/>
          <p14:tracePt t="26803" x="2857500" y="2027238"/>
          <p14:tracePt t="26820" x="3214688" y="2054225"/>
          <p14:tracePt t="26836" x="3367088" y="2054225"/>
          <p14:tracePt t="26853" x="3517900" y="2062163"/>
          <p14:tracePt t="26870" x="3679825" y="2062163"/>
          <p14:tracePt t="26886" x="3768725" y="2071688"/>
          <p14:tracePt t="26903" x="3813175" y="2071688"/>
          <p14:tracePt t="26920" x="3857625" y="2071688"/>
          <p14:tracePt t="27221" x="3875088" y="2071688"/>
          <p14:tracePt t="27233" x="3929063" y="2071688"/>
          <p14:tracePt t="27246" x="4276725" y="2062163"/>
          <p14:tracePt t="27258" x="4813300" y="2044700"/>
          <p14:tracePt t="27272" x="5126038" y="2044700"/>
          <p14:tracePt t="27287" x="5232400" y="2044700"/>
          <p14:tracePt t="27303" x="5313363" y="2044700"/>
          <p14:tracePt t="27320" x="5483225" y="2044700"/>
          <p14:tracePt t="27337" x="5554663" y="2044700"/>
          <p14:tracePt t="27353" x="5599113" y="2044700"/>
          <p14:tracePt t="27370" x="5759450" y="2044700"/>
          <p14:tracePt t="27387" x="5803900" y="2044700"/>
          <p14:tracePt t="27403" x="5822950" y="2044700"/>
          <p14:tracePt t="27420" x="5830888" y="2044700"/>
          <p14:tracePt t="27437" x="5848350" y="2044700"/>
          <p14:tracePt t="27634" x="5840413" y="2044700"/>
          <p14:tracePt t="27647" x="5830888" y="2044700"/>
          <p14:tracePt t="27659" x="5822950" y="2044700"/>
          <p14:tracePt t="27673" x="5813425" y="2044700"/>
          <p14:tracePt t="27687" x="5803900" y="2044700"/>
          <p14:tracePt t="27703" x="5776913" y="2044700"/>
          <p14:tracePt t="27721" x="5670550" y="2062163"/>
          <p14:tracePt t="27737" x="5562600" y="2081213"/>
          <p14:tracePt t="27754" x="5438775" y="2098675"/>
          <p14:tracePt t="27772" x="5153025" y="2152650"/>
          <p14:tracePt t="27787" x="5054600" y="2179638"/>
          <p14:tracePt t="27803" x="4884738" y="2205038"/>
          <p14:tracePt t="27822" x="4375150" y="2322513"/>
          <p14:tracePt t="27837" x="4116388" y="2384425"/>
          <p14:tracePt t="27854" x="4000500" y="2401888"/>
          <p14:tracePt t="27870" x="3875088" y="2428875"/>
          <p14:tracePt t="27875" x="3813175" y="2438400"/>
          <p14:tracePt t="27887" x="3751263" y="2446338"/>
          <p14:tracePt t="27904" x="3705225" y="2465388"/>
          <p14:tracePt t="27921" x="3652838" y="2482850"/>
          <p14:tracePt t="27937" x="3527425" y="2500313"/>
          <p14:tracePt t="27954" x="3490913" y="2509838"/>
          <p14:tracePt t="27971" x="3473450" y="2509838"/>
          <p14:tracePt t="27987" x="3455988" y="2517775"/>
          <p14:tracePt t="28363" x="3446463" y="2517775"/>
          <p14:tracePt t="28375" x="3438525" y="2517775"/>
          <p14:tracePt t="28388" x="3429000" y="2517775"/>
          <p14:tracePt t="28413" x="3419475" y="2517775"/>
          <p14:tracePt t="28425" x="3411538" y="2517775"/>
          <p14:tracePt t="28439" x="3394075" y="2517775"/>
          <p14:tracePt t="28450" x="3367088" y="2536825"/>
          <p14:tracePt t="28463" x="3322638" y="2562225"/>
          <p14:tracePt t="28476" x="3268663" y="2589213"/>
          <p14:tracePt t="28488" x="3232150" y="2598738"/>
          <p14:tracePt t="28504" x="3187700" y="2616200"/>
          <p14:tracePt t="28521" x="3170238" y="2633663"/>
          <p14:tracePt t="28537" x="3143250" y="2652713"/>
          <p14:tracePt t="28554" x="3133725" y="2652713"/>
          <p14:tracePt t="28571" x="3133725" y="2660650"/>
          <p14:tracePt t="28587" x="3125788" y="2660650"/>
          <p14:tracePt t="28714" x="3133725" y="2660650"/>
          <p14:tracePt t="28726" x="3152775" y="2660650"/>
          <p14:tracePt t="28739" x="3170238" y="2660650"/>
          <p14:tracePt t="28751" x="3187700" y="2660650"/>
          <p14:tracePt t="28764" x="3232150" y="2660650"/>
          <p14:tracePt t="28776" x="3276600" y="2660650"/>
          <p14:tracePt t="28789" x="3348038" y="2660650"/>
          <p14:tracePt t="28804" x="3446463" y="2660650"/>
          <p14:tracePt t="28821" x="3527425" y="2660650"/>
          <p14:tracePt t="28837" x="3625850" y="2660650"/>
          <p14:tracePt t="28854" x="3803650" y="2660650"/>
          <p14:tracePt t="28871" x="3875088" y="2652713"/>
          <p14:tracePt t="28875" x="3965575" y="2643188"/>
          <p14:tracePt t="28888" x="4044950" y="2643188"/>
          <p14:tracePt t="28904" x="4125913" y="2643188"/>
          <p14:tracePt t="28921" x="4187825" y="2643188"/>
          <p14:tracePt t="28938" x="4259263" y="2643188"/>
          <p14:tracePt t="28954" x="4286250" y="2643188"/>
          <p14:tracePt t="28971" x="4303713" y="2643188"/>
          <p14:tracePt t="29004" x="4313238" y="2643188"/>
          <p14:tracePt t="29778" x="4313238" y="2633663"/>
          <p14:tracePt t="29791" x="4322763" y="2633663"/>
          <p14:tracePt t="29803" x="4375150" y="2616200"/>
          <p14:tracePt t="29816" x="4500563" y="2608263"/>
          <p14:tracePt t="29829" x="4633913" y="2589213"/>
          <p14:tracePt t="29841" x="4724400" y="2581275"/>
          <p14:tracePt t="29854" x="4795838" y="2581275"/>
          <p14:tracePt t="29871" x="4884738" y="2581275"/>
          <p14:tracePt t="29888" x="4973638" y="2581275"/>
          <p14:tracePt t="29904" x="5276850" y="2581275"/>
          <p14:tracePt t="29921" x="5429250" y="2581275"/>
          <p14:tracePt t="29938" x="5572125" y="2608263"/>
          <p14:tracePt t="29954" x="5715000" y="2616200"/>
          <p14:tracePt t="29971" x="5741988" y="2616200"/>
          <p14:tracePt t="29988" x="5768975" y="2616200"/>
          <p14:tracePt t="30004" x="5822950" y="2616200"/>
          <p14:tracePt t="30021" x="5857875" y="2616200"/>
          <p14:tracePt t="30038" x="5894388" y="2616200"/>
          <p14:tracePt t="30054" x="5938838" y="2616200"/>
          <p14:tracePt t="30071" x="5956300" y="2616200"/>
          <p14:tracePt t="30088" x="5965825" y="2616200"/>
          <p14:tracePt t="30104" x="5973763" y="2616200"/>
          <p14:tracePt t="30121" x="5983288" y="2616200"/>
          <p14:tracePt t="30619" x="5973763" y="2616200"/>
          <p14:tracePt t="30644" x="5965825" y="2616200"/>
          <p14:tracePt t="30656" x="5956300" y="2616200"/>
          <p14:tracePt t="30681" x="5938838" y="2616200"/>
          <p14:tracePt t="30695" x="5911850" y="2616200"/>
          <p14:tracePt t="30707" x="5867400" y="2616200"/>
          <p14:tracePt t="30719" x="5680075" y="2616200"/>
          <p14:tracePt t="30731" x="5259388" y="2660650"/>
          <p14:tracePt t="30743" x="4697413" y="2697163"/>
          <p14:tracePt t="30756" x="4419600" y="2741613"/>
          <p14:tracePt t="30772" x="3803650" y="2803525"/>
          <p14:tracePt t="30788" x="3197225" y="2874963"/>
          <p14:tracePt t="30806" x="2616200" y="2946400"/>
          <p14:tracePt t="30822" x="2490788" y="2973388"/>
          <p14:tracePt t="30838" x="2393950" y="2982913"/>
          <p14:tracePt t="30855" x="2322513" y="2982913"/>
          <p14:tracePt t="30872" x="2259013" y="2990850"/>
          <p14:tracePt t="30888" x="2241550" y="2990850"/>
          <p14:tracePt t="31685" x="2232025" y="2990850"/>
          <p14:tracePt t="31698" x="2197100" y="2990850"/>
          <p14:tracePt t="31711" x="2143125" y="3017838"/>
          <p14:tracePt t="31723" x="2081213" y="3054350"/>
          <p14:tracePt t="31739" x="2036763" y="3081338"/>
          <p14:tracePt t="31755" x="2017713" y="3098800"/>
          <p14:tracePt t="31772" x="2000250" y="3116263"/>
          <p14:tracePt t="31789" x="2000250" y="3125788"/>
          <p14:tracePt t="31822" x="2000250" y="3133725"/>
          <p14:tracePt t="31861" x="2000250" y="3143250"/>
          <p14:tracePt t="31874" x="2017713" y="3143250"/>
          <p14:tracePt t="31886" x="2044700" y="3152775"/>
          <p14:tracePt t="31898" x="2054225" y="3152775"/>
          <p14:tracePt t="31911" x="2062163" y="3152775"/>
          <p14:tracePt t="31924" x="2081213" y="3152775"/>
          <p14:tracePt t="31939" x="2089150" y="3152775"/>
          <p14:tracePt t="31961" x="2098675" y="3152775"/>
          <p14:tracePt t="32476" x="2108200" y="3152775"/>
          <p14:tracePt t="32487" x="2133600" y="3152775"/>
          <p14:tracePt t="32500" x="2241550" y="3143250"/>
          <p14:tracePt t="32512" x="2679700" y="3108325"/>
          <p14:tracePt t="32525" x="3108325" y="3108325"/>
          <p14:tracePt t="32539" x="3241675" y="3108325"/>
          <p14:tracePt t="32556" x="3348038" y="3108325"/>
          <p14:tracePt t="32574" x="3500438" y="3108325"/>
          <p14:tracePt t="32589" x="3598863" y="3108325"/>
          <p14:tracePt t="32606" x="3714750" y="3108325"/>
          <p14:tracePt t="32624" x="3929063" y="3108325"/>
          <p14:tracePt t="32639" x="4044950" y="3108325"/>
          <p14:tracePt t="32656" x="4108450" y="3108325"/>
          <p14:tracePt t="32674" x="4152900" y="3108325"/>
          <p14:tracePt t="32689" x="4160838" y="3108325"/>
          <p14:tracePt t="32888" x="4170363" y="3108325"/>
          <p14:tracePt t="32901" x="4179888" y="3108325"/>
          <p14:tracePt t="32913" x="4197350" y="3108325"/>
          <p14:tracePt t="32926" x="4224338" y="3108325"/>
          <p14:tracePt t="32939" x="4276725" y="3108325"/>
          <p14:tracePt t="32956" x="4330700" y="3108325"/>
          <p14:tracePt t="32974" x="4357688" y="3108325"/>
          <p14:tracePt t="32989" x="4394200" y="3116263"/>
          <p14:tracePt t="33006" x="4411663" y="3116263"/>
          <p14:tracePt t="33023" x="4438650" y="3116263"/>
          <p14:tracePt t="33039" x="4465638" y="3116263"/>
          <p14:tracePt t="33056" x="4473575" y="3116263"/>
          <p14:tracePt t="46647" x="4465638" y="3116263"/>
          <p14:tracePt t="46659" x="4446588" y="3116263"/>
          <p14:tracePt t="46673" x="4419600" y="3133725"/>
          <p14:tracePt t="46686" x="4367213" y="3170238"/>
          <p14:tracePt t="46697" x="4295775" y="3224213"/>
          <p14:tracePt t="46713" x="4214813" y="3286125"/>
          <p14:tracePt t="46729" x="4152900" y="3322638"/>
          <p14:tracePt t="46746" x="4062413" y="3394075"/>
          <p14:tracePt t="46763" x="4037013" y="3411538"/>
          <p14:tracePt t="46780" x="4010025" y="3446463"/>
          <p14:tracePt t="46796" x="3946525" y="3536950"/>
          <p14:tracePt t="46813" x="3902075" y="3608388"/>
          <p14:tracePt t="46830" x="3822700" y="3705225"/>
          <p14:tracePt t="46846" x="3732213" y="3830638"/>
          <p14:tracePt t="46863" x="3714750" y="3867150"/>
          <p14:tracePt t="46880" x="3697288" y="3902075"/>
          <p14:tracePt t="46896" x="3652838" y="4017963"/>
          <p14:tracePt t="46913" x="3643313" y="4098925"/>
          <p14:tracePt t="46929" x="3625850" y="4187825"/>
          <p14:tracePt t="46946" x="3598863" y="4330700"/>
          <p14:tracePt t="46963" x="3581400" y="4402138"/>
          <p14:tracePt t="46979" x="3571875" y="4446588"/>
          <p14:tracePt t="46996" x="3544888" y="4483100"/>
          <p14:tracePt t="47013" x="3527425" y="4500563"/>
          <p14:tracePt t="47029" x="3482975" y="4527550"/>
          <p14:tracePt t="47046" x="3419475" y="4562475"/>
          <p14:tracePt t="47372" x="3419475" y="4589463"/>
          <p14:tracePt t="47384" x="3384550" y="4652963"/>
          <p14:tracePt t="47398" x="3268663" y="4884738"/>
          <p14:tracePt t="47410" x="3000375" y="5340350"/>
          <p14:tracePt t="47422" x="2938463" y="5419725"/>
          <p14:tracePt t="47435" x="2901950" y="5456238"/>
          <p14:tracePt t="47448" x="2847975" y="5491163"/>
          <p14:tracePt t="47463" x="2786063" y="5527675"/>
          <p14:tracePt t="47480" x="2714625" y="5545138"/>
          <p14:tracePt t="47498" x="2473325" y="5572125"/>
          <p14:tracePt t="47513" x="2366963" y="5572125"/>
          <p14:tracePt t="47530" x="2276475" y="5572125"/>
          <p14:tracePt t="47548" x="2108200" y="5572125"/>
          <p14:tracePt t="47563" x="2044700" y="5572125"/>
          <p14:tracePt t="47580" x="1990725" y="5572125"/>
          <p14:tracePt t="47597" x="1928813" y="5572125"/>
          <p14:tracePt t="47613" x="1847850" y="5562600"/>
          <p14:tracePt t="47630" x="1830388" y="5562600"/>
          <p14:tracePt t="47647" x="1803400" y="5545138"/>
          <p14:tracePt t="47680" x="1803400" y="5537200"/>
          <p14:tracePt t="47697" x="1795463" y="5537200"/>
          <p14:tracePt t="47713" x="1785938" y="5527675"/>
          <p14:tracePt t="47730" x="1785938" y="5510213"/>
          <p14:tracePt t="47763" x="1776413" y="5483225"/>
          <p14:tracePt t="47780" x="1776413" y="5473700"/>
          <p14:tracePt t="47796" x="1776413" y="5465763"/>
          <p14:tracePt t="47813" x="1776413" y="5438775"/>
          <p14:tracePt t="47846" x="1776413" y="5429250"/>
          <p14:tracePt t="47887" x="1785938" y="5429250"/>
          <p14:tracePt t="47900" x="1795463" y="5429250"/>
          <p14:tracePt t="47913" x="1812925" y="5429250"/>
          <p14:tracePt t="47930" x="1839913" y="5429250"/>
          <p14:tracePt t="47947" x="1866900" y="5429250"/>
          <p14:tracePt t="47963" x="1965325" y="5446713"/>
          <p14:tracePt t="47980" x="2036763" y="5446713"/>
          <p14:tracePt t="47997" x="2152650" y="5473700"/>
          <p14:tracePt t="48002" x="2374900" y="5518150"/>
          <p14:tracePt t="48015" x="2822575" y="5581650"/>
          <p14:tracePt t="48030" x="3044825" y="5581650"/>
          <p14:tracePt t="48047" x="3224213" y="5599113"/>
          <p14:tracePt t="48063" x="3455988" y="5599113"/>
          <p14:tracePt t="48080" x="3608388" y="5616575"/>
          <p14:tracePt t="48097" x="3867150" y="5643563"/>
          <p14:tracePt t="48113" x="5232400" y="5813425"/>
          <p14:tracePt t="48130" x="5384800" y="5813425"/>
          <p14:tracePt t="48147" x="5581650" y="5813425"/>
          <p14:tracePt t="48163" x="5732463" y="5813425"/>
          <p14:tracePt t="48180" x="5776913" y="5813425"/>
          <p14:tracePt t="48197" x="5840413" y="5813425"/>
          <p14:tracePt t="48213" x="5929313" y="5813425"/>
          <p14:tracePt t="48230" x="5956300" y="5803900"/>
          <p14:tracePt t="48247" x="5973763" y="5795963"/>
          <p14:tracePt t="48263" x="5973763" y="5786438"/>
          <p14:tracePt t="48280" x="5973763" y="5776913"/>
          <p14:tracePt t="48313" x="5965825" y="5776913"/>
          <p14:tracePt t="48330" x="5946775" y="5776913"/>
          <p14:tracePt t="48347" x="5938838" y="5768975"/>
          <p14:tracePt t="48364" x="5902325" y="5759450"/>
          <p14:tracePt t="48380" x="5875338" y="5741988"/>
          <p14:tracePt t="48397" x="5803900" y="5705475"/>
          <p14:tracePt t="48414" x="5626100" y="5626100"/>
          <p14:tracePt t="48430" x="5545138" y="5599113"/>
          <p14:tracePt t="48447" x="5446713" y="5572125"/>
          <p14:tracePt t="48464" x="5108575" y="5491163"/>
          <p14:tracePt t="48480" x="4732338" y="5456238"/>
          <p14:tracePt t="48497" x="4491038" y="5456238"/>
          <p14:tracePt t="48502" x="4054475" y="5456238"/>
          <p14:tracePt t="48515" x="3670300" y="5465763"/>
          <p14:tracePt t="48530" x="3438525" y="5491163"/>
          <p14:tracePt t="48547" x="3303588" y="5510213"/>
          <p14:tracePt t="48567" x="3108325" y="5537200"/>
          <p14:tracePt t="48586" x="3044825" y="5537200"/>
          <p14:tracePt t="48601" x="2982913" y="5537200"/>
          <p14:tracePt t="48614" x="2965450" y="5537200"/>
          <p14:tracePt t="48630" x="2955925" y="5537200"/>
          <p14:tracePt t="48647" x="2946400" y="5537200"/>
          <p14:tracePt t="48664" x="2928938" y="5537200"/>
          <p14:tracePt t="48680" x="2919413" y="5537200"/>
          <p14:tracePt t="48697" x="2901950" y="5537200"/>
          <p14:tracePt t="48714" x="2874963" y="5537200"/>
          <p14:tracePt t="48730" x="2867025" y="5537200"/>
          <p14:tracePt t="48747" x="2867025" y="5545138"/>
          <p14:tracePt t="48852" x="2884488" y="5545138"/>
          <p14:tracePt t="48865" x="2911475" y="5545138"/>
          <p14:tracePt t="48877" x="2938463" y="5545138"/>
          <p14:tracePt t="48890" x="2982913" y="5537200"/>
          <p14:tracePt t="48902" x="3081338" y="5518150"/>
          <p14:tracePt t="48916" x="3241675" y="5518150"/>
          <p14:tracePt t="48930" x="3616325" y="5483225"/>
          <p14:tracePt t="48947" x="3983038" y="5473700"/>
          <p14:tracePt t="48964" x="4518025" y="5473700"/>
          <p14:tracePt t="48981" x="4714875" y="5473700"/>
          <p14:tracePt t="48997" x="5027613" y="5473700"/>
          <p14:tracePt t="49002" x="5197475" y="5473700"/>
          <p14:tracePt t="49014" x="5562600" y="5473700"/>
          <p14:tracePt t="49031" x="5688013" y="5473700"/>
          <p14:tracePt t="49047" x="5911850" y="5473700"/>
          <p14:tracePt t="49064" x="6081713" y="5456238"/>
          <p14:tracePt t="49081" x="6134100" y="5446713"/>
          <p14:tracePt t="49097" x="6180138" y="5446713"/>
          <p14:tracePt t="49114" x="6205538" y="5429250"/>
          <p14:tracePt t="49618" x="6188075" y="5429250"/>
          <p14:tracePt t="49632" x="6161088" y="5429250"/>
          <p14:tracePt t="49648" x="6099175" y="5419725"/>
          <p14:tracePt t="49665" x="5303838" y="5276850"/>
          <p14:tracePt t="49685" x="5027613" y="5232400"/>
          <p14:tracePt t="49706" x="4562475" y="5180013"/>
          <p14:tracePt t="49720" x="4313238" y="5160963"/>
          <p14:tracePt t="49733" x="4098925" y="5160963"/>
          <p14:tracePt t="49748" x="3875088" y="5153025"/>
          <p14:tracePt t="49766" x="3429000" y="5133975"/>
          <p14:tracePt t="49781" x="3295650" y="5133975"/>
          <p14:tracePt t="49797" x="3152775" y="5133975"/>
          <p14:tracePt t="49815" x="2990850" y="5116513"/>
          <p14:tracePt t="49831" x="2955925" y="5116513"/>
          <p14:tracePt t="49847" x="2911475" y="5116513"/>
          <p14:tracePt t="49865" x="2840038" y="5116513"/>
          <p14:tracePt t="49881" x="2813050" y="5116513"/>
          <p14:tracePt t="49897" x="2786063" y="5116513"/>
          <p14:tracePt t="49915" x="2768600" y="5116513"/>
          <p14:tracePt t="49931" x="2759075" y="5116513"/>
          <p14:tracePt t="50042" x="2786063" y="5116513"/>
          <p14:tracePt t="50054" x="2813050" y="5116513"/>
          <p14:tracePt t="50067" x="2840038" y="5116513"/>
          <p14:tracePt t="50081" x="2874963" y="5116513"/>
          <p14:tracePt t="50098" x="2946400" y="5116513"/>
          <p14:tracePt t="50116" x="3348038" y="5170488"/>
          <p14:tracePt t="50132" x="3598863" y="5180013"/>
          <p14:tracePt t="50148" x="3741738" y="5180013"/>
          <p14:tracePt t="50165" x="4017963" y="5214938"/>
          <p14:tracePt t="50181" x="4518025" y="5241925"/>
          <p14:tracePt t="50198" x="4768850" y="5251450"/>
          <p14:tracePt t="50215" x="4946650" y="5276850"/>
          <p14:tracePt t="50231" x="5276850" y="5276850"/>
          <p14:tracePt t="50248" x="5367338" y="5276850"/>
          <p14:tracePt t="50264" x="5473700" y="5276850"/>
          <p14:tracePt t="50281" x="5572125" y="5276850"/>
          <p14:tracePt t="50298" x="5599113" y="5276850"/>
          <p14:tracePt t="50314" x="5608638" y="5276850"/>
          <p14:tracePt t="50331" x="5616575" y="5276850"/>
          <p14:tracePt t="50706" x="5608638" y="5276850"/>
          <p14:tracePt t="50768" x="5599113" y="5276850"/>
          <p14:tracePt t="50794" x="5581650" y="5276850"/>
          <p14:tracePt t="50813" x="5562600" y="5276850"/>
          <p14:tracePt t="50830" x="5537200" y="5276850"/>
          <p14:tracePt t="50840" x="5500688" y="5276850"/>
          <p14:tracePt t="50848" x="5429250" y="5276850"/>
          <p14:tracePt t="50865" x="5340350" y="5276850"/>
          <p14:tracePt t="50881" x="5010150" y="5276850"/>
          <p14:tracePt t="50898" x="4813300" y="5276850"/>
          <p14:tracePt t="50915" x="4670425" y="5276850"/>
          <p14:tracePt t="50931" x="4411663" y="5276850"/>
          <p14:tracePt t="50948" x="4348163" y="5276850"/>
          <p14:tracePt t="50965" x="4313238" y="5276850"/>
          <p14:tracePt t="50981" x="4241800" y="5276850"/>
          <p14:tracePt t="50998" x="4205288" y="5276850"/>
          <p14:tracePt t="51015" x="4170363" y="5276850"/>
          <p14:tracePt t="51031" x="4116388" y="5276850"/>
          <p14:tracePt t="51048" x="4089400" y="5276850"/>
          <p14:tracePt t="51065" x="4062413" y="5276850"/>
          <p14:tracePt t="51081" x="3990975" y="5276850"/>
          <p14:tracePt t="51098" x="3973513" y="5276850"/>
          <p14:tracePt t="51115" x="3965575" y="5276850"/>
          <p14:tracePt t="51131" x="3956050" y="5276850"/>
          <p14:tracePt t="51148" x="3946525" y="5276850"/>
          <p14:tracePt t="51165" x="3946525" y="5268913"/>
          <p14:tracePt t="51496" x="3929063" y="5268913"/>
          <p14:tracePt t="51509" x="3911600" y="5268913"/>
          <p14:tracePt t="51522" x="3884613" y="5268913"/>
          <p14:tracePt t="51535" x="3840163" y="5259388"/>
          <p14:tracePt t="51550" x="3705225" y="5232400"/>
          <p14:tracePt t="51565" x="3438525" y="5170488"/>
          <p14:tracePt t="51583" x="3187700" y="5133975"/>
          <p14:tracePt t="51598" x="3062288" y="5126038"/>
          <p14:tracePt t="51615" x="2990850" y="5099050"/>
          <p14:tracePt t="51632" x="2822575" y="5089525"/>
          <p14:tracePt t="51648" x="2714625" y="5081588"/>
          <p14:tracePt t="51665" x="2633663" y="5072063"/>
          <p14:tracePt t="51682" x="2465388" y="5062538"/>
          <p14:tracePt t="51698" x="2401888" y="5062538"/>
          <p14:tracePt t="51715" x="2366963" y="5062538"/>
          <p14:tracePt t="51732" x="2347913" y="5062538"/>
          <p14:tracePt t="51748" x="2303463" y="5062538"/>
          <p14:tracePt t="51765" x="2276475" y="5062538"/>
          <p14:tracePt t="51783" x="2214563" y="5062538"/>
          <p14:tracePt t="51798" x="2187575" y="5062538"/>
          <p14:tracePt t="51815" x="2170113" y="5062538"/>
          <p14:tracePt t="51834" x="2133600" y="5054600"/>
          <p14:tracePt t="51848" x="2116138" y="5054600"/>
          <p14:tracePt t="51865" x="2098675" y="5054600"/>
          <p14:tracePt t="51883" x="2071688" y="5045075"/>
          <p14:tracePt t="51899" x="2062163" y="5045075"/>
          <p14:tracePt t="51933" x="2044700" y="5045075"/>
          <p14:tracePt t="51949" x="2044700" y="5037138"/>
          <p14:tracePt t="52901" x="2036763" y="5037138"/>
          <p14:tracePt t="52916" x="2017713" y="5037138"/>
          <p14:tracePt t="52932" x="1990725" y="5037138"/>
          <p14:tracePt t="52950" x="1884363" y="5037138"/>
          <p14:tracePt t="52966" x="1812925" y="5027613"/>
          <p14:tracePt t="52983" x="1751013" y="5010150"/>
          <p14:tracePt t="53000" x="1660525" y="4956175"/>
          <p14:tracePt t="53016" x="1616075" y="4919663"/>
          <p14:tracePt t="53032" x="1589088" y="4894263"/>
          <p14:tracePt t="53050" x="1571625" y="4848225"/>
          <p14:tracePt t="53066" x="1562100" y="4840288"/>
          <p14:tracePt t="53100" x="1562100" y="4830763"/>
          <p14:tracePt t="53116" x="1562100" y="4822825"/>
          <p14:tracePt t="53132" x="1562100" y="4813300"/>
          <p14:tracePt t="53164" x="1562100" y="4803775"/>
          <p14:tracePt t="53214" x="1571625" y="4803775"/>
          <p14:tracePt t="53252" x="1581150" y="4803775"/>
          <p14:tracePt t="53352" x="1589088" y="4803775"/>
          <p14:tracePt t="53402" x="1598613" y="4803775"/>
          <p14:tracePt t="53415" x="1616075" y="4813300"/>
          <p14:tracePt t="53452" x="1625600" y="4813300"/>
          <p14:tracePt t="54607" x="1633538" y="4813300"/>
          <p14:tracePt t="58993" x="1633538" y="4803775"/>
          <p14:tracePt t="59005" x="1633538" y="4786313"/>
          <p14:tracePt t="59019" x="1670050" y="4751388"/>
          <p14:tracePt t="59035" x="1731963" y="4705350"/>
          <p14:tracePt t="59054" x="1946275" y="4598988"/>
          <p14:tracePt t="59069" x="2036763" y="4572000"/>
          <p14:tracePt t="59086" x="2116138" y="4562475"/>
          <p14:tracePt t="59103" x="2179638" y="4562475"/>
          <p14:tracePt t="59119" x="2205038" y="4562475"/>
          <p14:tracePt t="59135" x="2232025" y="4562475"/>
          <p14:tracePt t="59153" x="2251075" y="4562475"/>
          <p14:tracePt t="59169" x="2339975" y="4562475"/>
          <p14:tracePt t="59185" x="2401888" y="4589463"/>
          <p14:tracePt t="59203" x="2490788" y="4625975"/>
          <p14:tracePt t="59219" x="2633663" y="4705350"/>
          <p14:tracePt t="59235" x="2705100" y="4751388"/>
          <p14:tracePt t="59252" x="2776538" y="4768850"/>
          <p14:tracePt t="59269" x="2928938" y="4830763"/>
          <p14:tracePt t="59286" x="3027363" y="4857750"/>
          <p14:tracePt t="59302" x="3089275" y="4884738"/>
          <p14:tracePt t="59319" x="3108325" y="4894263"/>
          <p14:tracePt t="59368" x="3108325" y="4902200"/>
          <p14:tracePt t="59494" x="3116263" y="4902200"/>
          <p14:tracePt t="59509" x="3125788" y="4902200"/>
          <p14:tracePt t="59525" x="3133725" y="4902200"/>
          <p14:tracePt t="59542" x="3357563" y="4902200"/>
          <p14:tracePt t="59559" x="3786188" y="4840288"/>
          <p14:tracePt t="59580" x="4232275" y="4768850"/>
          <p14:tracePt t="59601" x="4268788" y="4768850"/>
          <p14:tracePt t="59616" x="4303713" y="4768850"/>
          <p14:tracePt t="59633" x="4357688" y="4759325"/>
          <p14:tracePt t="59651" x="4384675" y="4759325"/>
          <p14:tracePt t="59668" x="4394200" y="4759325"/>
          <p14:tracePt t="60020" x="4394200" y="4751388"/>
          <p14:tracePt t="60034" x="4419600" y="4741863"/>
          <p14:tracePt t="60048" x="4510088" y="4724400"/>
          <p14:tracePt t="60063" x="5000625" y="4616450"/>
          <p14:tracePt t="60081" x="5680075" y="4554538"/>
          <p14:tracePt t="60094" x="5776913" y="4545013"/>
          <p14:tracePt t="60107" x="5867400" y="4545013"/>
          <p14:tracePt t="60122" x="5956300" y="4545013"/>
          <p14:tracePt t="60136" x="6072188" y="4545013"/>
          <p14:tracePt t="60152" x="6197600" y="4545013"/>
          <p14:tracePt t="60169" x="6680200" y="4616450"/>
          <p14:tracePt t="60186" x="6840538" y="4652963"/>
          <p14:tracePt t="60202" x="6946900" y="4687888"/>
          <p14:tracePt t="60219" x="7054850" y="4714875"/>
          <p14:tracePt t="60236" x="7081838" y="4724400"/>
          <p14:tracePt t="60252" x="7099300" y="4724400"/>
          <p14:tracePt t="60269" x="7143750" y="4751388"/>
          <p14:tracePt t="60286" x="7188200" y="4768850"/>
          <p14:tracePt t="60303" x="7215188" y="4776788"/>
          <p14:tracePt t="60319" x="7232650" y="4786313"/>
          <p14:tracePt t="60336" x="7269163" y="4803775"/>
          <p14:tracePt t="60353" x="7286625" y="4813300"/>
          <p14:tracePt t="60369" x="7296150" y="4822825"/>
          <p14:tracePt t="60422" x="7296150" y="4830763"/>
          <p14:tracePt t="60496" x="7277100" y="4830763"/>
          <p14:tracePt t="60510" x="7269163" y="4830763"/>
          <p14:tracePt t="60524" x="7251700" y="4830763"/>
          <p14:tracePt t="60538" x="7232650" y="4830763"/>
          <p14:tracePt t="60561" x="7197725" y="4830763"/>
          <p14:tracePt t="60574" x="7170738" y="4830763"/>
          <p14:tracePt t="60586" x="7126288" y="4830763"/>
          <p14:tracePt t="60603" x="7054850" y="4830763"/>
          <p14:tracePt t="60620" x="6919913" y="4822825"/>
          <p14:tracePt t="60636" x="6867525" y="4813300"/>
          <p14:tracePt t="60653" x="6840538" y="4803775"/>
          <p14:tracePt t="60669" x="6804025" y="4795838"/>
          <p14:tracePt t="60686" x="6724650" y="4768850"/>
          <p14:tracePt t="60703" x="6705600" y="4768850"/>
          <p14:tracePt t="60720" x="6661150" y="4751388"/>
          <p14:tracePt t="60736" x="6643688" y="4751388"/>
          <p14:tracePt t="60753" x="6626225" y="4741863"/>
          <p14:tracePt t="60770" x="6599238" y="4741863"/>
          <p14:tracePt t="60786" x="6589713" y="4732338"/>
          <p14:tracePt t="60803" x="6581775" y="4724400"/>
          <p14:tracePt t="60836" x="6572250" y="4724400"/>
          <p14:tracePt t="60858" x="6572250" y="4714875"/>
          <p14:tracePt t="60871" x="6562725" y="4714875"/>
          <p14:tracePt t="60959" x="6562725" y="4705350"/>
          <p14:tracePt t="60972" x="6581775" y="4705350"/>
          <p14:tracePt t="60984" x="6608763" y="4705350"/>
          <p14:tracePt t="60996" x="6653213" y="4705350"/>
          <p14:tracePt t="61008" x="6705600" y="4705350"/>
          <p14:tracePt t="61022" x="6751638" y="4705350"/>
          <p14:tracePt t="61036" x="6786563" y="4705350"/>
          <p14:tracePt t="61053" x="6823075" y="4705350"/>
          <p14:tracePt t="61069" x="6875463" y="4705350"/>
          <p14:tracePt t="61086" x="7072313" y="4705350"/>
          <p14:tracePt t="61103" x="7126288" y="4705350"/>
          <p14:tracePt t="61120" x="7180263" y="4705350"/>
          <p14:tracePt t="61136" x="7224713" y="4705350"/>
          <p14:tracePt t="61153" x="7232650" y="4705350"/>
          <p14:tracePt t="61247" x="7224713" y="4705350"/>
          <p14:tracePt t="61259" x="7215188" y="4705350"/>
          <p14:tracePt t="61272" x="7188200" y="4705350"/>
          <p14:tracePt t="61286" x="7180263" y="4705350"/>
          <p14:tracePt t="61303" x="7161213" y="4705350"/>
          <p14:tracePt t="61319" x="7143750" y="4705350"/>
          <p14:tracePt t="61336" x="7089775" y="4705350"/>
          <p14:tracePt t="61353" x="7054850" y="4705350"/>
          <p14:tracePt t="61370" x="7018338" y="4697413"/>
          <p14:tracePt t="61387" x="6911975" y="4687888"/>
          <p14:tracePt t="61403" x="6884988" y="4687888"/>
          <p14:tracePt t="61420" x="6867525" y="4687888"/>
          <p14:tracePt t="61436" x="6831013" y="4687888"/>
          <p14:tracePt t="61524" x="6848475" y="4687888"/>
          <p14:tracePt t="61536" x="6875463" y="4687888"/>
          <p14:tracePt t="61552" x="6902450" y="4687888"/>
          <p14:tracePt t="61571" x="6938963" y="4687888"/>
          <p14:tracePt t="61588" x="6983413" y="4687888"/>
          <p14:tracePt t="61603" x="7010400" y="4687888"/>
          <p14:tracePt t="61620" x="7027863" y="4687888"/>
          <p14:tracePt t="61636" x="7037388" y="4687888"/>
          <p14:tracePt t="61686" x="7037388" y="4697413"/>
          <p14:tracePt t="61699" x="7037388" y="4705350"/>
          <p14:tracePt t="61711" x="7037388" y="4732338"/>
          <p14:tracePt t="61724" x="7037388" y="4768850"/>
          <p14:tracePt t="61736" x="7018338" y="4822825"/>
          <p14:tracePt t="61753" x="6991350" y="4857750"/>
          <p14:tracePt t="61770" x="6973888" y="4894263"/>
          <p14:tracePt t="61787" x="6938963" y="4946650"/>
          <p14:tracePt t="61803" x="6929438" y="4973638"/>
          <p14:tracePt t="61820" x="6919913" y="4991100"/>
          <p14:tracePt t="61837" x="6911975" y="5018088"/>
          <p14:tracePt t="61853" x="6911975" y="5027613"/>
          <p14:tracePt t="61870" x="6911975" y="5037138"/>
          <p14:tracePt t="61890" x="6911975" y="5054600"/>
          <p14:tracePt t="61908" x="6911975" y="5062538"/>
          <p14:tracePt t="61925" x="6938963" y="5081588"/>
          <p14:tracePt t="61939" x="6946900" y="5081588"/>
          <p14:tracePt t="61970" x="6956425" y="5081588"/>
          <p14:tracePt t="61987" x="6956425" y="5089525"/>
          <p14:tracePt t="62012" x="6965950" y="5089525"/>
          <p14:tracePt t="66358" x="6938963" y="5089525"/>
          <p14:tracePt t="66371" x="6848475" y="5081588"/>
          <p14:tracePt t="66384" x="6653213" y="5072063"/>
          <p14:tracePt t="66398" x="6419850" y="5045075"/>
          <p14:tracePt t="66411" x="6323013" y="5037138"/>
          <p14:tracePt t="66425" x="6269038" y="5037138"/>
          <p14:tracePt t="66440" x="6215063" y="5027613"/>
          <p14:tracePt t="66457" x="6116638" y="5018088"/>
          <p14:tracePt t="66472" x="6062663" y="5018088"/>
          <p14:tracePt t="66489" x="6027738" y="5018088"/>
          <p14:tracePt t="66507" x="5956300" y="5018088"/>
          <p14:tracePt t="66524" x="5929313" y="5018088"/>
          <p14:tracePt t="66542" x="5911850" y="5018088"/>
          <p14:tracePt t="66562" x="5894388" y="5018088"/>
          <p14:tracePt t="66646" x="5902325" y="5018088"/>
          <p14:tracePt t="66667" x="5911850" y="5018088"/>
          <p14:tracePt t="66689" x="5938838" y="5018088"/>
          <p14:tracePt t="66708" x="5946775" y="5018088"/>
          <p14:tracePt t="66808" x="5938838" y="5018088"/>
          <p14:tracePt t="66820" x="5902325" y="5018088"/>
          <p14:tracePt t="66833" x="5776913" y="5018088"/>
          <p14:tracePt t="66846" x="5562600" y="5018088"/>
          <p14:tracePt t="66859" x="5348288" y="5018088"/>
          <p14:tracePt t="66872" x="5224463" y="5018088"/>
          <p14:tracePt t="66889" x="5133975" y="5010150"/>
          <p14:tracePt t="66906" x="5027613" y="5000625"/>
          <p14:tracePt t="66922" x="4848225" y="4991100"/>
          <p14:tracePt t="66939" x="4759325" y="4991100"/>
          <p14:tracePt t="66956" x="4679950" y="4991100"/>
          <p14:tracePt t="66972" x="4537075" y="4983163"/>
          <p14:tracePt t="66989" x="4473575" y="4983163"/>
          <p14:tracePt t="67006" x="4411663" y="4983163"/>
          <p14:tracePt t="67022" x="4322763" y="4983163"/>
          <p14:tracePt t="67039" x="4295775" y="4983163"/>
          <p14:tracePt t="67056" x="4268788" y="4983163"/>
          <p14:tracePt t="67072" x="4241800" y="4983163"/>
          <p14:tracePt t="67106" x="4232275" y="4983163"/>
          <p14:tracePt t="67210" x="4241800" y="4983163"/>
          <p14:tracePt t="67236" x="4251325" y="4983163"/>
          <p14:tracePt t="67250" x="4259263" y="4983163"/>
          <p14:tracePt t="67265" x="4276725" y="4983163"/>
          <p14:tracePt t="67279" x="4286250" y="4983163"/>
          <p14:tracePt t="67294" x="4313238" y="4983163"/>
          <p14:tracePt t="67309" x="4367213" y="4991100"/>
          <p14:tracePt t="67323" x="4402138" y="4991100"/>
          <p14:tracePt t="67339" x="4438650" y="5000625"/>
          <p14:tracePt t="67356" x="4473575" y="5010150"/>
          <p14:tracePt t="67373" x="4537075" y="5037138"/>
          <p14:tracePt t="67406" x="4545013" y="5045075"/>
          <p14:tracePt t="67423" x="4545013" y="5054600"/>
          <p14:tracePt t="68001" x="4527550" y="5054600"/>
          <p14:tracePt t="68015" x="4510088" y="5054600"/>
          <p14:tracePt t="68028" x="4473575" y="5045075"/>
          <p14:tracePt t="68043" x="4384675" y="5018088"/>
          <p14:tracePt t="68056" x="4313238" y="4991100"/>
          <p14:tracePt t="68075" x="4152900" y="4919663"/>
          <p14:tracePt t="68090" x="4081463" y="4894263"/>
          <p14:tracePt t="68106" x="4017963" y="4857750"/>
          <p14:tracePt t="68125" x="3938588" y="4803775"/>
          <p14:tracePt t="68142" x="3902075" y="4795838"/>
          <p14:tracePt t="68156" x="3894138" y="4786313"/>
          <p14:tracePt t="68173" x="3884613" y="4776788"/>
          <p14:tracePt t="68190" x="3875088" y="4768850"/>
          <p14:tracePt t="68339" x="3875088" y="4759325"/>
          <p14:tracePt t="68378" x="3884613" y="4759325"/>
          <p14:tracePt t="68391" x="3894138" y="4759325"/>
          <p14:tracePt t="68406" x="3911600" y="4759325"/>
          <p14:tracePt t="68423" x="3938588" y="4759325"/>
          <p14:tracePt t="68440" x="3973513" y="4759325"/>
          <p14:tracePt t="68457" x="4000500" y="4759325"/>
          <p14:tracePt t="68473" x="4027488" y="4759325"/>
          <p14:tracePt t="68490" x="4214813" y="4732338"/>
          <p14:tracePt t="68507" x="4330700" y="4724400"/>
          <p14:tracePt t="68523" x="4465638" y="4714875"/>
          <p14:tracePt t="68540" x="4714875" y="4697413"/>
          <p14:tracePt t="68557" x="4751388" y="4697413"/>
          <p14:tracePt t="68573" x="4786313" y="4687888"/>
          <p14:tracePt t="68595" x="4822825" y="4679950"/>
          <p14:tracePt t="68613" x="4830763" y="4679950"/>
          <p14:tracePt t="68715" x="4813300" y="4679950"/>
          <p14:tracePt t="68740" x="4803775" y="4679950"/>
          <p14:tracePt t="68752" x="4786313" y="4679950"/>
          <p14:tracePt t="68764" x="4768850" y="4687888"/>
          <p14:tracePt t="68777" x="4751388" y="4697413"/>
          <p14:tracePt t="68790" x="4714875" y="4724400"/>
          <p14:tracePt t="68807" x="4670425" y="4741863"/>
          <p14:tracePt t="68823" x="4608513" y="4768850"/>
          <p14:tracePt t="68840" x="4473575" y="4813300"/>
          <p14:tracePt t="68857" x="4402138" y="4830763"/>
          <p14:tracePt t="68874" x="4348163" y="4857750"/>
          <p14:tracePt t="68890" x="4224338" y="4894263"/>
          <p14:tracePt t="68907" x="4160838" y="4911725"/>
          <p14:tracePt t="68923" x="4108450" y="4938713"/>
          <p14:tracePt t="68940" x="4081463" y="4956175"/>
          <p14:tracePt t="68957" x="4062413" y="4965700"/>
          <p14:tracePt t="68990" x="4062413" y="4973638"/>
          <p14:tracePt t="69091" x="4081463" y="4973638"/>
          <p14:tracePt t="69104" x="4098925" y="4973638"/>
          <p14:tracePt t="69118" x="4125913" y="4973638"/>
          <p14:tracePt t="69132" x="4170363" y="4983163"/>
          <p14:tracePt t="69146" x="4214813" y="4991100"/>
          <p14:tracePt t="69159" x="4251325" y="4991100"/>
          <p14:tracePt t="69174" x="4313238" y="5000625"/>
          <p14:tracePt t="69190" x="4402138" y="5018088"/>
          <p14:tracePt t="69207" x="4446588" y="5027613"/>
          <p14:tracePt t="69224" x="4491038" y="5037138"/>
          <p14:tracePt t="69240" x="4589463" y="5045075"/>
          <p14:tracePt t="69257" x="4608513" y="5054600"/>
          <p14:tracePt t="69274" x="4625975" y="5054600"/>
          <p14:tracePt t="69290" x="4633913" y="5054600"/>
          <p14:tracePt t="69324" x="4643438" y="5054600"/>
          <p14:tracePt t="69340" x="4652963" y="5054600"/>
          <p14:tracePt t="69357" x="4660900" y="5054600"/>
          <p14:tracePt t="89522" x="4643438" y="5054600"/>
          <p14:tracePt t="89538" x="4625975" y="5045075"/>
          <p14:tracePt t="89551" x="4589463" y="5037138"/>
          <p14:tracePt t="89569" x="4537075" y="5010150"/>
          <p14:tracePt t="89583" x="4384675" y="4946650"/>
          <p14:tracePt t="89600" x="4322763" y="4919663"/>
          <p14:tracePt t="89617" x="4286250" y="4911725"/>
          <p14:tracePt t="89634" x="4205288" y="4884738"/>
          <p14:tracePt t="89650" x="4179888" y="4875213"/>
          <p14:tracePt t="89667" x="4152900" y="4867275"/>
          <p14:tracePt t="89684" x="4125913" y="4867275"/>
          <p14:tracePt t="89700" x="4108450" y="4857750"/>
          <p14:tracePt t="89717" x="4098925" y="4857750"/>
          <p14:tracePt t="89734" x="4098925" y="4848225"/>
          <p14:tracePt t="89835" x="4116388" y="4848225"/>
          <p14:tracePt t="89848" x="4143375" y="4848225"/>
          <p14:tracePt t="89864" x="4205288" y="4848225"/>
          <p14:tracePt t="89877" x="4367213" y="4848225"/>
          <p14:tracePt t="89887" x="4643438" y="4830763"/>
          <p14:tracePt t="89900" x="4795838" y="4822825"/>
          <p14:tracePt t="89917" x="4902200" y="4822825"/>
          <p14:tracePt t="89934" x="5000625" y="4813300"/>
          <p14:tracePt t="89950" x="5027613" y="4803775"/>
          <p14:tracePt t="89967" x="5037138" y="4803775"/>
          <p14:tracePt t="89984" x="5045075" y="4803775"/>
          <p14:tracePt t="90001" x="5054600" y="4803775"/>
          <p14:tracePt t="100796" x="5037138" y="4803775"/>
          <p14:tracePt t="100809" x="4991100" y="4795838"/>
          <p14:tracePt t="100824" x="4894263" y="4786313"/>
          <p14:tracePt t="100839" x="4776788" y="4786313"/>
          <p14:tracePt t="100857" x="4537075" y="4759325"/>
          <p14:tracePt t="100874" x="4456113" y="4751388"/>
          <p14:tracePt t="100889" x="4375150" y="4741863"/>
          <p14:tracePt t="100908" x="4224338" y="4724400"/>
          <p14:tracePt t="100923" x="4170363" y="4724400"/>
          <p14:tracePt t="100939" x="4143375" y="4724400"/>
          <p14:tracePt t="100957" x="4125913" y="4724400"/>
          <p14:tracePt t="100973" x="4116388" y="4724400"/>
          <p14:tracePt t="100989" x="4108450" y="4724400"/>
          <p14:tracePt t="101007" x="4098925" y="4724400"/>
          <p14:tracePt t="101023" x="4089400" y="4724400"/>
          <p14:tracePt t="101134" x="4098925" y="4724400"/>
          <p14:tracePt t="101147" x="4125913" y="4724400"/>
          <p14:tracePt t="101160" x="4170363" y="4724400"/>
          <p14:tracePt t="101173" x="4214813" y="4724400"/>
          <p14:tracePt t="101189" x="4276725" y="4724400"/>
          <p14:tracePt t="101206" x="4340225" y="4724400"/>
          <p14:tracePt t="101223" x="4483100" y="4732338"/>
          <p14:tracePt t="101239" x="4545013" y="4741863"/>
          <p14:tracePt t="101257" x="4589463" y="4751388"/>
          <p14:tracePt t="101273" x="4643438" y="4768850"/>
          <p14:tracePt t="101306" x="4652963" y="4768850"/>
          <p14:tracePt t="101422" x="4643438" y="4768850"/>
          <p14:tracePt t="101435" x="4608513" y="4768850"/>
          <p14:tracePt t="101448" x="4545013" y="4768850"/>
          <p14:tracePt t="101463" x="4473575" y="4768850"/>
          <p14:tracePt t="101476" x="4394200" y="4768850"/>
          <p14:tracePt t="101489" x="4259263" y="4768850"/>
          <p14:tracePt t="101506" x="4152900" y="4768850"/>
          <p14:tracePt t="101523" x="4017963" y="4759325"/>
          <p14:tracePt t="101540" x="3965575" y="4759325"/>
          <p14:tracePt t="101556" x="3938588" y="4759325"/>
          <p14:tracePt t="101573" x="3919538" y="4759325"/>
          <p14:tracePt t="101636" x="3919538" y="4751388"/>
          <p14:tracePt t="101652" x="3929063" y="4751388"/>
          <p14:tracePt t="101667" x="3956050" y="4751388"/>
          <p14:tracePt t="101680" x="3983038" y="4751388"/>
          <p14:tracePt t="101692" x="4010025" y="4751388"/>
          <p14:tracePt t="101707" x="4054475" y="4751388"/>
          <p14:tracePt t="101723" x="4152900" y="4751388"/>
          <p14:tracePt t="101740" x="4197350" y="4751388"/>
          <p14:tracePt t="101756" x="4214813" y="4751388"/>
          <p14:tracePt t="101773" x="4241800" y="4751388"/>
          <p14:tracePt t="101873" x="4224338" y="4751388"/>
          <p14:tracePt t="101886" x="4197350" y="4751388"/>
          <p14:tracePt t="101901" x="4152900" y="4751388"/>
          <p14:tracePt t="101915" x="4089400" y="4751388"/>
          <p14:tracePt t="101928" x="4037013" y="4751388"/>
          <p14:tracePt t="101940" x="3911600" y="4751388"/>
          <p14:tracePt t="101956" x="3768725" y="4751388"/>
          <p14:tracePt t="101973" x="3394075" y="4751388"/>
          <p14:tracePt t="101990" x="3295650" y="4751388"/>
          <p14:tracePt t="102006" x="3197225" y="4768850"/>
          <p14:tracePt t="102023" x="3062288" y="4768850"/>
          <p14:tracePt t="102040" x="3036888" y="4768850"/>
          <p14:tracePt t="102056" x="3017838" y="4768850"/>
          <p14:tracePt t="102073" x="3000375" y="4776788"/>
          <p14:tracePt t="102106" x="2990850" y="4776788"/>
          <p14:tracePt t="102123" x="2990850" y="4786313"/>
          <p14:tracePt t="102198" x="2990850" y="4795838"/>
          <p14:tracePt t="102211" x="3000375" y="4795838"/>
          <p14:tracePt t="102224" x="3017838" y="4795838"/>
          <p14:tracePt t="102240" x="3054350" y="4795838"/>
          <p14:tracePt t="102257" x="3125788" y="4795838"/>
          <p14:tracePt t="102274" x="3303588" y="4795838"/>
          <p14:tracePt t="102292" x="3367088" y="4795838"/>
          <p14:tracePt t="102313" x="3429000" y="4795838"/>
          <p14:tracePt t="102327" x="3446463" y="4795838"/>
          <p14:tracePt t="102342" x="3465513" y="4795838"/>
          <p14:tracePt t="102357" x="3490913" y="4795838"/>
          <p14:tracePt t="102373" x="3527425" y="4795838"/>
          <p14:tracePt t="102390" x="3544888" y="4803775"/>
          <p14:tracePt t="102412" x="3554413" y="4803775"/>
          <p14:tracePt t="102537" x="3536950" y="4803775"/>
          <p14:tracePt t="102649" x="3544888" y="4803775"/>
          <p14:tracePt t="102664" x="3571875" y="4803775"/>
          <p14:tracePt t="102677" x="3625850" y="4803775"/>
          <p14:tracePt t="102691" x="3679825" y="4803775"/>
          <p14:tracePt t="102707" x="3724275" y="4803775"/>
          <p14:tracePt t="102724" x="3786188" y="4813300"/>
          <p14:tracePt t="102740" x="3795713" y="4813300"/>
          <p14:tracePt t="102800" x="3795713" y="4822825"/>
          <p14:tracePt t="102815" x="3776663" y="4822825"/>
          <p14:tracePt t="102830" x="3751263" y="4822825"/>
          <p14:tracePt t="102845" x="3705225" y="4822825"/>
          <p14:tracePt t="102857" x="3616325" y="4822825"/>
          <p14:tracePt t="102873" x="3429000" y="4822825"/>
          <p14:tracePt t="102890" x="3340100" y="4822825"/>
          <p14:tracePt t="102907" x="3286125" y="4822825"/>
          <p14:tracePt t="102923" x="3268663" y="4822825"/>
          <p14:tracePt t="102975" x="3276600" y="4822825"/>
          <p14:tracePt t="102986" x="3303588" y="4822825"/>
          <p14:tracePt t="102999" x="3340100" y="4822825"/>
          <p14:tracePt t="103012" x="3394075" y="4822825"/>
          <p14:tracePt t="103024" x="3465513" y="4822825"/>
          <p14:tracePt t="103040" x="3500438" y="4822825"/>
          <p14:tracePt t="103057" x="3536950" y="4822825"/>
          <p14:tracePt t="103073" x="3589338" y="4830763"/>
          <p14:tracePt t="103090" x="3670300" y="4840288"/>
          <p14:tracePt t="103107" x="3732213" y="4840288"/>
          <p14:tracePt t="103124" x="3830638" y="4848225"/>
          <p14:tracePt t="103140" x="3867150" y="4857750"/>
          <p14:tracePt t="103157" x="3894138" y="4857750"/>
          <p14:tracePt t="103174" x="3919538" y="4857750"/>
          <p14:tracePt t="103207" x="3929063" y="4857750"/>
          <p14:tracePt t="103465" x="3929063" y="4867275"/>
          <p14:tracePt t="103778" x="3938588" y="4867275"/>
          <p14:tracePt t="103792" x="3990975" y="4857750"/>
          <p14:tracePt t="103807" x="4295775" y="4857750"/>
          <p14:tracePt t="103824" x="5089525" y="4857750"/>
          <p14:tracePt t="103842" x="5562600" y="4875213"/>
          <p14:tracePt t="103857" x="5599113" y="4875213"/>
          <p14:tracePt t="103874" x="5634038" y="4884738"/>
          <p14:tracePt t="103892" x="5661025" y="4894263"/>
          <p14:tracePt t="103911" x="5670550" y="4894263"/>
          <p14:tracePt t="103966" x="5670550" y="4902200"/>
          <p14:tracePt t="104003" x="5670550" y="4911725"/>
          <p14:tracePt t="104019" x="5661025" y="4911725"/>
          <p14:tracePt t="104036" x="5653088" y="4911725"/>
          <p14:tracePt t="104054" x="5626100" y="4919663"/>
          <p14:tracePt t="104072" x="5599113" y="4929188"/>
          <p14:tracePt t="104087" x="5572125" y="4946650"/>
          <p14:tracePt t="104105" x="5438775" y="4973638"/>
          <p14:tracePt t="104120" x="5367338" y="4973638"/>
          <p14:tracePt t="104133" x="5286375" y="4983163"/>
          <p14:tracePt t="104146" x="5160963" y="4983163"/>
          <p14:tracePt t="104159" x="5072063" y="4983163"/>
          <p14:tracePt t="104174" x="5000625" y="4983163"/>
          <p14:tracePt t="104191" x="4822825" y="4983163"/>
          <p14:tracePt t="104208" x="4751388" y="4973638"/>
          <p14:tracePt t="104224" x="4687888" y="4973638"/>
          <p14:tracePt t="104241" x="4589463" y="4973638"/>
          <p14:tracePt t="104258" x="4527550" y="4973638"/>
          <p14:tracePt t="104274" x="4491038" y="4973638"/>
          <p14:tracePt t="104291" x="4438650" y="4973638"/>
          <p14:tracePt t="104308" x="4419600" y="4973638"/>
          <p14:tracePt t="104324" x="4402138" y="4973638"/>
          <p14:tracePt t="104341" x="4384675" y="4973638"/>
          <p14:tracePt t="104358" x="4375150" y="4973638"/>
          <p14:tracePt t="104391" x="4367213" y="4973638"/>
          <p14:tracePt t="142568" x="4384675" y="4973638"/>
          <p14:tracePt t="142584" x="4411663" y="4973638"/>
          <p14:tracePt t="142604" x="4446588" y="4973638"/>
          <p14:tracePt t="142627" x="4510088" y="4991100"/>
          <p14:tracePt t="142643" x="4545013" y="5000625"/>
          <p14:tracePt t="142660" x="4562475" y="5000625"/>
          <p14:tracePt t="142676" x="4581525" y="5000625"/>
          <p14:tracePt t="142693" x="4608513" y="5000625"/>
          <p14:tracePt t="142726" x="4616450" y="5000625"/>
          <p14:tracePt t="142780" x="4616450" y="5010150"/>
          <p14:tracePt t="142856" x="4608513" y="5010150"/>
          <p14:tracePt t="142870" x="4589463" y="5018088"/>
          <p14:tracePt t="142884" x="4572000" y="5018088"/>
          <p14:tracePt t="142898" x="4537075" y="5018088"/>
          <p14:tracePt t="142910" x="4510088" y="5018088"/>
          <p14:tracePt t="142927" x="4465638" y="5018088"/>
          <p14:tracePt t="142943" x="4330700" y="5018088"/>
          <p14:tracePt t="142960" x="4259263" y="5018088"/>
          <p14:tracePt t="142977" x="4224338" y="5018088"/>
          <p14:tracePt t="142993" x="4187825" y="5018088"/>
          <p14:tracePt t="143010" x="4170363" y="5018088"/>
          <p14:tracePt t="143043" x="4160838" y="5018088"/>
          <p14:tracePt t="143119" x="4160838" y="5027613"/>
          <p14:tracePt t="143169" x="4170363" y="5027613"/>
          <p14:tracePt t="143182" x="4179888" y="5027613"/>
          <p14:tracePt t="143196" x="4187825" y="5027613"/>
          <p14:tracePt t="143210" x="4214813" y="5027613"/>
          <p14:tracePt t="143227" x="4241800" y="5027613"/>
          <p14:tracePt t="143243" x="4375150" y="5027613"/>
          <p14:tracePt t="143260" x="4483100" y="5037138"/>
          <p14:tracePt t="143277" x="4589463" y="5037138"/>
          <p14:tracePt t="143293" x="4660900" y="5037138"/>
          <p14:tracePt t="143310" x="4687888" y="5037138"/>
          <p14:tracePt t="143327" x="4714875" y="5037138"/>
          <p14:tracePt t="143343" x="4751388" y="5037138"/>
          <p14:tracePt t="143360" x="4776788" y="5037138"/>
          <p14:tracePt t="143377" x="4803775" y="5037138"/>
          <p14:tracePt t="143394" x="4830763" y="5037138"/>
          <p14:tracePt t="143410" x="4840288" y="5037138"/>
          <p14:tracePt t="143495" x="4830763" y="5037138"/>
          <p14:tracePt t="143508" x="4813300" y="5037138"/>
          <p14:tracePt t="143523" x="4776788" y="5037138"/>
          <p14:tracePt t="143536" x="4724400" y="5037138"/>
          <p14:tracePt t="143549" x="4643438" y="5037138"/>
          <p14:tracePt t="143562" x="4545013" y="5037138"/>
          <p14:tracePt t="143577" x="4465638" y="5045075"/>
          <p14:tracePt t="143595" x="4367213" y="5054600"/>
          <p14:tracePt t="143610" x="4340225" y="5054600"/>
          <p14:tracePt t="143627" x="4322763" y="5062538"/>
          <p14:tracePt t="143644" x="4313238" y="5062538"/>
          <p14:tracePt t="143662" x="4303713" y="5062538"/>
          <p14:tracePt t="143696" x="4303713" y="5072063"/>
          <p14:tracePt t="143721" x="4313238" y="5072063"/>
          <p14:tracePt t="143746" x="4330700" y="5072063"/>
          <p14:tracePt t="143759" x="4340225" y="5072063"/>
          <p14:tracePt t="143771" x="4357688" y="5072063"/>
          <p14:tracePt t="143784" x="4367213" y="5072063"/>
          <p14:tracePt t="143796" x="4384675" y="5072063"/>
          <p14:tracePt t="143810" x="4394200" y="5072063"/>
          <p14:tracePt t="143833" x="4402138" y="5072063"/>
          <p14:tracePt t="144158" x="4411663" y="5072063"/>
          <p14:tracePt t="146642" x="4394200" y="5072063"/>
          <p14:tracePt t="146656" x="4384675" y="5072063"/>
          <p14:tracePt t="146671" x="4348163" y="5072063"/>
          <p14:tracePt t="146686" x="4303713" y="5072063"/>
          <p14:tracePt t="146701" x="4232275" y="5072063"/>
          <p14:tracePt t="146716" x="4037013" y="5072063"/>
          <p14:tracePt t="146731" x="3965575" y="5072063"/>
          <p14:tracePt t="146745" x="3894138" y="5081588"/>
          <p14:tracePt t="146762" x="3822700" y="5089525"/>
          <p14:tracePt t="146779" x="3608388" y="5108575"/>
          <p14:tracePt t="146796" x="3527425" y="5116513"/>
          <p14:tracePt t="146812" x="3429000" y="5126038"/>
          <p14:tracePt t="146829" x="3367088" y="5126038"/>
          <p14:tracePt t="146847" x="3268663" y="5126038"/>
          <p14:tracePt t="146862" x="3205163" y="5126038"/>
          <p14:tracePt t="146879" x="3133725" y="5126038"/>
          <p14:tracePt t="146895" x="3054350" y="5126038"/>
          <p14:tracePt t="146912" x="3027363" y="5126038"/>
          <p14:tracePt t="146929" x="2973388" y="5126038"/>
          <p14:tracePt t="146945" x="2938463" y="5133975"/>
          <p14:tracePt t="146962" x="2884488" y="5133975"/>
          <p14:tracePt t="146979" x="2847975" y="5133975"/>
          <p14:tracePt t="146995" x="2795588" y="5133975"/>
          <p14:tracePt t="147012" x="2768600" y="5133975"/>
          <p14:tracePt t="147029" x="2714625" y="5133975"/>
          <p14:tracePt t="147045" x="2705100" y="5133975"/>
          <p14:tracePt t="147062" x="2687638" y="5133975"/>
          <p14:tracePt t="147407" x="2679700" y="5133975"/>
          <p14:tracePt t="147421" x="2670175" y="5133975"/>
          <p14:tracePt t="147434" x="2660650" y="5133975"/>
          <p14:tracePt t="147446" x="2633663" y="5133975"/>
          <p14:tracePt t="147462" x="2608263" y="5133975"/>
          <p14:tracePt t="147479" x="2562225" y="5133975"/>
          <p14:tracePt t="147495" x="2500313" y="5133975"/>
          <p14:tracePt t="147512" x="2473325" y="5133975"/>
          <p14:tracePt t="147529" x="2446338" y="5133975"/>
          <p14:tracePt t="147546" x="2374900" y="5126038"/>
          <p14:tracePt t="147562" x="2357438" y="5126038"/>
          <p14:tracePt t="147579" x="2339975" y="5126038"/>
          <p14:tracePt t="147596" x="2322513" y="5126038"/>
          <p14:tracePt t="147629" x="2312988" y="5126038"/>
          <p14:tracePt t="147645" x="2295525" y="5126038"/>
          <p14:tracePt t="147662" x="2276475" y="5126038"/>
          <p14:tracePt t="147679" x="2259013" y="5126038"/>
          <p14:tracePt t="147696" x="2214563" y="5126038"/>
          <p14:tracePt t="147712" x="2197100" y="5126038"/>
          <p14:tracePt t="147729" x="2179638" y="5126038"/>
          <p14:tracePt t="147746" x="2143125" y="5126038"/>
          <p14:tracePt t="147762" x="2116138" y="5126038"/>
          <p14:tracePt t="147779" x="2098675" y="5126038"/>
          <p14:tracePt t="147796" x="2054225" y="5126038"/>
          <p14:tracePt t="147812" x="2036763" y="5126038"/>
          <p14:tracePt t="147846" x="2027238" y="5126038"/>
          <p14:tracePt t="148686" x="2036763" y="5126038"/>
          <p14:tracePt t="149590" x="2036763" y="5116513"/>
          <p14:tracePt t="149605" x="2027238" y="5099050"/>
          <p14:tracePt t="149621" x="2009775" y="5072063"/>
          <p14:tracePt t="149639" x="1982788" y="4902200"/>
          <p14:tracePt t="149664" x="1973263" y="4822825"/>
          <p14:tracePt t="149683" x="1973263" y="4608513"/>
          <p14:tracePt t="149701" x="2143125" y="4295775"/>
          <p14:tracePt t="149733" x="2500313" y="3902075"/>
          <p14:tracePt t="149746" x="2786063" y="3724275"/>
          <p14:tracePt t="149763" x="3125788" y="3598863"/>
          <p14:tracePt t="149780" x="3205163" y="3562350"/>
          <p14:tracePt t="149796" x="3259138" y="3554413"/>
          <p14:tracePt t="149813" x="3536950" y="3554413"/>
          <p14:tracePt t="149830" x="4017963" y="3554413"/>
          <p14:tracePt t="149847" x="4500563" y="3554413"/>
          <p14:tracePt t="149863" x="4857750" y="3554413"/>
          <p14:tracePt t="149880" x="4973638" y="3554413"/>
          <p14:tracePt t="149896" x="5062538" y="3536950"/>
          <p14:tracePt t="149913" x="5180013" y="3536950"/>
          <p14:tracePt t="149930" x="5241925" y="3536950"/>
          <p14:tracePt t="149947" x="5322888" y="3554413"/>
          <p14:tracePt t="149963" x="5875338" y="3795713"/>
          <p14:tracePt t="149980" x="6116638" y="3946525"/>
          <p14:tracePt t="149996" x="6188075" y="4010025"/>
          <p14:tracePt t="150013" x="6232525" y="4071938"/>
          <p14:tracePt t="150030" x="6251575" y="4089400"/>
          <p14:tracePt t="150047" x="6269038" y="4116388"/>
          <p14:tracePt t="150063" x="6367463" y="4232275"/>
          <p14:tracePt t="150080" x="6446838" y="4322763"/>
          <p14:tracePt t="150097" x="6500813" y="4384675"/>
          <p14:tracePt t="150113" x="6545263" y="4446588"/>
          <p14:tracePt t="150130" x="6562725" y="4465638"/>
          <p14:tracePt t="150147" x="6562725" y="4473575"/>
          <p14:tracePt t="150163" x="6572250" y="4491038"/>
          <p14:tracePt t="150180" x="6581775" y="4545013"/>
          <p14:tracePt t="150197" x="6589713" y="4554538"/>
          <p14:tracePt t="150213" x="6589713" y="4581525"/>
          <p14:tracePt t="150230" x="6589713" y="4589463"/>
          <p14:tracePt t="150247" x="6589713" y="4598988"/>
          <p14:tracePt t="150263" x="6599238" y="4598988"/>
          <p14:tracePt t="150280" x="6599238" y="4608513"/>
          <p14:tracePt t="151243" x="6589713" y="4608513"/>
          <p14:tracePt t="151257" x="6581775" y="4608513"/>
          <p14:tracePt t="151270" x="6562725" y="4608513"/>
          <p14:tracePt t="151287" x="6537325" y="4608513"/>
          <p14:tracePt t="151301" x="6491288" y="4598988"/>
          <p14:tracePt t="151315" x="6394450" y="4589463"/>
          <p14:tracePt t="151331" x="5786438" y="4581525"/>
          <p14:tracePt t="151352" x="5205413" y="4581525"/>
          <p14:tracePt t="151373" x="4670425" y="4581525"/>
          <p14:tracePt t="151386" x="4500563" y="4581525"/>
          <p14:tracePt t="151397" x="4251325" y="4581525"/>
          <p14:tracePt t="151414" x="4108450" y="4581525"/>
          <p14:tracePt t="151431" x="3867150" y="4581525"/>
          <p14:tracePt t="151447" x="3786188" y="4581525"/>
          <p14:tracePt t="151464" x="3705225" y="4581525"/>
          <p14:tracePt t="151481" x="3322638" y="4554538"/>
          <p14:tracePt t="151497" x="3170238" y="4554538"/>
          <p14:tracePt t="151514" x="3017838" y="4545013"/>
          <p14:tracePt t="151531" x="2901950" y="4545013"/>
          <p14:tracePt t="151547" x="2874963" y="4545013"/>
          <p14:tracePt t="151564" x="2857500" y="4545013"/>
          <p14:tracePt t="151581" x="2847975" y="4545013"/>
          <p14:tracePt t="151597" x="2840038" y="4545013"/>
          <p14:tracePt t="151620" x="2840038" y="4537075"/>
          <p14:tracePt t="151645" x="2847975" y="4537075"/>
          <p14:tracePt t="151658" x="2874963" y="4537075"/>
          <p14:tracePt t="151672" x="2946400" y="4537075"/>
          <p14:tracePt t="151685" x="3054350" y="4527550"/>
          <p14:tracePt t="151701" x="3197225" y="4527550"/>
          <p14:tracePt t="151718" x="3330575" y="4527550"/>
          <p14:tracePt t="151734" x="3482975" y="4527550"/>
          <p14:tracePt t="151750" x="3554413" y="4527550"/>
          <p14:tracePt t="151766" x="3643313" y="4527550"/>
          <p14:tracePt t="151781" x="3786188" y="4562475"/>
          <p14:tracePt t="151798" x="3803650" y="4562475"/>
          <p14:tracePt t="151814" x="3813175" y="4562475"/>
          <p14:tracePt t="151933" x="3803650" y="4562475"/>
          <p14:tracePt t="151947" x="3786188" y="4562475"/>
          <p14:tracePt t="151964" x="3776663" y="4562475"/>
          <p14:tracePt t="151981" x="3751263" y="4562475"/>
          <p14:tracePt t="151998" x="3724275" y="4562475"/>
          <p14:tracePt t="152014" x="3679825" y="4562475"/>
          <p14:tracePt t="152032" x="3554413" y="4483100"/>
          <p14:tracePt t="152048" x="3500438" y="4446588"/>
          <p14:tracePt t="152064" x="3465513" y="4429125"/>
          <p14:tracePt t="152082" x="3419475" y="4375150"/>
          <p14:tracePt t="152098" x="3411538" y="4348163"/>
          <p14:tracePt t="152114" x="3394075" y="4313238"/>
          <p14:tracePt t="152131" x="3384550" y="4286250"/>
          <p14:tracePt t="152149" x="3384550" y="4251325"/>
          <p14:tracePt t="152166" x="3384550" y="4241800"/>
          <p14:tracePt t="152185" x="3384550" y="4232275"/>
          <p14:tracePt t="152208" x="3384550" y="4224338"/>
          <p14:tracePt t="152283" x="3375025" y="4224338"/>
          <p14:tracePt t="152334" x="3367088" y="4224338"/>
          <p14:tracePt t="154331" x="3367088" y="4205288"/>
          <p14:tracePt t="154347" x="3394075" y="4187825"/>
          <p14:tracePt t="154366" x="3490913" y="4108450"/>
          <p14:tracePt t="154382" x="4276725" y="3705225"/>
          <p14:tracePt t="154400" x="4357688" y="3670300"/>
          <p14:tracePt t="154416" x="4419600" y="3643313"/>
          <p14:tracePt t="154433" x="4652963" y="3562350"/>
          <p14:tracePt t="154449" x="4768850" y="3544888"/>
          <p14:tracePt t="154466" x="4911725" y="3544888"/>
          <p14:tracePt t="154482" x="5313363" y="3554413"/>
          <p14:tracePt t="154499" x="5527675" y="3589338"/>
          <p14:tracePt t="154516" x="5634038" y="3643313"/>
          <p14:tracePt t="154532" x="5857875" y="3741738"/>
          <p14:tracePt t="154549" x="5946775" y="3803650"/>
          <p14:tracePt t="154566" x="6027738" y="3857625"/>
          <p14:tracePt t="154582" x="6303963" y="4017963"/>
          <p14:tracePt t="154610" x="6483350" y="4098925"/>
          <p14:tracePt t="154622" x="6518275" y="4125913"/>
          <p14:tracePt t="154632" x="6554788" y="4133850"/>
          <p14:tracePt t="154649" x="6562725" y="4152900"/>
          <p14:tracePt t="154665" x="6572250" y="4152900"/>
          <p14:tracePt t="154669" x="6572250" y="4170363"/>
          <p14:tracePt t="154682" x="6572250" y="4179888"/>
          <p14:tracePt t="154699" x="6572250" y="4205288"/>
          <p14:tracePt t="154716" x="6572250" y="4224338"/>
          <p14:tracePt t="154732" x="6572250" y="4251325"/>
          <p14:tracePt t="154749" x="6562725" y="4251325"/>
          <p14:tracePt t="154765" x="6545263" y="4268788"/>
          <p14:tracePt t="154782" x="6456363" y="4313238"/>
          <p14:tracePt t="154799" x="6375400" y="4340225"/>
          <p14:tracePt t="154816" x="6276975" y="4375150"/>
          <p14:tracePt t="154832" x="6010275" y="4384675"/>
          <p14:tracePt t="154849" x="5902325" y="4384675"/>
          <p14:tracePt t="154867" x="5803900" y="4384675"/>
          <p14:tracePt t="154886" x="5626100" y="4367213"/>
          <p14:tracePt t="154907" x="5394325" y="4322763"/>
          <p14:tracePt t="154923" x="5276850" y="4303713"/>
          <p14:tracePt t="154943" x="5205413" y="4295775"/>
          <p14:tracePt t="154956" x="5116513" y="4286250"/>
          <p14:tracePt t="154982" x="5089525" y="4276725"/>
          <p14:tracePt t="155358" x="5072063" y="4276725"/>
          <p14:tracePt t="155370" x="5018088" y="4276725"/>
          <p14:tracePt t="155383" x="4822825" y="4276725"/>
          <p14:tracePt t="155399" x="4357688" y="4276725"/>
          <p14:tracePt t="155416" x="4017963" y="4276725"/>
          <p14:tracePt t="155433" x="3554413" y="4276725"/>
          <p14:tracePt t="155449" x="3214688" y="4276725"/>
          <p14:tracePt t="155466" x="3017838" y="4276725"/>
          <p14:tracePt t="155483" x="2438400" y="4276725"/>
          <p14:tracePt t="155499" x="2268538" y="4276725"/>
          <p14:tracePt t="155516" x="2187575" y="4276725"/>
          <p14:tracePt t="155532" x="2098675" y="4276725"/>
          <p14:tracePt t="155549" x="2089150" y="4276725"/>
          <p14:tracePt t="155566" x="2071688" y="4276725"/>
          <p14:tracePt t="155583" x="2062163" y="4276725"/>
          <p14:tracePt t="155670" x="2071688" y="4276725"/>
          <p14:tracePt t="155683" x="2081213" y="4276725"/>
          <p14:tracePt t="155695" x="2089150" y="4276725"/>
          <p14:tracePt t="155708" x="2125663" y="4276725"/>
          <p14:tracePt t="155720" x="2205038" y="4276725"/>
          <p14:tracePt t="155734" x="2384425" y="4276725"/>
          <p14:tracePt t="155749" x="2919413" y="4295775"/>
          <p14:tracePt t="155766" x="3544888" y="4313238"/>
          <p14:tracePt t="155783" x="4741863" y="4402138"/>
          <p14:tracePt t="155799" x="5232400" y="4438650"/>
          <p14:tracePt t="155816" x="5411788" y="4456113"/>
          <p14:tracePt t="155833" x="5589588" y="4465638"/>
          <p14:tracePt t="155849" x="5867400" y="4510088"/>
          <p14:tracePt t="155866" x="6037263" y="4527550"/>
          <p14:tracePt t="155883" x="6170613" y="4527550"/>
          <p14:tracePt t="155899" x="6276975" y="4527550"/>
          <p14:tracePt t="155972" x="6259513" y="4527550"/>
          <p14:tracePt t="155985" x="6242050" y="4527550"/>
          <p14:tracePt t="156010" x="6232525" y="4527550"/>
          <p14:tracePt t="156047" x="6215063" y="4527550"/>
          <p14:tracePt t="156061" x="6197600" y="4527550"/>
          <p14:tracePt t="156076" x="6170613" y="4527550"/>
          <p14:tracePt t="156089" x="6126163" y="4527550"/>
          <p14:tracePt t="156103" x="6045200" y="4527550"/>
          <p14:tracePt t="156116" x="5919788" y="4518025"/>
          <p14:tracePt t="156136" x="5313363" y="4491038"/>
          <p14:tracePt t="156155" x="4973638" y="4473575"/>
          <p14:tracePt t="156175" x="4054475" y="4456113"/>
          <p14:tracePt t="156191" x="3589338" y="4456113"/>
          <p14:tracePt t="156204" x="3446463" y="4456113"/>
          <p14:tracePt t="156217" x="3295650" y="4456113"/>
          <p14:tracePt t="156235" x="3089275" y="4456113"/>
          <p14:tracePt t="156256" x="3009900" y="4465638"/>
          <p14:tracePt t="156273" x="2919413" y="4465638"/>
          <p14:tracePt t="156288" x="2901950" y="4465638"/>
          <p14:tracePt t="156300" x="2894013" y="4465638"/>
          <p14:tracePt t="156316" x="2884488" y="4465638"/>
          <p14:tracePt t="156333" x="2874963" y="4465638"/>
          <p14:tracePt t="156411" x="2911475" y="4465638"/>
          <p14:tracePt t="156424" x="2965450" y="4465638"/>
          <p14:tracePt t="156437" x="3036888" y="4465638"/>
          <p14:tracePt t="156450" x="3205163" y="4456113"/>
          <p14:tracePt t="156468" x="3455988" y="4429125"/>
          <p14:tracePt t="156489" x="4044950" y="4340225"/>
          <p14:tracePt t="156506" x="4295775" y="4313238"/>
          <p14:tracePt t="156523" x="5018088" y="4241800"/>
          <p14:tracePt t="156536" x="5357813" y="4232275"/>
          <p14:tracePt t="156550" x="5510213" y="4232275"/>
          <p14:tracePt t="156567" x="5653088" y="4232275"/>
          <p14:tracePt t="156583" x="5715000" y="4232275"/>
          <p14:tracePt t="156608" x="5741988" y="4232275"/>
          <p14:tracePt t="156628" x="5751513" y="4232275"/>
          <p14:tracePt t="156686" x="5741988" y="4232275"/>
          <p14:tracePt t="156698" x="5732463" y="4232275"/>
          <p14:tracePt t="156711" x="5724525" y="4232275"/>
          <p14:tracePt t="156723" x="5697538" y="4232275"/>
          <p14:tracePt t="156736" x="5688013" y="4232275"/>
          <p14:tracePt t="156750" x="5680075" y="4232275"/>
          <p14:tracePt t="156766" x="5670550" y="4232275"/>
          <p14:tracePt t="156783" x="5661025" y="4232275"/>
          <p14:tracePt t="156800" x="5643563" y="4232275"/>
          <p14:tracePt t="156816" x="5599113" y="4232275"/>
          <p14:tracePt t="156833" x="5527675" y="4232275"/>
          <p14:tracePt t="156850" x="5286375" y="4232275"/>
          <p14:tracePt t="156866" x="5143500" y="4232275"/>
          <p14:tracePt t="156883" x="5045075" y="4232275"/>
          <p14:tracePt t="156900" x="4562475" y="4232275"/>
          <p14:tracePt t="156917" x="4037013" y="4232275"/>
          <p14:tracePt t="156933" x="3803650" y="4251325"/>
          <p14:tracePt t="156950" x="3465513" y="4251325"/>
          <p14:tracePt t="156967" x="3394075" y="4251325"/>
          <p14:tracePt t="156983" x="3357563" y="4251325"/>
          <p14:tracePt t="157000" x="3330575" y="4251325"/>
          <p14:tracePt t="157099" x="3340100" y="4251325"/>
          <p14:tracePt t="157112" x="3367088" y="4251325"/>
          <p14:tracePt t="157124" x="3411538" y="4251325"/>
          <p14:tracePt t="157137" x="3490913" y="4251325"/>
          <p14:tracePt t="157150" x="3625850" y="4251325"/>
          <p14:tracePt t="157167" x="3822700" y="4251325"/>
          <p14:tracePt t="157183" x="3990975" y="4251325"/>
          <p14:tracePt t="157200" x="4340225" y="4251325"/>
          <p14:tracePt t="157217" x="4411663" y="4251325"/>
          <p14:tracePt t="157233" x="4473575" y="4251325"/>
          <p14:tracePt t="157250" x="4572000" y="4251325"/>
          <p14:tracePt t="157267" x="4616450" y="4251325"/>
          <p14:tracePt t="157283" x="4660900" y="4251325"/>
          <p14:tracePt t="157300" x="4732338" y="4251325"/>
          <p14:tracePt t="157317" x="4759325" y="4251325"/>
          <p14:tracePt t="157333" x="4768850" y="4251325"/>
          <p14:tracePt t="157501" x="4759325" y="4251325"/>
          <p14:tracePt t="157539" x="4751388" y="4251325"/>
          <p14:tracePt t="157663" x="4741863" y="4251325"/>
          <p14:tracePt t="157688" x="4732338" y="4251325"/>
          <p14:tracePt t="157701" x="4714875" y="4251325"/>
          <p14:tracePt t="157713" x="4670425" y="4251325"/>
          <p14:tracePt t="157726" x="4473575" y="4251325"/>
          <p14:tracePt t="157739" x="3894138" y="4241800"/>
          <p14:tracePt t="157751" x="3179763" y="4187825"/>
          <p14:tracePt t="157767" x="2714625" y="4152900"/>
          <p14:tracePt t="157784" x="2347913" y="4116388"/>
          <p14:tracePt t="157800" x="2000250" y="4108450"/>
          <p14:tracePt t="157817" x="1643063" y="4062413"/>
          <p14:tracePt t="157834" x="1536700" y="4062413"/>
          <p14:tracePt t="157850" x="1393825" y="4062413"/>
          <p14:tracePt t="157867" x="1366838" y="4062413"/>
          <p14:tracePt t="157884" x="1339850" y="4062413"/>
          <p14:tracePt t="157901" x="1330325" y="4062413"/>
          <p14:tracePt t="157917" x="1322388" y="4062413"/>
          <p14:tracePt t="157953" x="1322388" y="4054475"/>
          <p14:tracePt t="158265" x="1312863" y="4054475"/>
          <p14:tracePt t="158291" x="1303338" y="4054475"/>
          <p14:tracePt t="158303" x="1295400" y="4044950"/>
          <p14:tracePt t="158315" x="1276350" y="4027488"/>
          <p14:tracePt t="158328" x="1258888" y="4017963"/>
          <p14:tracePt t="158340" x="1241425" y="4000500"/>
          <p14:tracePt t="158354" x="1223963" y="3983038"/>
          <p14:tracePt t="158368" x="1204913" y="3973513"/>
          <p14:tracePt t="158384" x="1187450" y="3956050"/>
          <p14:tracePt t="158402" x="1169988" y="3938588"/>
          <p14:tracePt t="158417" x="1160463" y="3938588"/>
          <p14:tracePt t="158434" x="1152525" y="3919538"/>
          <p14:tracePt t="158451" x="1133475" y="3919538"/>
          <p14:tracePt t="158467" x="1133475" y="3911600"/>
          <p14:tracePt t="159118" x="1143000" y="3911600"/>
          <p14:tracePt t="159381" x="1152525" y="3911600"/>
          <p14:tracePt t="159443" x="1152525" y="3902075"/>
          <p14:tracePt t="159468" x="1160463" y="3902075"/>
          <p14:tracePt t="159482" x="1160463" y="3894138"/>
          <p14:tracePt t="159493" x="1179513" y="3884613"/>
          <p14:tracePt t="159506" x="1204913" y="3875088"/>
          <p14:tracePt t="159518" x="1268413" y="3840163"/>
          <p14:tracePt t="159535" x="1419225" y="3759200"/>
          <p14:tracePt t="159551" x="1643063" y="3660775"/>
          <p14:tracePt t="159568" x="1857375" y="3589338"/>
          <p14:tracePt t="159585" x="1955800" y="3571875"/>
          <p14:tracePt t="159602" x="2009775" y="3562350"/>
          <p14:tracePt t="159619" x="2125663" y="3562350"/>
          <p14:tracePt t="159635" x="2232025" y="3562350"/>
          <p14:tracePt t="159652" x="2330450" y="3562350"/>
          <p14:tracePt t="159668" x="2517775" y="3589338"/>
          <p14:tracePt t="159685" x="2589213" y="3598863"/>
          <p14:tracePt t="159701" x="2652713" y="3608388"/>
          <p14:tracePt t="159718" x="2705100" y="3633788"/>
          <p14:tracePt t="159735" x="2724150" y="3633788"/>
          <p14:tracePt t="159752" x="2751138" y="3633788"/>
          <p14:tracePt t="159768" x="2813050" y="3652838"/>
          <p14:tracePt t="159785" x="2840038" y="3670300"/>
          <p14:tracePt t="159802" x="2867025" y="3670300"/>
          <p14:tracePt t="159818" x="2884488" y="3679825"/>
          <p14:tracePt t="159845" x="2884488" y="3687763"/>
          <p14:tracePt t="160259" x="2901950" y="3687763"/>
          <p14:tracePt t="160271" x="2965450" y="3687763"/>
          <p14:tracePt t="160284" x="3268663" y="3687763"/>
          <p14:tracePt t="160296" x="3830638" y="3741738"/>
          <p14:tracePt t="160309" x="3983038" y="3795713"/>
          <p14:tracePt t="160321" x="4098925" y="3848100"/>
          <p14:tracePt t="160335" x="4170363" y="3884613"/>
          <p14:tracePt t="160352" x="4214813" y="3911600"/>
          <p14:tracePt t="160370" x="4241800" y="3929063"/>
          <p14:tracePt t="160385" x="4241800" y="3938588"/>
          <p14:tracePt t="160402" x="4251325" y="3938588"/>
          <p14:tracePt t="160419" x="4259263" y="3956050"/>
          <p14:tracePt t="160452" x="4259263" y="396557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 fontScale="92500" lnSpcReduction="20000"/>
          </a:bodyPr>
          <a:lstStyle/>
          <a:p>
            <a:pPr algn="just" eaLnBrk="0" hangingPunct="0">
              <a:buFontTx/>
              <a:buChar char="•"/>
            </a:pPr>
            <a:r>
              <a:rPr lang="en-US" dirty="0"/>
              <a:t>A router connects two networks, commonly two LANs or WANs or a LAN and its ISP's network. 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A router is a device that forwards </a:t>
            </a:r>
            <a:r>
              <a:rPr lang="en-US" dirty="0">
                <a:solidFill>
                  <a:srgbClr val="0070C0"/>
                </a:solidFill>
              </a:rPr>
              <a:t>data packets </a:t>
            </a:r>
            <a:r>
              <a:rPr lang="en-US" dirty="0"/>
              <a:t>along networks. 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Routers use headers and routing tables to determine the best path for forwarding the packets.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They use protocols such as </a:t>
            </a:r>
            <a:r>
              <a:rPr lang="en-US" dirty="0">
                <a:solidFill>
                  <a:srgbClr val="0070C0"/>
                </a:solidFill>
              </a:rPr>
              <a:t>ICMP</a:t>
            </a:r>
            <a:r>
              <a:rPr lang="en-US" dirty="0"/>
              <a:t> to communicate with each other and configure the </a:t>
            </a:r>
            <a:r>
              <a:rPr lang="en-US" dirty="0">
                <a:solidFill>
                  <a:srgbClr val="0070C0"/>
                </a:solidFill>
              </a:rPr>
              <a:t>best route </a:t>
            </a:r>
            <a:r>
              <a:rPr lang="en-US" dirty="0"/>
              <a:t>between any two hosts.</a:t>
            </a:r>
          </a:p>
          <a:p>
            <a:pPr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7" b="20575"/>
          <a:stretch/>
        </p:blipFill>
        <p:spPr>
          <a:xfrm>
            <a:off x="6280937" y="457199"/>
            <a:ext cx="2752956" cy="60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5143"/>
            <a:ext cx="16764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84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114871"/>
    </mc:Choice>
    <mc:Fallback xmlns="">
      <p:transition advTm="114871"/>
    </mc:Fallback>
  </mc:AlternateContent>
  <p:extLst>
    <p:ext uri="{3A86A75C-4F4B-4683-9AE1-C65F6400EC91}">
      <p14:laserTraceLst xmlns:p14="http://schemas.microsoft.com/office/powerpoint/2010/main">
        <p14:tracePtLst>
          <p14:tracePt t="2910" x="776288" y="5000625"/>
          <p14:tracePt t="4681" x="776288" y="4983163"/>
          <p14:tracePt t="4693" x="776288" y="4929188"/>
          <p14:tracePt t="4709" x="776288" y="4822825"/>
          <p14:tracePt t="4723" x="795338" y="4465638"/>
          <p14:tracePt t="4739" x="874713" y="4081463"/>
          <p14:tracePt t="4756" x="1000125" y="3419475"/>
          <p14:tracePt t="4773" x="1044575" y="3116263"/>
          <p14:tracePt t="4789" x="1062038" y="2724150"/>
          <p14:tracePt t="4806" x="1098550" y="2009775"/>
          <p14:tracePt t="4823" x="1098550" y="1527175"/>
          <p14:tracePt t="4847" x="1098550" y="1295400"/>
          <p14:tracePt t="4871" x="1098550" y="1054100"/>
          <p14:tracePt t="4895" x="1098550" y="1027113"/>
          <p14:tracePt t="5507" x="1108075" y="1027113"/>
          <p14:tracePt t="5544" x="1116013" y="1027113"/>
          <p14:tracePt t="5557" x="1125538" y="1027113"/>
          <p14:tracePt t="5581" x="1133475" y="1027113"/>
          <p14:tracePt t="5607" x="1143000" y="1027113"/>
          <p14:tracePt t="5619" x="1152525" y="1027113"/>
          <p14:tracePt t="5631" x="1160463" y="1027113"/>
          <p14:tracePt t="5656" x="1169988" y="1027113"/>
          <p14:tracePt t="5681" x="1187450" y="1027113"/>
          <p14:tracePt t="5706" x="1196975" y="1027113"/>
          <p14:tracePt t="5718" x="1204913" y="1027113"/>
          <p14:tracePt t="5744" x="1214438" y="1027113"/>
          <p14:tracePt t="5757" x="1223963" y="1027113"/>
          <p14:tracePt t="6208" x="1231900" y="1027113"/>
          <p14:tracePt t="6221" x="1250950" y="1027113"/>
          <p14:tracePt t="6234" x="1285875" y="1027113"/>
          <p14:tracePt t="6246" x="1438275" y="1027113"/>
          <p14:tracePt t="6259" x="1625600" y="1027113"/>
          <p14:tracePt t="6273" x="1758950" y="1027113"/>
          <p14:tracePt t="6290" x="1884363" y="1027113"/>
          <p14:tracePt t="6307" x="2241550" y="1054100"/>
          <p14:tracePt t="6324" x="2660650" y="1071563"/>
          <p14:tracePt t="6346" x="3000375" y="1116013"/>
          <p14:tracePt t="6366" x="3108325" y="1133475"/>
          <p14:tracePt t="6385" x="3224213" y="1160463"/>
          <p14:tracePt t="6407" x="3286125" y="1169988"/>
          <p14:tracePt t="6424" x="3446463" y="1223963"/>
          <p14:tracePt t="6442" x="3554413" y="1258888"/>
          <p14:tracePt t="6459" x="3946525" y="1500188"/>
          <p14:tracePt t="6482" x="4232275" y="1660525"/>
          <p14:tracePt t="6508" x="4322763" y="1795463"/>
          <p14:tracePt t="6527" x="4348163" y="1822450"/>
          <p14:tracePt t="6549" x="4357688" y="1847850"/>
          <p14:tracePt t="6567" x="4357688" y="1857375"/>
          <p14:tracePt t="6587" x="4367213" y="1874838"/>
          <p14:tracePt t="6596" x="4367213" y="1884363"/>
          <p14:tracePt t="6623" x="4367213" y="1893888"/>
          <p14:tracePt t="6640" x="4367213" y="1901825"/>
          <p14:tracePt t="6659" x="4367213" y="1911350"/>
          <p14:tracePt t="6673" x="4367213" y="1938338"/>
          <p14:tracePt t="6690" x="4367213" y="1982788"/>
          <p14:tracePt t="6708" x="4367213" y="2027238"/>
          <p14:tracePt t="6740" x="4367213" y="2036763"/>
          <p14:tracePt t="7123" x="4367213" y="2054225"/>
          <p14:tracePt t="7135" x="4367213" y="2062163"/>
          <p14:tracePt t="7148" x="4375150" y="2081213"/>
          <p14:tracePt t="7160" x="4375150" y="2089150"/>
          <p14:tracePt t="7174" x="4375150" y="2098675"/>
          <p14:tracePt t="7190" x="4375150" y="2108200"/>
          <p14:tracePt t="7236" x="4367213" y="2108200"/>
          <p14:tracePt t="7248" x="4322763" y="2125663"/>
          <p14:tracePt t="7260" x="4251325" y="2125663"/>
          <p14:tracePt t="7273" x="3965575" y="2133600"/>
          <p14:tracePt t="7291" x="3517900" y="2152650"/>
          <p14:tracePt t="7307" x="3133725" y="2170113"/>
          <p14:tracePt t="7324" x="2705100" y="2197100"/>
          <p14:tracePt t="7340" x="2482850" y="2205038"/>
          <p14:tracePt t="7357" x="2374900" y="2205038"/>
          <p14:tracePt t="7374" x="2197100" y="2214563"/>
          <p14:tracePt t="7390" x="2160588" y="2214563"/>
          <p14:tracePt t="7407" x="2133600" y="2214563"/>
          <p14:tracePt t="7424" x="2089150" y="2214563"/>
          <p14:tracePt t="7441" x="2081213" y="2214563"/>
          <p14:tracePt t="7457" x="2062163" y="2214563"/>
          <p14:tracePt t="7474" x="2036763" y="2214563"/>
          <p14:tracePt t="7490" x="2017713" y="2214563"/>
          <p14:tracePt t="7507" x="2009775" y="2224088"/>
          <p14:tracePt t="7524" x="1990725" y="2224088"/>
          <p14:tracePt t="7560" x="1982788" y="2224088"/>
          <p14:tracePt t="7711" x="1990725" y="2224088"/>
          <p14:tracePt t="7737" x="2000250" y="2224088"/>
          <p14:tracePt t="7775" x="2009775" y="2224088"/>
          <p14:tracePt t="7786" x="2017713" y="2224088"/>
          <p14:tracePt t="7824" x="2027238" y="2224088"/>
          <p14:tracePt t="7849" x="2036763" y="2224088"/>
          <p14:tracePt t="7862" x="2044700" y="2224088"/>
          <p14:tracePt t="7875" x="2054225" y="2224088"/>
          <p14:tracePt t="7891" x="2062163" y="2224088"/>
          <p14:tracePt t="7907" x="2071688" y="2224088"/>
          <p14:tracePt t="7924" x="2125663" y="2224088"/>
          <p14:tracePt t="7941" x="2187575" y="2224088"/>
          <p14:tracePt t="7957" x="2295525" y="2224088"/>
          <p14:tracePt t="7974" x="2679700" y="2224088"/>
          <p14:tracePt t="7991" x="2786063" y="2224088"/>
          <p14:tracePt t="8007" x="2884488" y="2224088"/>
          <p14:tracePt t="8024" x="2982913" y="2224088"/>
          <p14:tracePt t="8041" x="3000375" y="2224088"/>
          <p14:tracePt t="8058" x="3017838" y="2224088"/>
          <p14:tracePt t="8074" x="3062288" y="2224088"/>
          <p14:tracePt t="8091" x="3089275" y="2224088"/>
          <p14:tracePt t="8107" x="3108325" y="2224088"/>
          <p14:tracePt t="8124" x="3133725" y="2224088"/>
          <p14:tracePt t="8141" x="3143250" y="2224088"/>
          <p14:tracePt t="8158" x="3152775" y="2224088"/>
          <p14:tracePt t="8225" x="3160713" y="2224088"/>
          <p14:tracePt t="8237" x="3170238" y="2224088"/>
          <p14:tracePt t="8250" x="3205163" y="2224088"/>
          <p14:tracePt t="8263" x="3340100" y="2224088"/>
          <p14:tracePt t="8275" x="3536950" y="2214563"/>
          <p14:tracePt t="8291" x="3857625" y="2197100"/>
          <p14:tracePt t="8307" x="3938588" y="2187575"/>
          <p14:tracePt t="8324" x="4000500" y="2187575"/>
          <p14:tracePt t="8341" x="4010025" y="2187575"/>
          <p14:tracePt t="8357" x="4017963" y="2187575"/>
          <p14:tracePt t="8374" x="4054475" y="2187575"/>
          <p14:tracePt t="8391" x="4071938" y="2187575"/>
          <p14:tracePt t="8407" x="4089400" y="2187575"/>
          <p14:tracePt t="8424" x="4116388" y="2187575"/>
          <p14:tracePt t="8441" x="4125913" y="2187575"/>
          <p14:tracePt t="8714" x="4133850" y="2187575"/>
          <p14:tracePt t="8727" x="4152900" y="2187575"/>
          <p14:tracePt t="8739" x="4205288" y="2179638"/>
          <p14:tracePt t="8752" x="4348163" y="2170113"/>
          <p14:tracePt t="8763" x="4697413" y="2133600"/>
          <p14:tracePt t="8777" x="4803775" y="2133600"/>
          <p14:tracePt t="8791" x="4875213" y="2133600"/>
          <p14:tracePt t="8808" x="4983163" y="2133600"/>
          <p14:tracePt t="8825" x="5099050" y="2133600"/>
          <p14:tracePt t="8841" x="5126038" y="2133600"/>
          <p14:tracePt t="8858" x="5153025" y="2133600"/>
          <p14:tracePt t="8875" x="5197475" y="2133600"/>
          <p14:tracePt t="8891" x="5224463" y="2133600"/>
          <p14:tracePt t="8908" x="5251450" y="2133600"/>
          <p14:tracePt t="8926" x="5286375" y="2133600"/>
          <p14:tracePt t="8942" x="5295900" y="2133600"/>
          <p14:tracePt t="8958" x="5303838" y="2133600"/>
          <p14:tracePt t="9002" x="5313363" y="2133600"/>
          <p14:tracePt t="9277" x="5322888" y="2133600"/>
          <p14:tracePt t="9302" x="5330825" y="2133600"/>
          <p14:tracePt t="9342" x="5340350" y="2133600"/>
          <p14:tracePt t="9392" x="5348288" y="2133600"/>
          <p14:tracePt t="9678" x="5348288" y="2143125"/>
          <p14:tracePt t="9791" x="5340350" y="2143125"/>
          <p14:tracePt t="9816" x="5330825" y="2143125"/>
          <p14:tracePt t="9829" x="5322888" y="2143125"/>
          <p14:tracePt t="9853" x="5313363" y="2143125"/>
          <p14:tracePt t="9879" x="5303838" y="2143125"/>
          <p14:tracePt t="9891" x="5276850" y="2152650"/>
          <p14:tracePt t="9904" x="5259388" y="2152650"/>
          <p14:tracePt t="9916" x="5232400" y="2152650"/>
          <p14:tracePt t="9928" x="5197475" y="2152650"/>
          <p14:tracePt t="9942" x="5133975" y="2160588"/>
          <p14:tracePt t="9958" x="5018088" y="2170113"/>
          <p14:tracePt t="9975" x="4867275" y="2197100"/>
          <p14:tracePt t="9992" x="4062413" y="2312988"/>
          <p14:tracePt t="10008" x="3732213" y="2374900"/>
          <p14:tracePt t="10025" x="3616325" y="2411413"/>
          <p14:tracePt t="10042" x="3367088" y="2428875"/>
          <p14:tracePt t="10059" x="3295650" y="2438400"/>
          <p14:tracePt t="10075" x="3232150" y="2438400"/>
          <p14:tracePt t="10092" x="3116263" y="2438400"/>
          <p14:tracePt t="10109" x="3054350" y="2438400"/>
          <p14:tracePt t="10125" x="3027363" y="2438400"/>
          <p14:tracePt t="10142" x="2973388" y="2438400"/>
          <p14:tracePt t="10159" x="2946400" y="2438400"/>
          <p14:tracePt t="10175" x="2919413" y="2446338"/>
          <p14:tracePt t="10192" x="2822575" y="2455863"/>
          <p14:tracePt t="10209" x="2795588" y="2455863"/>
          <p14:tracePt t="10225" x="2768600" y="2455863"/>
          <p14:tracePt t="10242" x="2714625" y="2465388"/>
          <p14:tracePt t="10259" x="2687638" y="2465388"/>
          <p14:tracePt t="10275" x="2660650" y="2465388"/>
          <p14:tracePt t="10292" x="2598738" y="2465388"/>
          <p14:tracePt t="10309" x="2581275" y="2465388"/>
          <p14:tracePt t="10325" x="2562225" y="2465388"/>
          <p14:tracePt t="10342" x="2554288" y="2465388"/>
          <p14:tracePt t="10359" x="2544763" y="2465388"/>
          <p14:tracePt t="10644" x="2536825" y="2465388"/>
          <p14:tracePt t="10657" x="2527300" y="2465388"/>
          <p14:tracePt t="10672" x="2509838" y="2465388"/>
          <p14:tracePt t="10686" x="2482850" y="2465388"/>
          <p14:tracePt t="10701" x="2438400" y="2465388"/>
          <p14:tracePt t="10714" x="2339975" y="2465388"/>
          <p14:tracePt t="10726" x="2251075" y="2465388"/>
          <p14:tracePt t="10743" x="2170113" y="2465388"/>
          <p14:tracePt t="10759" x="2009775" y="2482850"/>
          <p14:tracePt t="10776" x="1928813" y="2500313"/>
          <p14:tracePt t="10792" x="1884363" y="2517775"/>
          <p14:tracePt t="10809" x="1812925" y="2544763"/>
          <p14:tracePt t="10826" x="1776413" y="2554288"/>
          <p14:tracePt t="10843" x="1697038" y="2562225"/>
          <p14:tracePt t="10859" x="1670050" y="2571750"/>
          <p14:tracePt t="10876" x="1652588" y="2571750"/>
          <p14:tracePt t="10893" x="1633538" y="2571750"/>
          <p14:tracePt t="10909" x="1625600" y="2571750"/>
          <p14:tracePt t="11146" x="1633538" y="2571750"/>
          <p14:tracePt t="11157" x="1643063" y="2571750"/>
          <p14:tracePt t="11169" x="1652588" y="2571750"/>
          <p14:tracePt t="11182" x="1660525" y="2571750"/>
          <p14:tracePt t="11195" x="1670050" y="2571750"/>
          <p14:tracePt t="11209" x="1697038" y="2571750"/>
          <p14:tracePt t="11226" x="1704975" y="2571750"/>
          <p14:tracePt t="11244" x="1751013" y="2571750"/>
          <p14:tracePt t="11259" x="1768475" y="2571750"/>
          <p14:tracePt t="11276" x="1803400" y="2571750"/>
          <p14:tracePt t="11293" x="1893888" y="2571750"/>
          <p14:tracePt t="11309" x="1946275" y="2571750"/>
          <p14:tracePt t="11326" x="2017713" y="2571750"/>
          <p14:tracePt t="11343" x="2116138" y="2571750"/>
          <p14:tracePt t="11359" x="2276475" y="2581275"/>
          <p14:tracePt t="11376" x="2312988" y="2589213"/>
          <p14:tracePt t="11393" x="2357438" y="2598738"/>
          <p14:tracePt t="11409" x="2419350" y="2598738"/>
          <p14:tracePt t="11425" x="2428875" y="2598738"/>
          <p14:tracePt t="11442" x="2438400" y="2598738"/>
          <p14:tracePt t="11594" x="2428875" y="2598738"/>
          <p14:tracePt t="11619" x="2419350" y="2598738"/>
          <p14:tracePt t="11632" x="2411413" y="2598738"/>
          <p14:tracePt t="11645" x="2401888" y="2598738"/>
          <p14:tracePt t="11656" x="2384425" y="2598738"/>
          <p14:tracePt t="11669" x="2366963" y="2598738"/>
          <p14:tracePt t="11682" x="2330450" y="2598738"/>
          <p14:tracePt t="11694" x="2286000" y="2598738"/>
          <p14:tracePt t="11709" x="2259013" y="2598738"/>
          <p14:tracePt t="11726" x="2241550" y="2598738"/>
          <p14:tracePt t="11742" x="2224088" y="2598738"/>
          <p14:tracePt t="11759" x="2197100" y="2598738"/>
          <p14:tracePt t="11776" x="2197100" y="2589213"/>
          <p14:tracePt t="11792" x="2187575" y="2581275"/>
          <p14:tracePt t="11984" x="2197100" y="2581275"/>
          <p14:tracePt t="12034" x="2205038" y="2581275"/>
          <p14:tracePt t="12409" x="2214563" y="2581275"/>
          <p14:tracePt t="12747" x="2224088" y="2581275"/>
          <p14:tracePt t="12759" x="2224088" y="2571750"/>
          <p14:tracePt t="12785" x="2241550" y="2571750"/>
          <p14:tracePt t="12797" x="2259013" y="2571750"/>
          <p14:tracePt t="12810" x="2286000" y="2562225"/>
          <p14:tracePt t="12822" x="2393950" y="2554288"/>
          <p14:tracePt t="12835" x="2562225" y="2527300"/>
          <p14:tracePt t="12847" x="2955925" y="2509838"/>
          <p14:tracePt t="12859" x="3170238" y="2509838"/>
          <p14:tracePt t="12877" x="3241675" y="2509838"/>
          <p14:tracePt t="12893" x="3340100" y="2509838"/>
          <p14:tracePt t="12910" x="3482975" y="2509838"/>
          <p14:tracePt t="12927" x="3527425" y="2509838"/>
          <p14:tracePt t="12943" x="3554413" y="2509838"/>
          <p14:tracePt t="12960" x="3625850" y="2509838"/>
          <p14:tracePt t="12977" x="3652838" y="2509838"/>
          <p14:tracePt t="12993" x="3679825" y="2509838"/>
          <p14:tracePt t="13010" x="3687763" y="2509838"/>
          <p14:tracePt t="13336" x="3687763" y="2517775"/>
          <p14:tracePt t="13361" x="3679825" y="2517775"/>
          <p14:tracePt t="13650" x="3687763" y="2517775"/>
          <p14:tracePt t="13663" x="3705225" y="2517775"/>
          <p14:tracePt t="13675" x="3732213" y="2517775"/>
          <p14:tracePt t="13688" x="3768725" y="2517775"/>
          <p14:tracePt t="13700" x="3813175" y="2517775"/>
          <p14:tracePt t="13713" x="3867150" y="2517775"/>
          <p14:tracePt t="13727" x="3938588" y="2517775"/>
          <p14:tracePt t="13744" x="3973513" y="2517775"/>
          <p14:tracePt t="13761" x="4017963" y="2527300"/>
          <p14:tracePt t="13777" x="4027488" y="2527300"/>
          <p14:tracePt t="13811" x="4037013" y="2536825"/>
          <p14:tracePt t="15839" x="4054475" y="2536825"/>
          <p14:tracePt t="15852" x="4071938" y="2536825"/>
          <p14:tracePt t="15864" x="4143375" y="2536825"/>
          <p14:tracePt t="15877" x="4340225" y="2544763"/>
          <p14:tracePt t="15889" x="4911725" y="2598738"/>
          <p14:tracePt t="15902" x="5072063" y="2625725"/>
          <p14:tracePt t="15915" x="5180013" y="2643188"/>
          <p14:tracePt t="15927" x="5348288" y="2670175"/>
          <p14:tracePt t="15944" x="5456238" y="2687638"/>
          <p14:tracePt t="15961" x="5518150" y="2697163"/>
          <p14:tracePt t="15978" x="5661025" y="2714625"/>
          <p14:tracePt t="15994" x="5688013" y="2714625"/>
          <p14:tracePt t="16011" x="5697538" y="2714625"/>
          <p14:tracePt t="16028" x="5724525" y="2714625"/>
          <p14:tracePt t="16530" x="5732463" y="2714625"/>
          <p14:tracePt t="16542" x="5751513" y="2705100"/>
          <p14:tracePt t="16555" x="5759450" y="2705100"/>
          <p14:tracePt t="16567" x="5786438" y="2697163"/>
          <p14:tracePt t="16581" x="5803900" y="2687638"/>
          <p14:tracePt t="16595" x="5813425" y="2679700"/>
          <p14:tracePt t="16612" x="5822950" y="2679700"/>
          <p14:tracePt t="16631" x="5830888" y="2679700"/>
          <p14:tracePt t="16667" x="5830888" y="2670175"/>
          <p14:tracePt t="16705" x="5813425" y="2670175"/>
          <p14:tracePt t="16718" x="5786438" y="2670175"/>
          <p14:tracePt t="16731" x="5759450" y="2660650"/>
          <p14:tracePt t="16745" x="5724525" y="2652713"/>
          <p14:tracePt t="16762" x="5688013" y="2643188"/>
          <p14:tracePt t="16779" x="5581650" y="2625725"/>
          <p14:tracePt t="16795" x="5545138" y="2616200"/>
          <p14:tracePt t="16812" x="5510213" y="2616200"/>
          <p14:tracePt t="16829" x="5419725" y="2608263"/>
          <p14:tracePt t="16845" x="5375275" y="2598738"/>
          <p14:tracePt t="16862" x="5348288" y="2598738"/>
          <p14:tracePt t="16879" x="5303838" y="2598738"/>
          <p14:tracePt t="16895" x="5295900" y="2598738"/>
          <p14:tracePt t="16912" x="5286375" y="2598738"/>
          <p14:tracePt t="17081" x="5295900" y="2598738"/>
          <p14:tracePt t="17094" x="5303838" y="2598738"/>
          <p14:tracePt t="17119" x="5313363" y="2598738"/>
          <p14:tracePt t="17131" x="5322888" y="2598738"/>
          <p14:tracePt t="17169" x="5330825" y="2598738"/>
          <p14:tracePt t="17359" x="5340350" y="2589213"/>
          <p14:tracePt t="17382" x="5357813" y="2589213"/>
          <p14:tracePt t="17394" x="5367338" y="2581275"/>
          <p14:tracePt t="17406" x="5384800" y="2571750"/>
          <p14:tracePt t="17419" x="5411788" y="2562225"/>
          <p14:tracePt t="17432" x="5438775" y="2554288"/>
          <p14:tracePt t="17446" x="5465763" y="2536825"/>
          <p14:tracePt t="17462" x="5491163" y="2536825"/>
          <p14:tracePt t="17480" x="5510213" y="2517775"/>
          <p14:tracePt t="17496" x="5545138" y="2509838"/>
          <p14:tracePt t="17512" x="5572125" y="2509838"/>
          <p14:tracePt t="17530" x="5599113" y="2509838"/>
          <p14:tracePt t="17545" x="5653088" y="2509838"/>
          <p14:tracePt t="17562" x="5680075" y="2509838"/>
          <p14:tracePt t="17579" x="5688013" y="2509838"/>
          <p14:tracePt t="17596" x="5697538" y="2509838"/>
          <p14:tracePt t="17696" x="5680075" y="2509838"/>
          <p14:tracePt t="17707" x="5661025" y="2509838"/>
          <p14:tracePt t="17719" x="5643563" y="2509838"/>
          <p14:tracePt t="17732" x="5626100" y="2509838"/>
          <p14:tracePt t="17746" x="5608638" y="2509838"/>
          <p14:tracePt t="17762" x="5589588" y="2509838"/>
          <p14:tracePt t="17779" x="5581650" y="2509838"/>
          <p14:tracePt t="17796" x="5537200" y="2509838"/>
          <p14:tracePt t="17812" x="5518150" y="2509838"/>
          <p14:tracePt t="17830" x="5510213" y="2509838"/>
          <p14:tracePt t="17846" x="5491163" y="2509838"/>
          <p14:tracePt t="17862" x="5483225" y="2509838"/>
          <p14:tracePt t="17896" x="5473700" y="2509838"/>
          <p14:tracePt t="17970" x="5483225" y="2509838"/>
          <p14:tracePt t="17982" x="5510213" y="2509838"/>
          <p14:tracePt t="17995" x="5537200" y="2509838"/>
          <p14:tracePt t="18007" x="5554663" y="2509838"/>
          <p14:tracePt t="18020" x="5572125" y="2509838"/>
          <p14:tracePt t="18032" x="5589588" y="2509838"/>
          <p14:tracePt t="18046" x="5608638" y="2509838"/>
          <p14:tracePt t="18062" x="5616575" y="2509838"/>
          <p14:tracePt t="18079" x="5626100" y="2509838"/>
          <p14:tracePt t="18096" x="5634038" y="2509838"/>
          <p14:tracePt t="18132" x="5643563" y="2509838"/>
          <p14:tracePt t="18396" x="5653088" y="2509838"/>
          <p14:tracePt t="18408" x="5670550" y="2509838"/>
          <p14:tracePt t="18420" x="5688013" y="2509838"/>
          <p14:tracePt t="18432" x="5759450" y="2509838"/>
          <p14:tracePt t="18445" x="5956300" y="2509838"/>
          <p14:tracePt t="18462" x="6215063" y="2544763"/>
          <p14:tracePt t="18479" x="6375400" y="2562225"/>
          <p14:tracePt t="18496" x="6581775" y="2589213"/>
          <p14:tracePt t="18512" x="6634163" y="2598738"/>
          <p14:tracePt t="18529" x="6680200" y="2598738"/>
          <p14:tracePt t="18546" x="6813550" y="2598738"/>
          <p14:tracePt t="18562" x="6840538" y="2608263"/>
          <p14:tracePt t="18579" x="6858000" y="2608263"/>
          <p14:tracePt t="18596" x="6884988" y="2608263"/>
          <p14:tracePt t="18612" x="6894513" y="2608263"/>
          <p14:tracePt t="18629" x="6902450" y="2608263"/>
          <p14:tracePt t="18646" x="6911975" y="2608263"/>
          <p14:tracePt t="18695" x="6919913" y="2608263"/>
          <p14:tracePt t="18708" x="6929438" y="2608263"/>
          <p14:tracePt t="18745" x="6938963" y="2608263"/>
          <p14:tracePt t="18858" x="6929438" y="2608263"/>
          <p14:tracePt t="19172" x="6938963" y="2608263"/>
          <p14:tracePt t="19198" x="6956425" y="2608263"/>
          <p14:tracePt t="19210" x="6965950" y="2608263"/>
          <p14:tracePt t="19235" x="6983413" y="2608263"/>
          <p14:tracePt t="19248" x="7000875" y="2608263"/>
          <p14:tracePt t="19260" x="7010400" y="2608263"/>
          <p14:tracePt t="19273" x="7018338" y="2608263"/>
          <p14:tracePt t="19285" x="7027863" y="2608263"/>
          <p14:tracePt t="19298" x="7045325" y="2608263"/>
          <p14:tracePt t="19313" x="7054850" y="2608263"/>
          <p14:tracePt t="19330" x="7072313" y="2608263"/>
          <p14:tracePt t="19346" x="7108825" y="2608263"/>
          <p14:tracePt t="19363" x="7134225" y="2598738"/>
          <p14:tracePt t="19379" x="7153275" y="2589213"/>
          <p14:tracePt t="19396" x="7197725" y="2589213"/>
          <p14:tracePt t="19413" x="7215188" y="2581275"/>
          <p14:tracePt t="19429" x="7259638" y="2562225"/>
          <p14:tracePt t="19446" x="7323138" y="2562225"/>
          <p14:tracePt t="19463" x="7419975" y="2536825"/>
          <p14:tracePt t="19479" x="7446963" y="2527300"/>
          <p14:tracePt t="19496" x="7466013" y="2517775"/>
          <p14:tracePt t="19513" x="7500938" y="2509838"/>
          <p14:tracePt t="19530" x="7518400" y="2509838"/>
          <p14:tracePt t="19547" x="7554913" y="2500313"/>
          <p14:tracePt t="19563" x="7562850" y="2500313"/>
          <p14:tracePt t="19580" x="7572375" y="2500313"/>
          <p14:tracePt t="19613" x="7581900" y="2500313"/>
          <p14:tracePt t="19711" x="7589838" y="2500313"/>
          <p14:tracePt t="19724" x="7599363" y="2500313"/>
          <p14:tracePt t="19749" x="7608888" y="2500313"/>
          <p14:tracePt t="19761" x="7626350" y="2500313"/>
          <p14:tracePt t="19774" x="7661275" y="2500313"/>
          <p14:tracePt t="19787" x="7715250" y="2500313"/>
          <p14:tracePt t="19799" x="7777163" y="2500313"/>
          <p14:tracePt t="19813" x="7813675" y="2500313"/>
          <p14:tracePt t="19830" x="7831138" y="2500313"/>
          <p14:tracePt t="19847" x="7840663" y="2500313"/>
          <p14:tracePt t="19863" x="7848600" y="2500313"/>
          <p14:tracePt t="20074" x="7858125" y="2500313"/>
          <p14:tracePt t="20112" x="7867650" y="2500313"/>
          <p14:tracePt t="20125" x="7875588" y="2500313"/>
          <p14:tracePt t="20138" x="7885113" y="2500313"/>
          <p14:tracePt t="20162" x="7894638" y="2500313"/>
          <p14:tracePt t="20187" x="7912100" y="2500313"/>
          <p14:tracePt t="20200" x="7920038" y="2500313"/>
          <p14:tracePt t="20213" x="7929563" y="2500313"/>
          <p14:tracePt t="20225" x="7939088" y="2500313"/>
          <p14:tracePt t="20262" x="7947025" y="2500313"/>
          <p14:tracePt t="20589" x="7947025" y="2509838"/>
          <p14:tracePt t="20639" x="7939088" y="2509838"/>
          <p14:tracePt t="20664" x="7920038" y="2509838"/>
          <p14:tracePt t="20676" x="7912100" y="2517775"/>
          <p14:tracePt t="20688" x="7894638" y="2517775"/>
          <p14:tracePt t="20702" x="7867650" y="2527300"/>
          <p14:tracePt t="20714" x="7813675" y="2544763"/>
          <p14:tracePt t="20730" x="7715250" y="2562225"/>
          <p14:tracePt t="20747" x="7589838" y="2571750"/>
          <p14:tracePt t="20764" x="6259513" y="2660650"/>
          <p14:tracePt t="20781" x="5867400" y="2687638"/>
          <p14:tracePt t="20797" x="5303838" y="2705100"/>
          <p14:tracePt t="20814" x="4598988" y="2741613"/>
          <p14:tracePt t="20831" x="4205288" y="2759075"/>
          <p14:tracePt t="20847" x="4000500" y="2776538"/>
          <p14:tracePt t="20864" x="3384550" y="2803525"/>
          <p14:tracePt t="20880" x="3133725" y="2830513"/>
          <p14:tracePt t="20897" x="3027363" y="2840038"/>
          <p14:tracePt t="20914" x="2822575" y="2847975"/>
          <p14:tracePt t="20930" x="2732088" y="2857500"/>
          <p14:tracePt t="20947" x="2660650" y="2857500"/>
          <p14:tracePt t="20964" x="2562225" y="2867025"/>
          <p14:tracePt t="20981" x="2500313" y="2867025"/>
          <p14:tracePt t="20997" x="2465388" y="2867025"/>
          <p14:tracePt t="21014" x="2393950" y="2884488"/>
          <p14:tracePt t="21030" x="2366963" y="2884488"/>
          <p14:tracePt t="21048" x="2339975" y="2894013"/>
          <p14:tracePt t="21064" x="2276475" y="2894013"/>
          <p14:tracePt t="21081" x="2259013" y="2894013"/>
          <p14:tracePt t="21097" x="2232025" y="2894013"/>
          <p14:tracePt t="21114" x="2205038" y="2894013"/>
          <p14:tracePt t="21147" x="2197100" y="2894013"/>
          <p14:tracePt t="21852" x="2205038" y="2894013"/>
          <p14:tracePt t="22052" x="2214563" y="2901950"/>
          <p14:tracePt t="22492" x="2205038" y="2901950"/>
          <p14:tracePt t="22504" x="2197100" y="2901950"/>
          <p14:tracePt t="22529" x="2179638" y="2901950"/>
          <p14:tracePt t="22543" x="2170113" y="2901950"/>
          <p14:tracePt t="22555" x="2160588" y="2901950"/>
          <p14:tracePt t="22568" x="2152650" y="2911475"/>
          <p14:tracePt t="22581" x="2143125" y="2928938"/>
          <p14:tracePt t="22598" x="2125663" y="2946400"/>
          <p14:tracePt t="22615" x="2125663" y="2973388"/>
          <p14:tracePt t="22631" x="2116138" y="3027363"/>
          <p14:tracePt t="22648" x="2116138" y="3044825"/>
          <p14:tracePt t="22665" x="2116138" y="3054350"/>
          <p14:tracePt t="22681" x="2125663" y="3108325"/>
          <p14:tracePt t="22698" x="2170113" y="3152775"/>
          <p14:tracePt t="22715" x="2295525" y="3241675"/>
          <p14:tracePt t="22731" x="2643188" y="3419475"/>
          <p14:tracePt t="22748" x="2867025" y="3517900"/>
          <p14:tracePt t="22765" x="2946400" y="3562350"/>
          <p14:tracePt t="22782" x="3017838" y="3608388"/>
          <p14:tracePt t="22798" x="3036888" y="3616325"/>
          <p14:tracePt t="22815" x="3044825" y="3616325"/>
          <p14:tracePt t="22831" x="3054350" y="3616325"/>
          <p14:tracePt t="22994" x="3044825" y="3616325"/>
          <p14:tracePt t="23094" x="3036888" y="3616325"/>
          <p14:tracePt t="23833" x="3036888" y="3608388"/>
          <p14:tracePt t="23845" x="3081338" y="3598863"/>
          <p14:tracePt t="23858" x="3394075" y="3517900"/>
          <p14:tracePt t="23871" x="4848225" y="3276600"/>
          <p14:tracePt t="23883" x="5500688" y="3276600"/>
          <p14:tracePt t="23899" x="6108700" y="3276600"/>
          <p14:tracePt t="23915" x="6303963" y="3286125"/>
          <p14:tracePt t="23932" x="6581775" y="3330575"/>
          <p14:tracePt t="23949" x="6608763" y="3340100"/>
          <p14:tracePt t="23965" x="6626225" y="3340100"/>
          <p14:tracePt t="23982" x="6643688" y="3348038"/>
          <p14:tracePt t="23999" x="6661150" y="3348038"/>
          <p14:tracePt t="24015" x="6670675" y="3348038"/>
          <p14:tracePt t="24423" x="6661150" y="3348038"/>
          <p14:tracePt t="24435" x="6634163" y="3348038"/>
          <p14:tracePt t="24447" x="6608763" y="3348038"/>
          <p14:tracePt t="24460" x="6562725" y="3348038"/>
          <p14:tracePt t="24472" x="6510338" y="3348038"/>
          <p14:tracePt t="24485" x="6456363" y="3348038"/>
          <p14:tracePt t="24499" x="6411913" y="3348038"/>
          <p14:tracePt t="24516" x="6375400" y="3348038"/>
          <p14:tracePt t="24533" x="6340475" y="3348038"/>
          <p14:tracePt t="24549" x="6251575" y="3375025"/>
          <p14:tracePt t="24566" x="6188075" y="3402013"/>
          <p14:tracePt t="24584" x="6126163" y="3419475"/>
          <p14:tracePt t="24599" x="6045200" y="3455988"/>
          <p14:tracePt t="24616" x="6018213" y="3473450"/>
          <p14:tracePt t="24633" x="6000750" y="3473450"/>
          <p14:tracePt t="24649" x="5973763" y="3473450"/>
          <p14:tracePt t="24666" x="5965825" y="3473450"/>
          <p14:tracePt t="24699" x="5956300" y="3473450"/>
          <p14:tracePt t="24836" x="5973763" y="3473450"/>
          <p14:tracePt t="24848" x="5983288" y="3473450"/>
          <p14:tracePt t="24861" x="5991225" y="3473450"/>
          <p14:tracePt t="24873" x="6010275" y="3473450"/>
          <p14:tracePt t="24886" x="6027738" y="3473450"/>
          <p14:tracePt t="24899" x="6037263" y="3473450"/>
          <p14:tracePt t="24916" x="6054725" y="3473450"/>
          <p14:tracePt t="24933" x="6072188" y="3473450"/>
          <p14:tracePt t="24949" x="6143625" y="3455988"/>
          <p14:tracePt t="24966" x="6224588" y="3438525"/>
          <p14:tracePt t="24983" x="6313488" y="3429000"/>
          <p14:tracePt t="24999" x="6419850" y="3419475"/>
          <p14:tracePt t="25016" x="6446838" y="3419475"/>
          <p14:tracePt t="25033" x="6465888" y="3411538"/>
          <p14:tracePt t="25049" x="6473825" y="3411538"/>
          <p14:tracePt t="25186" x="6465888" y="3411538"/>
          <p14:tracePt t="25199" x="6456363" y="3411538"/>
          <p14:tracePt t="25212" x="6446838" y="3411538"/>
          <p14:tracePt t="25236" x="6438900" y="3411538"/>
          <p14:tracePt t="25500" x="6438900" y="3402013"/>
          <p14:tracePt t="25525" x="6446838" y="3394075"/>
          <p14:tracePt t="25537" x="6456363" y="3394075"/>
          <p14:tracePt t="25550" x="6473825" y="3384550"/>
          <p14:tracePt t="25563" x="6483350" y="3384550"/>
          <p14:tracePt t="25575" x="6510338" y="3384550"/>
          <p14:tracePt t="25588" x="6537325" y="3384550"/>
          <p14:tracePt t="25600" x="6554788" y="3384550"/>
          <p14:tracePt t="25616" x="6581775" y="3384550"/>
          <p14:tracePt t="25633" x="6589713" y="3384550"/>
          <p14:tracePt t="25649" x="6608763" y="3384550"/>
          <p14:tracePt t="25688" x="6616700" y="3384550"/>
          <p14:tracePt t="25762" x="6608763" y="3384550"/>
          <p14:tracePt t="25774" x="6589713" y="3384550"/>
          <p14:tracePt t="25787" x="6562725" y="3384550"/>
          <p14:tracePt t="25799" x="6554788" y="3384550"/>
          <p14:tracePt t="25812" x="6527800" y="3384550"/>
          <p14:tracePt t="25837" x="6518275" y="3384550"/>
          <p14:tracePt t="25849" x="6510338" y="3384550"/>
          <p14:tracePt t="25874" x="6500813" y="3384550"/>
          <p14:tracePt t="25899" x="6491288" y="3384550"/>
          <p14:tracePt t="25963" x="6500813" y="3384550"/>
          <p14:tracePt t="25975" x="6527800" y="3384550"/>
          <p14:tracePt t="25988" x="6562725" y="3384550"/>
          <p14:tracePt t="26002" x="6626225" y="3384550"/>
          <p14:tracePt t="26016" x="6697663" y="3384550"/>
          <p14:tracePt t="26033" x="6769100" y="3384550"/>
          <p14:tracePt t="26050" x="6983413" y="3384550"/>
          <p14:tracePt t="26066" x="7062788" y="3384550"/>
          <p14:tracePt t="26083" x="7197725" y="3384550"/>
          <p14:tracePt t="26100" x="7277100" y="3384550"/>
          <p14:tracePt t="26116" x="7348538" y="3384550"/>
          <p14:tracePt t="26133" x="7375525" y="3384550"/>
          <p14:tracePt t="26150" x="7419975" y="3384550"/>
          <p14:tracePt t="26166" x="7456488" y="3384550"/>
          <p14:tracePt t="26183" x="7483475" y="3384550"/>
          <p14:tracePt t="26200" x="7518400" y="3384550"/>
          <p14:tracePt t="26216" x="7527925" y="3384550"/>
          <p14:tracePt t="26250" x="7537450" y="3384550"/>
          <p14:tracePt t="26376" x="7527925" y="3384550"/>
          <p14:tracePt t="26388" x="7510463" y="3384550"/>
          <p14:tracePt t="26401" x="7500938" y="3384550"/>
          <p14:tracePt t="26413" x="7483475" y="3384550"/>
          <p14:tracePt t="26426" x="7466013" y="3384550"/>
          <p14:tracePt t="26438" x="7446963" y="3384550"/>
          <p14:tracePt t="26452" x="7429500" y="3384550"/>
          <p14:tracePt t="26466" x="7412038" y="3384550"/>
          <p14:tracePt t="26483" x="7385050" y="3384550"/>
          <p14:tracePt t="26501" x="7313613" y="3384550"/>
          <p14:tracePt t="26517" x="7269163" y="3384550"/>
          <p14:tracePt t="26533" x="7215188" y="3384550"/>
          <p14:tracePt t="26550" x="7180263" y="3384550"/>
          <p14:tracePt t="26567" x="7062788" y="3384550"/>
          <p14:tracePt t="26583" x="7027863" y="3384550"/>
          <p14:tracePt t="26601" x="6983413" y="3384550"/>
          <p14:tracePt t="26617" x="6929438" y="3384550"/>
          <p14:tracePt t="26633" x="6902450" y="3384550"/>
          <p14:tracePt t="26651" x="6875463" y="3384550"/>
          <p14:tracePt t="26667" x="6831013" y="3384550"/>
          <p14:tracePt t="26683" x="6823075" y="3384550"/>
          <p14:tracePt t="26700" x="6813550" y="3384550"/>
          <p14:tracePt t="26790" x="6840538" y="3384550"/>
          <p14:tracePt t="26803" x="6902450" y="3384550"/>
          <p14:tracePt t="26816" x="6983413" y="3375025"/>
          <p14:tracePt t="26828" x="7081838" y="3367088"/>
          <p14:tracePt t="26840" x="7161213" y="3367088"/>
          <p14:tracePt t="26854" x="7251700" y="3357563"/>
          <p14:tracePt t="26866" x="7358063" y="3357563"/>
          <p14:tracePt t="26883" x="7446963" y="3357563"/>
          <p14:tracePt t="26900" x="7483475" y="3357563"/>
          <p14:tracePt t="26917" x="7518400" y="3357563"/>
          <p14:tracePt t="27141" x="7510463" y="3357563"/>
          <p14:tracePt t="27167" x="7500938" y="3357563"/>
          <p14:tracePt t="27204" x="7491413" y="3357563"/>
          <p14:tracePt t="27217" x="7483475" y="3357563"/>
          <p14:tracePt t="27229" x="7473950" y="3357563"/>
          <p14:tracePt t="27242" x="7466013" y="3357563"/>
          <p14:tracePt t="27254" x="7439025" y="3357563"/>
          <p14:tracePt t="27267" x="7419975" y="3357563"/>
          <p14:tracePt t="27284" x="7375525" y="3357563"/>
          <p14:tracePt t="27300" x="7331075" y="3357563"/>
          <p14:tracePt t="27317" x="7215188" y="3367088"/>
          <p14:tracePt t="27334" x="7153275" y="3375025"/>
          <p14:tracePt t="27341" x="7072313" y="3384550"/>
          <p14:tracePt t="27367" x="6965950" y="3394075"/>
          <p14:tracePt t="27383" x="6938963" y="3402013"/>
          <p14:tracePt t="27400" x="6929438" y="3402013"/>
          <p14:tracePt t="27417" x="6911975" y="3402013"/>
          <p14:tracePt t="27668" x="6919913" y="3402013"/>
          <p14:tracePt t="57748" x="6911975" y="3402013"/>
          <p14:tracePt t="57760" x="6858000" y="3402013"/>
          <p14:tracePt t="57773" x="6554788" y="3402013"/>
          <p14:tracePt t="57785" x="5027613" y="3616325"/>
          <p14:tracePt t="57799" x="3732213" y="3938588"/>
          <p14:tracePt t="57815" x="3276600" y="4044950"/>
          <p14:tracePt t="57832" x="2813050" y="4205288"/>
          <p14:tracePt t="57849" x="2241550" y="4322763"/>
          <p14:tracePt t="57865" x="1973263" y="4394200"/>
          <p14:tracePt t="57882" x="1857375" y="4419600"/>
          <p14:tracePt t="57899" x="1660525" y="4456113"/>
          <p14:tracePt t="57915" x="1608138" y="4473575"/>
          <p14:tracePt t="57932" x="1581150" y="4483100"/>
          <p14:tracePt t="57949" x="1544638" y="4491038"/>
          <p14:tracePt t="57965" x="1536700" y="4491038"/>
          <p14:tracePt t="57982" x="1527175" y="4491038"/>
          <p14:tracePt t="57999" x="1517650" y="4500563"/>
          <p14:tracePt t="58136" x="1527175" y="4500563"/>
          <p14:tracePt t="58151" x="1536700" y="4500563"/>
          <p14:tracePt t="58161" x="1562100" y="4500563"/>
          <p14:tracePt t="58173" x="1589088" y="4483100"/>
          <p14:tracePt t="58186" x="1625600" y="4473575"/>
          <p14:tracePt t="58199" x="1652588" y="4456113"/>
          <p14:tracePt t="58216" x="1670050" y="4438650"/>
          <p14:tracePt t="58232" x="1687513" y="4438650"/>
          <p14:tracePt t="58249" x="1731963" y="4402138"/>
          <p14:tracePt t="58266" x="1741488" y="4384675"/>
          <p14:tracePt t="58282" x="1751013" y="4375150"/>
          <p14:tracePt t="58299" x="1758950" y="4348163"/>
          <p14:tracePt t="58332" x="1758950" y="4340225"/>
          <p14:tracePt t="58349" x="1758950" y="4330700"/>
          <p14:tracePt t="58366" x="1758950" y="4322763"/>
          <p14:tracePt t="58388" x="1751013" y="4322763"/>
          <p14:tracePt t="58400" x="1741488" y="4322763"/>
          <p14:tracePt t="58416" x="1731963" y="4313238"/>
          <p14:tracePt t="58450" x="1731963" y="4303713"/>
          <p14:tracePt t="58461" x="1731963" y="4295775"/>
          <p14:tracePt t="58486" x="1731963" y="4286250"/>
          <p14:tracePt t="58499" x="1731963" y="4276725"/>
          <p14:tracePt t="58512" x="1741488" y="4268788"/>
          <p14:tracePt t="58524" x="1758950" y="4268788"/>
          <p14:tracePt t="58537" x="1803400" y="4259263"/>
          <p14:tracePt t="58549" x="1857375" y="4251325"/>
          <p14:tracePt t="58566" x="1919288" y="4251325"/>
          <p14:tracePt t="58582" x="1990725" y="4232275"/>
          <p14:tracePt t="58599" x="2197100" y="4224338"/>
          <p14:tracePt t="58616" x="2339975" y="4197350"/>
          <p14:tracePt t="58632" x="2490788" y="4197350"/>
          <p14:tracePt t="58649" x="2776538" y="4187825"/>
          <p14:tracePt t="58666" x="2847975" y="4187825"/>
          <p14:tracePt t="58682" x="2884488" y="4187825"/>
          <p14:tracePt t="58699" x="2911475" y="4187825"/>
          <p14:tracePt t="58787" x="2901950" y="4187825"/>
          <p14:tracePt t="59113" x="2911475" y="4179888"/>
          <p14:tracePt t="59125" x="2928938" y="4179888"/>
          <p14:tracePt t="59138" x="2955925" y="4179888"/>
          <p14:tracePt t="59150" x="3009900" y="4179888"/>
          <p14:tracePt t="59166" x="3054350" y="4179888"/>
          <p14:tracePt t="59182" x="3089275" y="4179888"/>
          <p14:tracePt t="59199" x="3116263" y="4179888"/>
          <p14:tracePt t="59216" x="3152775" y="4179888"/>
          <p14:tracePt t="59233" x="3170238" y="4179888"/>
          <p14:tracePt t="59266" x="3179763" y="4179888"/>
          <p14:tracePt t="59589" x="3197225" y="4179888"/>
          <p14:tracePt t="59602" x="3205163" y="4179888"/>
          <p14:tracePt t="59614" x="3224213" y="4179888"/>
          <p14:tracePt t="59627" x="3241675" y="4179888"/>
          <p14:tracePt t="59639" x="3276600" y="4179888"/>
          <p14:tracePt t="59653" x="3303588" y="4179888"/>
          <p14:tracePt t="59666" x="3330575" y="4179888"/>
          <p14:tracePt t="59683" x="3357563" y="4179888"/>
          <p14:tracePt t="59701" x="3402013" y="4179888"/>
          <p14:tracePt t="59716" x="3429000" y="4179888"/>
          <p14:tracePt t="59733" x="3438525" y="4179888"/>
          <p14:tracePt t="59751" x="3465513" y="4187825"/>
          <p14:tracePt t="59766" x="3473450" y="4187825"/>
          <p14:tracePt t="59940" x="3482975" y="4187825"/>
          <p14:tracePt t="59964" x="3490913" y="4187825"/>
          <p14:tracePt t="59976" x="3500438" y="4187825"/>
          <p14:tracePt t="60002" x="3509963" y="4187825"/>
          <p14:tracePt t="60014" x="3527425" y="4187825"/>
          <p14:tracePt t="60027" x="3536950" y="4187825"/>
          <p14:tracePt t="60039" x="3554413" y="4187825"/>
          <p14:tracePt t="60052" x="3571875" y="4187825"/>
          <p14:tracePt t="60066" x="3589338" y="4187825"/>
          <p14:tracePt t="60083" x="3625850" y="4187825"/>
          <p14:tracePt t="60099" x="3652838" y="4187825"/>
          <p14:tracePt t="60116" x="3697288" y="4187825"/>
          <p14:tracePt t="60133" x="3714750" y="4187825"/>
          <p14:tracePt t="60149" x="3732213" y="4187825"/>
          <p14:tracePt t="60152" x="3751263" y="4187825"/>
          <p14:tracePt t="60166" x="3768725" y="4187825"/>
          <p14:tracePt t="60183" x="3795713" y="4187825"/>
          <p14:tracePt t="60199" x="3840163" y="4187825"/>
          <p14:tracePt t="60216" x="3894138" y="4187825"/>
          <p14:tracePt t="60233" x="3919538" y="4187825"/>
          <p14:tracePt t="60249" x="3929063" y="4187825"/>
          <p14:tracePt t="60266" x="3938588" y="4187825"/>
          <p14:tracePt t="60592" x="3946525" y="4187825"/>
          <p14:tracePt t="60604" x="3983038" y="4187825"/>
          <p14:tracePt t="60617" x="4143375" y="4187825"/>
          <p14:tracePt t="60629" x="4394200" y="4187825"/>
          <p14:tracePt t="60642" x="4660900" y="4187825"/>
          <p14:tracePt t="60654" x="4776788" y="4197350"/>
          <p14:tracePt t="60668" x="4848225" y="4197350"/>
          <p14:tracePt t="60683" x="4929188" y="4205288"/>
          <p14:tracePt t="60700" x="5054600" y="4205288"/>
          <p14:tracePt t="60717" x="5197475" y="4214813"/>
          <p14:tracePt t="60734" x="5313363" y="4224338"/>
          <p14:tracePt t="60750" x="5419725" y="4232275"/>
          <p14:tracePt t="60767" x="5518150" y="4241800"/>
          <p14:tracePt t="60783" x="5537200" y="4241800"/>
          <p14:tracePt t="60800" x="5554663" y="4241800"/>
          <p14:tracePt t="60817" x="5562600" y="4241800"/>
          <p14:tracePt t="60905" x="5572125" y="4241800"/>
          <p14:tracePt t="60918" x="5581650" y="4241800"/>
          <p14:tracePt t="60930" x="5599113" y="4241800"/>
          <p14:tracePt t="60942" x="5626100" y="4241800"/>
          <p14:tracePt t="60955" x="5653088" y="4241800"/>
          <p14:tracePt t="60969" x="5680075" y="4241800"/>
          <p14:tracePt t="60984" x="5732463" y="4241800"/>
          <p14:tracePt t="61000" x="5867400" y="4224338"/>
          <p14:tracePt t="61017" x="6027738" y="4179888"/>
          <p14:tracePt t="61034" x="6072188" y="4179888"/>
          <p14:tracePt t="61050" x="6108700" y="4179888"/>
          <p14:tracePt t="61067" x="6188075" y="4170363"/>
          <p14:tracePt t="61083" x="6205538" y="4170363"/>
          <p14:tracePt t="61100" x="6215063" y="4170363"/>
          <p14:tracePt t="61117" x="6224588" y="4160838"/>
          <p14:tracePt t="61545" x="6215063" y="4160838"/>
          <p14:tracePt t="61594" x="6205538" y="4160838"/>
          <p14:tracePt t="61620" x="6197600" y="4160838"/>
          <p14:tracePt t="61632" x="6188075" y="4160838"/>
          <p14:tracePt t="61659" x="6170613" y="4160838"/>
          <p14:tracePt t="61682" x="6161088" y="4160838"/>
          <p14:tracePt t="61695" x="6143625" y="4160838"/>
          <p14:tracePt t="61707" x="6116638" y="4160838"/>
          <p14:tracePt t="61720" x="6072188" y="4160838"/>
          <p14:tracePt t="61734" x="6010275" y="4160838"/>
          <p14:tracePt t="61751" x="5938838" y="4170363"/>
          <p14:tracePt t="61767" x="5751513" y="4187825"/>
          <p14:tracePt t="61784" x="4670425" y="4340225"/>
          <p14:tracePt t="61801" x="4313238" y="4402138"/>
          <p14:tracePt t="61819" x="3759200" y="4518025"/>
          <p14:tracePt t="61834" x="3571875" y="4554538"/>
          <p14:tracePt t="61851" x="3473450" y="4581525"/>
          <p14:tracePt t="61869" x="3251200" y="4633913"/>
          <p14:tracePt t="61884" x="3160713" y="4643438"/>
          <p14:tracePt t="61901" x="3116263" y="4652963"/>
          <p14:tracePt t="61919" x="3062288" y="4670425"/>
          <p14:tracePt t="61934" x="2982913" y="4679950"/>
          <p14:tracePt t="61951" x="2955925" y="4679950"/>
          <p14:tracePt t="61969" x="2946400" y="4679950"/>
          <p14:tracePt t="61984" x="2938463" y="4679950"/>
          <p14:tracePt t="62001" x="2928938" y="4679950"/>
          <p14:tracePt t="62121" x="2938463" y="4679950"/>
          <p14:tracePt t="62146" x="2955925" y="4679950"/>
          <p14:tracePt t="62159" x="2973388" y="4679950"/>
          <p14:tracePt t="62171" x="2990850" y="4679950"/>
          <p14:tracePt t="62184" x="3027363" y="4670425"/>
          <p14:tracePt t="62201" x="3054350" y="4660900"/>
          <p14:tracePt t="62217" x="3081338" y="4660900"/>
          <p14:tracePt t="62234" x="3152775" y="4652963"/>
          <p14:tracePt t="62251" x="3205163" y="4643438"/>
          <p14:tracePt t="62267" x="3276600" y="4633913"/>
          <p14:tracePt t="62284" x="3490913" y="4633913"/>
          <p14:tracePt t="62301" x="3544888" y="4633913"/>
          <p14:tracePt t="62318" x="3608388" y="4633913"/>
          <p14:tracePt t="62334" x="3679825" y="4633913"/>
          <p14:tracePt t="62351" x="3705225" y="4633913"/>
          <p14:tracePt t="62368" x="3732213" y="4633913"/>
          <p14:tracePt t="62384" x="3751263" y="4633913"/>
          <p14:tracePt t="62401" x="3759200" y="4633913"/>
          <p14:tracePt t="62457" x="3768725" y="4633913"/>
          <p14:tracePt t="62470" x="3776663" y="4633913"/>
          <p14:tracePt t="62482" x="3795713" y="4633913"/>
          <p14:tracePt t="62495" x="3848100" y="4633913"/>
          <p14:tracePt t="62507" x="3929063" y="4625975"/>
          <p14:tracePt t="62521" x="4027488" y="4625975"/>
          <p14:tracePt t="62534" x="4152900" y="4625975"/>
          <p14:tracePt t="62551" x="4295775" y="4625975"/>
          <p14:tracePt t="62567" x="4357688" y="4625975"/>
          <p14:tracePt t="62584" x="4402138" y="4625975"/>
          <p14:tracePt t="62601" x="4419600" y="4625975"/>
          <p14:tracePt t="62617" x="4429125" y="4625975"/>
          <p14:tracePt t="62634" x="4438650" y="4625975"/>
          <p14:tracePt t="62651" x="4446588" y="4625975"/>
          <p14:tracePt t="62758" x="4446588" y="4616450"/>
          <p14:tracePt t="63071" x="4465638" y="4616450"/>
          <p14:tracePt t="63084" x="4510088" y="4616450"/>
          <p14:tracePt t="63096" x="4741863" y="4616450"/>
          <p14:tracePt t="63109" x="5180013" y="4616450"/>
          <p14:tracePt t="63121" x="5518150" y="4616450"/>
          <p14:tracePt t="63135" x="5589588" y="4616450"/>
          <p14:tracePt t="63151" x="5634038" y="4616450"/>
          <p14:tracePt t="63168" x="5680075" y="4616450"/>
          <p14:tracePt t="63184" x="5768975" y="4616450"/>
          <p14:tracePt t="63201" x="5813425" y="4616450"/>
          <p14:tracePt t="63218" x="5840413" y="4625975"/>
          <p14:tracePt t="63234" x="5867400" y="4633913"/>
          <p14:tracePt t="63251" x="5875338" y="4633913"/>
          <p14:tracePt t="63286" x="5875338" y="4643438"/>
          <p14:tracePt t="63586" x="5867400" y="4643438"/>
          <p14:tracePt t="63599" x="5848350" y="4643438"/>
          <p14:tracePt t="63612" x="5813425" y="4643438"/>
          <p14:tracePt t="63625" x="5751513" y="4643438"/>
          <p14:tracePt t="63637" x="5653088" y="4643438"/>
          <p14:tracePt t="63651" x="5562600" y="4643438"/>
          <p14:tracePt t="63668" x="5446713" y="4643438"/>
          <p14:tracePt t="63686" x="4402138" y="4643438"/>
          <p14:tracePt t="63702" x="3822700" y="4643438"/>
          <p14:tracePt t="63718" x="3348038" y="4714875"/>
          <p14:tracePt t="63735" x="2732088" y="4813300"/>
          <p14:tracePt t="63752" x="2625725" y="4830763"/>
          <p14:tracePt t="63768" x="2536825" y="4840288"/>
          <p14:tracePt t="63786" x="2366963" y="4875213"/>
          <p14:tracePt t="63802" x="2322513" y="4884738"/>
          <p14:tracePt t="63818" x="2286000" y="4884738"/>
          <p14:tracePt t="63836" x="2197100" y="4894263"/>
          <p14:tracePt t="63852" x="2152650" y="4902200"/>
          <p14:tracePt t="63868" x="2125663" y="4902200"/>
          <p14:tracePt t="63886" x="2098675" y="4902200"/>
          <p14:tracePt t="63902" x="2089150" y="4911725"/>
          <p14:tracePt t="63936" x="2081213" y="4911725"/>
          <p14:tracePt t="78966" x="2089150" y="4911725"/>
          <p14:tracePt t="78982" x="2179638" y="4919663"/>
          <p14:tracePt t="78997" x="2633663" y="5072063"/>
          <p14:tracePt t="79009" x="3197225" y="5276850"/>
          <p14:tracePt t="79025" x="3259138" y="5295900"/>
          <p14:tracePt t="79042" x="3313113" y="5313363"/>
          <p14:tracePt t="79059" x="3322638" y="5322888"/>
          <p14:tracePt t="79076" x="3340100" y="5330825"/>
          <p14:tracePt t="79092" x="3411538" y="5348288"/>
          <p14:tracePt t="79109" x="3455988" y="5367338"/>
          <p14:tracePt t="79126" x="3536950" y="5394325"/>
          <p14:tracePt t="79142" x="3643313" y="5429250"/>
          <p14:tracePt t="79159" x="3670300" y="5438775"/>
          <p14:tracePt t="79176" x="3687763" y="5438775"/>
          <p14:tracePt t="79192" x="3714750" y="5446713"/>
          <p14:tracePt t="79209" x="3732213" y="5456238"/>
          <p14:tracePt t="79243" x="3759200" y="5465763"/>
          <p14:tracePt t="79355" x="3732213" y="5465763"/>
          <p14:tracePt t="79367" x="3714750" y="5465763"/>
          <p14:tracePt t="79380" x="3697288" y="5446713"/>
          <p14:tracePt t="79392" x="3687763" y="5438775"/>
          <p14:tracePt t="79409" x="3670300" y="5419725"/>
          <p14:tracePt t="79426" x="3660775" y="5419725"/>
          <p14:tracePt t="79442" x="3652838" y="5402263"/>
          <p14:tracePt t="79459" x="3652838" y="5394325"/>
          <p14:tracePt t="79492" x="3670300" y="5384800"/>
          <p14:tracePt t="79504" x="3697288" y="5384800"/>
          <p14:tracePt t="79517" x="3724275" y="5384800"/>
          <p14:tracePt t="79529" x="3732213" y="5384800"/>
          <p14:tracePt t="79542" x="3751263" y="5384800"/>
          <p14:tracePt t="79559" x="3768725" y="5384800"/>
          <p14:tracePt t="79580" x="3776663" y="5384800"/>
          <p14:tracePt t="79968" x="3795713" y="5384800"/>
          <p14:tracePt t="79982" x="3840163" y="5384800"/>
          <p14:tracePt t="79994" x="4197350" y="5384800"/>
          <p14:tracePt t="80006" x="4973638" y="5340350"/>
          <p14:tracePt t="80019" x="5340350" y="5340350"/>
          <p14:tracePt t="80032" x="5491163" y="5330825"/>
          <p14:tracePt t="80044" x="5661025" y="5330825"/>
          <p14:tracePt t="80060" x="5776913" y="5322888"/>
          <p14:tracePt t="80076" x="5884863" y="5322888"/>
          <p14:tracePt t="80093" x="6054725" y="5313363"/>
          <p14:tracePt t="80110" x="6099175" y="5313363"/>
          <p14:tracePt t="80126" x="6134100" y="5313363"/>
          <p14:tracePt t="80143" x="6180138" y="5313363"/>
          <p14:tracePt t="80160" x="6269038" y="5313363"/>
          <p14:tracePt t="80176" x="6313488" y="5313363"/>
          <p14:tracePt t="80193" x="6340475" y="5313363"/>
          <p14:tracePt t="80357" x="6330950" y="5313363"/>
          <p14:tracePt t="80432" x="6323013" y="5313363"/>
          <p14:tracePt t="80470" x="6303963" y="5313363"/>
          <p14:tracePt t="80495" x="6296025" y="5313363"/>
          <p14:tracePt t="80507" x="6276975" y="5313363"/>
          <p14:tracePt t="80520" x="6269038" y="5313363"/>
          <p14:tracePt t="80532" x="6251575" y="5313363"/>
          <p14:tracePt t="80545" x="6232525" y="5313363"/>
          <p14:tracePt t="80560" x="6188075" y="5313363"/>
          <p14:tracePt t="80577" x="6134100" y="5313363"/>
          <p14:tracePt t="80594" x="6054725" y="5313363"/>
          <p14:tracePt t="80610" x="6027738" y="5313363"/>
          <p14:tracePt t="80626" x="6000750" y="5313363"/>
          <p14:tracePt t="80644" x="5956300" y="5313363"/>
          <p14:tracePt t="80660" x="5929313" y="5313363"/>
          <p14:tracePt t="80677" x="5929313" y="5322888"/>
          <p14:tracePt t="80694" x="5919788" y="5322888"/>
          <p14:tracePt t="80846" x="5919788" y="5330825"/>
          <p14:tracePt t="80896" x="5929313" y="5330825"/>
          <p14:tracePt t="80933" x="5938838" y="5330825"/>
          <p14:tracePt t="81046" x="5946775" y="5330825"/>
          <p14:tracePt t="81209" x="5956300" y="5330825"/>
          <p14:tracePt t="81259" x="5973763" y="5330825"/>
          <p14:tracePt t="81272" x="5983288" y="5330825"/>
          <p14:tracePt t="81284" x="6000750" y="5330825"/>
          <p14:tracePt t="81296" x="6037263" y="5330825"/>
          <p14:tracePt t="81310" x="6089650" y="5330825"/>
          <p14:tracePt t="81327" x="6143625" y="5330825"/>
          <p14:tracePt t="81344" x="6242050" y="5330825"/>
          <p14:tracePt t="81360" x="6572250" y="5330825"/>
          <p14:tracePt t="81377" x="6705600" y="5340350"/>
          <p14:tracePt t="81394" x="6804025" y="5367338"/>
          <p14:tracePt t="81410" x="6858000" y="5367338"/>
          <p14:tracePt t="81427" x="6875463" y="5367338"/>
          <p14:tracePt t="81443" x="6884988" y="5367338"/>
          <p14:tracePt t="81560" x="6875463" y="5367338"/>
          <p14:tracePt t="82060" x="6884988" y="5367338"/>
          <p14:tracePt t="82073" x="6902450" y="5367338"/>
          <p14:tracePt t="82086" x="6919913" y="5367338"/>
          <p14:tracePt t="82099" x="6946900" y="5367338"/>
          <p14:tracePt t="82112" x="6965950" y="5367338"/>
          <p14:tracePt t="82127" x="6983413" y="5367338"/>
          <p14:tracePt t="82149" x="6991350" y="5367338"/>
          <p14:tracePt t="82162" x="7000875" y="5367338"/>
          <p14:tracePt t="82437" x="6991350" y="5367338"/>
          <p14:tracePt t="82462" x="6983413" y="5367338"/>
          <p14:tracePt t="82474" x="6973888" y="5367338"/>
          <p14:tracePt t="82486" x="6965950" y="5367338"/>
          <p14:tracePt t="82499" x="6946900" y="5367338"/>
          <p14:tracePt t="82513" x="6911975" y="5367338"/>
          <p14:tracePt t="82527" x="6884988" y="5367338"/>
          <p14:tracePt t="82544" x="6848475" y="5367338"/>
          <p14:tracePt t="82561" x="6804025" y="5367338"/>
          <p14:tracePt t="82577" x="6786563" y="5367338"/>
          <p14:tracePt t="82611" x="6777038" y="5367338"/>
          <p14:tracePt t="82637" x="6769100" y="5367338"/>
          <p14:tracePt t="82787" x="6777038" y="5367338"/>
          <p14:tracePt t="82800" x="6786563" y="5367338"/>
          <p14:tracePt t="82813" x="6796088" y="5367338"/>
          <p14:tracePt t="82827" x="6823075" y="5367338"/>
          <p14:tracePt t="82844" x="6840538" y="5367338"/>
          <p14:tracePt t="82861" x="6858000" y="5367338"/>
          <p14:tracePt t="82877" x="6875463" y="5367338"/>
          <p14:tracePt t="82894" x="6894513" y="5367338"/>
          <p14:tracePt t="82911" x="6919913" y="5357813"/>
          <p14:tracePt t="82927" x="6929438" y="5357813"/>
          <p14:tracePt t="82944" x="6946900" y="5357813"/>
          <p14:tracePt t="82961" x="6956425" y="5357813"/>
          <p14:tracePt t="83074" x="6938963" y="5357813"/>
          <p14:tracePt t="83086" x="6929438" y="5357813"/>
          <p14:tracePt t="83099" x="6911975" y="5357813"/>
          <p14:tracePt t="83113" x="6902450" y="5357813"/>
          <p14:tracePt t="83127" x="6875463" y="5357813"/>
          <p14:tracePt t="83149" x="6867525" y="5357813"/>
          <p14:tracePt t="83212" x="6875463" y="5357813"/>
          <p14:tracePt t="83225" x="6911975" y="5357813"/>
          <p14:tracePt t="83238" x="6965950" y="5357813"/>
          <p14:tracePt t="83251" x="7018338" y="5357813"/>
          <p14:tracePt t="83264" x="7081838" y="5357813"/>
          <p14:tracePt t="83278" x="7180263" y="5357813"/>
          <p14:tracePt t="83294" x="7269163" y="5357813"/>
          <p14:tracePt t="83312" x="7313613" y="5357813"/>
          <p14:tracePt t="83328" x="7323138" y="5357813"/>
          <p14:tracePt t="83475" x="7313613" y="5357813"/>
          <p14:tracePt t="83515" x="7304088" y="5357813"/>
          <p14:tracePt t="83527" x="7296150" y="5357813"/>
          <p14:tracePt t="83539" x="7286625" y="5357813"/>
          <p14:tracePt t="83552" x="7277100" y="5357813"/>
          <p14:tracePt t="83565" x="7269163" y="5357813"/>
          <p14:tracePt t="83578" x="7251700" y="5357813"/>
          <p14:tracePt t="83595" x="7242175" y="5357813"/>
          <p14:tracePt t="83611" x="7232650" y="5357813"/>
          <p14:tracePt t="83628" x="7180263" y="5357813"/>
          <p14:tracePt t="83645" x="7153275" y="5357813"/>
          <p14:tracePt t="83661" x="7116763" y="5357813"/>
          <p14:tracePt t="83678" x="7072313" y="5357813"/>
          <p14:tracePt t="83695" x="7054850" y="5357813"/>
          <p14:tracePt t="83711" x="7037388" y="5357813"/>
          <p14:tracePt t="83728" x="7000875" y="5357813"/>
          <p14:tracePt t="83745" x="6983413" y="5357813"/>
          <p14:tracePt t="83761" x="6973888" y="5357813"/>
          <p14:tracePt t="83778" x="6938963" y="5357813"/>
          <p14:tracePt t="83802" x="6929438" y="5357813"/>
          <p14:tracePt t="83815" x="6919913" y="5357813"/>
          <p14:tracePt t="83828" x="6911975" y="5357813"/>
          <p14:tracePt t="83853" x="6902450" y="5357813"/>
          <p14:tracePt t="83866" x="6894513" y="5357813"/>
          <p14:tracePt t="83878" x="6884988" y="5357813"/>
          <p14:tracePt t="83895" x="6875463" y="5357813"/>
          <p14:tracePt t="83911" x="6858000" y="5357813"/>
          <p14:tracePt t="83928" x="6831013" y="5357813"/>
          <p14:tracePt t="83945" x="6823075" y="5357813"/>
          <p14:tracePt t="83961" x="6813550" y="5357813"/>
          <p14:tracePt t="83978" x="6804025" y="5357813"/>
          <p14:tracePt t="84066" x="6813550" y="5357813"/>
          <p14:tracePt t="84079" x="6823075" y="5357813"/>
          <p14:tracePt t="84092" x="6848475" y="5357813"/>
          <p14:tracePt t="84104" x="6858000" y="5357813"/>
          <p14:tracePt t="84116" x="6875463" y="5357813"/>
          <p14:tracePt t="84129" x="6894513" y="5357813"/>
          <p14:tracePt t="84145" x="6919913" y="5357813"/>
          <p14:tracePt t="84162" x="6929438" y="5357813"/>
          <p14:tracePt t="84178" x="6973888" y="5357813"/>
          <p14:tracePt t="84195" x="6991350" y="5357813"/>
          <p14:tracePt t="84212" x="7018338" y="5357813"/>
          <p14:tracePt t="84228" x="7072313" y="5357813"/>
          <p14:tracePt t="84245" x="7099300" y="5357813"/>
          <p14:tracePt t="84261" x="7126288" y="5357813"/>
          <p14:tracePt t="84278" x="7161213" y="5357813"/>
          <p14:tracePt t="84304" x="7170738" y="5357813"/>
          <p14:tracePt t="84480" x="7188200" y="5357813"/>
          <p14:tracePt t="84492" x="7205663" y="5357813"/>
          <p14:tracePt t="84505" x="7251700" y="5357813"/>
          <p14:tracePt t="84518" x="7323138" y="5357813"/>
          <p14:tracePt t="84531" x="7394575" y="5357813"/>
          <p14:tracePt t="84545" x="7456488" y="5357813"/>
          <p14:tracePt t="84562" x="7483475" y="5357813"/>
          <p14:tracePt t="84579" x="7500938" y="5357813"/>
          <p14:tracePt t="85119" x="7491413" y="5357813"/>
          <p14:tracePt t="85359" x="7483475" y="5357813"/>
          <p14:tracePt t="85396" x="7473950" y="5357813"/>
          <p14:tracePt t="85408" x="7456488" y="5357813"/>
          <p14:tracePt t="85420" x="7446963" y="5357813"/>
          <p14:tracePt t="85433" x="7419975" y="5357813"/>
          <p14:tracePt t="85446" x="7394575" y="5357813"/>
          <p14:tracePt t="85462" x="7313613" y="5357813"/>
          <p14:tracePt t="85479" x="7108825" y="5357813"/>
          <p14:tracePt t="85495" x="5795963" y="5446713"/>
          <p14:tracePt t="85512" x="5626100" y="5446713"/>
          <p14:tracePt t="85529" x="5081588" y="5554663"/>
          <p14:tracePt t="85545" x="4518025" y="5626100"/>
          <p14:tracePt t="85562" x="4384675" y="5653088"/>
          <p14:tracePt t="85579" x="4259263" y="5680075"/>
          <p14:tracePt t="85596" x="4037013" y="5697538"/>
          <p14:tracePt t="85612" x="3965575" y="5705475"/>
          <p14:tracePt t="85629" x="3911600" y="5705475"/>
          <p14:tracePt t="85645" x="3803650" y="5715000"/>
          <p14:tracePt t="85662" x="3786188" y="5724525"/>
          <p14:tracePt t="85679" x="3768725" y="5724525"/>
          <p14:tracePt t="85696" x="3759200" y="5724525"/>
          <p14:tracePt t="85712" x="3751263" y="5724525"/>
          <p14:tracePt t="85729" x="3741738" y="5724525"/>
          <p14:tracePt t="86047" x="3751263" y="5724525"/>
          <p14:tracePt t="86096" x="3759200" y="5724525"/>
          <p14:tracePt t="86122" x="3768725" y="5724525"/>
          <p14:tracePt t="86147" x="3786188" y="5724525"/>
          <p14:tracePt t="86159" x="3795713" y="5724525"/>
          <p14:tracePt t="86172" x="3803650" y="5724525"/>
          <p14:tracePt t="86184" x="3822700" y="5724525"/>
          <p14:tracePt t="86197" x="3840163" y="5724525"/>
          <p14:tracePt t="86213" x="3867150" y="5724525"/>
          <p14:tracePt t="86229" x="3911600" y="5724525"/>
          <p14:tracePt t="86246" x="3965575" y="5724525"/>
          <p14:tracePt t="86263" x="3983038" y="5715000"/>
          <p14:tracePt t="86279" x="4000500" y="5715000"/>
          <p14:tracePt t="86284" x="4017963" y="5715000"/>
          <p14:tracePt t="86298" x="4037013" y="5715000"/>
          <p14:tracePt t="86313" x="4044950" y="5715000"/>
          <p14:tracePt t="86330" x="4062413" y="5715000"/>
          <p14:tracePt t="86349" x="4071938" y="5715000"/>
          <p14:tracePt t="86411" x="4081463" y="5715000"/>
          <p14:tracePt t="86423" x="4089400" y="5715000"/>
          <p14:tracePt t="86436" x="4116388" y="5715000"/>
          <p14:tracePt t="86449" x="4152900" y="5715000"/>
          <p14:tracePt t="86462" x="4214813" y="5715000"/>
          <p14:tracePt t="86479" x="4313238" y="5715000"/>
          <p14:tracePt t="86497" x="4545013" y="5715000"/>
          <p14:tracePt t="86512" x="4660900" y="5715000"/>
          <p14:tracePt t="86529" x="4822825" y="5715000"/>
          <p14:tracePt t="86547" x="4983163" y="5715000"/>
          <p14:tracePt t="86563" x="5054600" y="5715000"/>
          <p14:tracePt t="86579" x="5126038" y="5715000"/>
          <p14:tracePt t="86597" x="5187950" y="5715000"/>
          <p14:tracePt t="86613" x="5197475" y="5715000"/>
          <p14:tracePt t="86629" x="5205413" y="5715000"/>
          <p14:tracePt t="86647" x="5224463" y="5715000"/>
          <p14:tracePt t="86885" x="5232400" y="5715000"/>
          <p14:tracePt t="86910" x="5251450" y="5715000"/>
          <p14:tracePt t="86922" x="5286375" y="5715000"/>
          <p14:tracePt t="86935" x="5322888" y="5715000"/>
          <p14:tracePt t="86948" x="5402263" y="5715000"/>
          <p14:tracePt t="86962" x="5491163" y="5715000"/>
          <p14:tracePt t="86979" x="5589588" y="5715000"/>
          <p14:tracePt t="86996" x="5670550" y="5715000"/>
          <p14:tracePt t="87012" x="5732463" y="5715000"/>
          <p14:tracePt t="87029" x="5741988" y="5715000"/>
          <p14:tracePt t="87046" x="5751513" y="5715000"/>
          <p14:tracePt t="87062" x="5759450" y="5715000"/>
          <p14:tracePt t="87185" x="5732463" y="5715000"/>
          <p14:tracePt t="87199" x="5705475" y="5715000"/>
          <p14:tracePt t="87212" x="5680075" y="5715000"/>
          <p14:tracePt t="87224" x="5653088" y="5715000"/>
          <p14:tracePt t="87238" x="5626100" y="5715000"/>
          <p14:tracePt t="87250" x="5599113" y="5715000"/>
          <p14:tracePt t="87263" x="5554663" y="5715000"/>
          <p14:tracePt t="87280" x="5473700" y="5715000"/>
          <p14:tracePt t="87297" x="5330825" y="5715000"/>
          <p14:tracePt t="87313" x="4660900" y="5768975"/>
          <p14:tracePt t="87330" x="4402138" y="5795963"/>
          <p14:tracePt t="87346" x="4152900" y="5813425"/>
          <p14:tracePt t="87363" x="3741738" y="5875338"/>
          <p14:tracePt t="87380" x="3598863" y="5911850"/>
          <p14:tracePt t="87396" x="3375025" y="5965825"/>
          <p14:tracePt t="87413" x="3143250" y="6027738"/>
          <p14:tracePt t="87429" x="3071813" y="6045200"/>
          <p14:tracePt t="87446" x="2982913" y="6072188"/>
          <p14:tracePt t="87463" x="2884488" y="6081713"/>
          <p14:tracePt t="87480" x="2857500" y="6089650"/>
          <p14:tracePt t="87496" x="2822575" y="6089650"/>
          <p14:tracePt t="87513" x="2776538" y="6099175"/>
          <p14:tracePt t="87529" x="2759075" y="6099175"/>
          <p14:tracePt t="87563" x="2751138" y="6099175"/>
          <p14:tracePt t="87913" x="2741613" y="6099175"/>
          <p14:tracePt t="87926" x="2732088" y="6099175"/>
          <p14:tracePt t="87938" x="2714625" y="6099175"/>
          <p14:tracePt t="87951" x="2679700" y="6099175"/>
          <p14:tracePt t="87964" x="2589213" y="6099175"/>
          <p14:tracePt t="87980" x="2500313" y="6099175"/>
          <p14:tracePt t="87997" x="2411413" y="6116638"/>
          <p14:tracePt t="88013" x="2224088" y="6143625"/>
          <p14:tracePt t="88030" x="2160588" y="6143625"/>
          <p14:tracePt t="88047" x="2125663" y="6143625"/>
          <p14:tracePt t="88063" x="2081213" y="6153150"/>
          <p14:tracePt t="88080" x="2054225" y="6153150"/>
          <p14:tracePt t="88097" x="2027238" y="6153150"/>
          <p14:tracePt t="88114" x="1990725" y="6153150"/>
          <p14:tracePt t="88130" x="1982788" y="6153150"/>
          <p14:tracePt t="88147" x="1973263" y="6153150"/>
          <p14:tracePt t="88164" x="1965325" y="6153150"/>
          <p14:tracePt t="88352" x="1973263" y="6153150"/>
          <p14:tracePt t="88390" x="1982788" y="6153150"/>
          <p14:tracePt t="88427" x="1990725" y="6153150"/>
          <p14:tracePt t="88453" x="2000250" y="6153150"/>
          <p14:tracePt t="88527" x="2009775" y="6153150"/>
          <p14:tracePt t="88589" x="2017713" y="6153150"/>
          <p14:tracePt t="88615" x="2027238" y="6153150"/>
          <p14:tracePt t="88627" x="2036763" y="6153150"/>
          <p14:tracePt t="88641" x="2054225" y="6153150"/>
          <p14:tracePt t="88652" x="2062163" y="6153150"/>
          <p14:tracePt t="88665" x="2089150" y="6153150"/>
          <p14:tracePt t="88681" x="2116138" y="6153150"/>
          <p14:tracePt t="88697" x="2143125" y="6153150"/>
          <p14:tracePt t="88714" x="2170113" y="6143625"/>
          <p14:tracePt t="88730" x="2241550" y="6143625"/>
          <p14:tracePt t="88747" x="2276475" y="6143625"/>
          <p14:tracePt t="88764" x="2322513" y="6143625"/>
          <p14:tracePt t="88781" x="2330450" y="6143625"/>
          <p14:tracePt t="88803" x="2339975" y="6143625"/>
          <p14:tracePt t="88828" x="2347913" y="6143625"/>
          <p14:tracePt t="89279" x="2347913" y="6134100"/>
          <p14:tracePt t="89291" x="2357438" y="6134100"/>
          <p14:tracePt t="89304" x="2384425" y="6126163"/>
          <p14:tracePt t="89317" x="2446338" y="6108700"/>
          <p14:tracePt t="89331" x="2509838" y="6099175"/>
          <p14:tracePt t="89347" x="2536825" y="6099175"/>
          <p14:tracePt t="89365" x="2562225" y="6089650"/>
          <p14:tracePt t="89398" x="2571750" y="6089650"/>
          <p14:tracePt t="89415" x="2581275" y="6089650"/>
          <p14:tracePt t="89592" x="2589213" y="6089650"/>
          <p14:tracePt t="89604" x="2608263" y="6089650"/>
          <p14:tracePt t="89617" x="2670175" y="6089650"/>
          <p14:tracePt t="89631" x="2813050" y="6089650"/>
          <p14:tracePt t="89648" x="3009900" y="6089650"/>
          <p14:tracePt t="89666" x="3357563" y="6089650"/>
          <p14:tracePt t="89681" x="3446463" y="6089650"/>
          <p14:tracePt t="89698" x="3589338" y="6089650"/>
          <p14:tracePt t="89716" x="3687763" y="6089650"/>
          <p14:tracePt t="89731" x="3795713" y="6089650"/>
          <p14:tracePt t="89748" x="3857625" y="6089650"/>
          <p14:tracePt t="89766" x="3902075" y="6089650"/>
          <p14:tracePt t="89781" x="3965575" y="6089650"/>
          <p14:tracePt t="89798" x="3983038" y="6089650"/>
          <p14:tracePt t="89817" x="3990975" y="6089650"/>
          <p14:tracePt t="90193" x="4000500" y="6089650"/>
          <p14:tracePt t="90206" x="4071938" y="6089650"/>
          <p14:tracePt t="90219" x="4572000" y="6089650"/>
          <p14:tracePt t="90232" x="5367338" y="6089650"/>
          <p14:tracePt t="90248" x="5537200" y="6089650"/>
          <p14:tracePt t="90265" x="5589588" y="6081713"/>
          <p14:tracePt t="90281" x="5616575" y="6081713"/>
          <p14:tracePt t="90408" x="5608638" y="6081713"/>
          <p14:tracePt t="90419" x="5599113" y="6081713"/>
          <p14:tracePt t="90444" x="5589588" y="6081713"/>
          <p14:tracePt t="90494" x="5599113" y="6081713"/>
          <p14:tracePt t="90506" x="5680075" y="6081713"/>
          <p14:tracePt t="90519" x="6161088" y="6081713"/>
          <p14:tracePt t="90531" x="6769100" y="6081713"/>
          <p14:tracePt t="90548" x="6813550" y="6081713"/>
          <p14:tracePt t="90565" x="6840538" y="6081713"/>
          <p14:tracePt t="90581" x="6848475" y="6081713"/>
          <p14:tracePt t="90658" x="6858000" y="6081713"/>
          <p14:tracePt t="90707" x="6867525" y="6081713"/>
          <p14:tracePt t="90907" x="6867525" y="6089650"/>
          <p14:tracePt t="93456" x="6840538" y="6081713"/>
          <p14:tracePt t="93469" x="6786563" y="6027738"/>
          <p14:tracePt t="93481" x="6545263" y="5803900"/>
          <p14:tracePt t="93494" x="5956300" y="5313363"/>
          <p14:tracePt t="93506" x="5608638" y="5000625"/>
          <p14:tracePt t="93519" x="5473700" y="4875213"/>
          <p14:tracePt t="93532" x="5330825" y="4741863"/>
          <p14:tracePt t="93549" x="5214938" y="4572000"/>
          <p14:tracePt t="93566" x="5160963" y="4491038"/>
          <p14:tracePt t="93582" x="5116513" y="4411663"/>
          <p14:tracePt t="93599" x="5116513" y="4394200"/>
          <p14:tracePt t="93870" x="5116513" y="4384675"/>
          <p14:tracePt t="93883" x="5143500" y="4330700"/>
          <p14:tracePt t="93895" x="5411788" y="4054475"/>
          <p14:tracePt t="93908" x="6429375" y="3160713"/>
          <p14:tracePt t="93920" x="6786563" y="2803525"/>
          <p14:tracePt t="93933" x="6956425" y="2687638"/>
          <p14:tracePt t="93949" x="7045325" y="2625725"/>
          <p14:tracePt t="93966" x="7116763" y="2571750"/>
          <p14:tracePt t="93983" x="7143750" y="2536825"/>
          <p14:tracePt t="94000" x="7205663" y="2473325"/>
          <p14:tracePt t="94016" x="7215188" y="2455863"/>
          <p14:tracePt t="94033" x="7224713" y="2446338"/>
          <p14:tracePt t="106882" x="7215188" y="2446338"/>
          <p14:tracePt t="106893" x="7180263" y="2446338"/>
          <p14:tracePt t="106906" x="7089775" y="2438400"/>
          <p14:tracePt t="106923" x="6938963" y="2438400"/>
          <p14:tracePt t="106939" x="6697663" y="2438400"/>
          <p14:tracePt t="106956" x="6072188" y="2697163"/>
          <p14:tracePt t="106973" x="5884863" y="2768600"/>
          <p14:tracePt t="106989" x="5786438" y="2840038"/>
          <p14:tracePt t="107006" x="5661025" y="2973388"/>
          <p14:tracePt t="107023" x="5626100" y="3017838"/>
          <p14:tracePt t="107039" x="5616575" y="3036888"/>
          <p14:tracePt t="107056" x="5589588" y="3081338"/>
          <p14:tracePt t="107073" x="5581650" y="3098800"/>
          <p14:tracePt t="107090" x="5581650" y="3133725"/>
          <p14:tracePt t="107106" x="5581650" y="3259138"/>
          <p14:tracePt t="107123" x="5581650" y="3313113"/>
          <p14:tracePt t="107140" x="5589588" y="3348038"/>
          <p14:tracePt t="107156" x="5653088" y="3482975"/>
          <p14:tracePt t="107173" x="5705475" y="3581400"/>
          <p14:tracePt t="107190" x="5795963" y="3652838"/>
          <p14:tracePt t="107206" x="5938838" y="3768725"/>
          <p14:tracePt t="107223" x="5973763" y="3803650"/>
          <p14:tracePt t="107240" x="5991225" y="3822700"/>
          <p14:tracePt t="107256" x="6018213" y="3822700"/>
          <p14:tracePt t="107619" x="6010275" y="3822700"/>
          <p14:tracePt t="107645" x="6000750" y="3822700"/>
          <p14:tracePt t="107657" x="5973763" y="3840163"/>
          <p14:tracePt t="107669" x="5956300" y="3857625"/>
          <p14:tracePt t="107682" x="5929313" y="3884613"/>
          <p14:tracePt t="107695" x="5894388" y="3902075"/>
          <p14:tracePt t="107707" x="5848350" y="3929063"/>
          <p14:tracePt t="107723" x="5822950" y="3946525"/>
          <p14:tracePt t="107740" x="5795963" y="3965575"/>
          <p14:tracePt t="107756" x="5751513" y="3990975"/>
          <p14:tracePt t="107773" x="5724525" y="4010025"/>
          <p14:tracePt t="107790" x="5697538" y="4027488"/>
          <p14:tracePt t="107806" x="5589588" y="4062413"/>
          <p14:tracePt t="107823" x="5545138" y="4062413"/>
          <p14:tracePt t="107840" x="5510213" y="4081463"/>
          <p14:tracePt t="107857" x="5465763" y="4108450"/>
          <p14:tracePt t="107873" x="5419725" y="4125913"/>
          <p14:tracePt t="107890" x="5384800" y="4143375"/>
          <p14:tracePt t="107906" x="5348288" y="4152900"/>
          <p14:tracePt t="107923" x="5340350" y="4160838"/>
          <p14:tracePt t="107940" x="5330825" y="4160838"/>
          <p14:tracePt t="107956" x="5313363" y="4170363"/>
          <p14:tracePt t="107973" x="5313363" y="4179888"/>
          <p14:tracePt t="107990" x="5303838" y="4179888"/>
          <p14:tracePt t="108008" x="5295900" y="4187825"/>
          <p14:tracePt t="108170" x="5303838" y="4187825"/>
          <p14:tracePt t="108183" x="5322888" y="4187825"/>
          <p14:tracePt t="108195" x="5340350" y="4187825"/>
          <p14:tracePt t="108209" x="5367338" y="4187825"/>
          <p14:tracePt t="108223" x="5384800" y="4187825"/>
          <p14:tracePt t="108240" x="5411788" y="4187825"/>
          <p14:tracePt t="108257" x="5438775" y="4187825"/>
          <p14:tracePt t="108273" x="5473700" y="4187825"/>
          <p14:tracePt t="108290" x="5491163" y="4187825"/>
          <p14:tracePt t="108307" x="5581650" y="4187825"/>
          <p14:tracePt t="108323" x="5643563" y="4187825"/>
          <p14:tracePt t="108340" x="5751513" y="4187825"/>
          <p14:tracePt t="108357" x="5894388" y="4187825"/>
          <p14:tracePt t="108373" x="6062663" y="4187825"/>
          <p14:tracePt t="108391" x="6170613" y="4187825"/>
          <p14:tracePt t="108407" x="6286500" y="4187825"/>
          <p14:tracePt t="108423" x="6313488" y="4187825"/>
          <p14:tracePt t="108440" x="6340475" y="4187825"/>
          <p14:tracePt t="108457" x="6375400" y="4187825"/>
          <p14:tracePt t="108461" x="6438900" y="4187825"/>
          <p14:tracePt t="108473" x="6500813" y="4187825"/>
          <p14:tracePt t="108490" x="6537325" y="4187825"/>
          <p14:tracePt t="108507" x="6562725" y="4187825"/>
          <p14:tracePt t="108523" x="6599238" y="4187825"/>
          <p14:tracePt t="108540" x="6616700" y="4187825"/>
          <p14:tracePt t="108557" x="6634163" y="4187825"/>
          <p14:tracePt t="108573" x="6643688" y="4187825"/>
          <p14:tracePt t="108607" x="6653213" y="4187825"/>
          <p14:tracePt t="108623" x="6670675" y="4187825"/>
          <p14:tracePt t="108640" x="6670675" y="4179888"/>
          <p14:tracePt t="108709" x="6661150" y="4179888"/>
          <p14:tracePt t="108721" x="6643688" y="4179888"/>
          <p14:tracePt t="108734" x="6608763" y="4179888"/>
          <p14:tracePt t="108747" x="6581775" y="4179888"/>
          <p14:tracePt t="108760" x="6545263" y="4179888"/>
          <p14:tracePt t="108773" x="6518275" y="4179888"/>
          <p14:tracePt t="108790" x="6491288" y="4179888"/>
          <p14:tracePt t="108808" x="6438900" y="4170363"/>
          <p14:tracePt t="108824" x="6411913" y="4160838"/>
          <p14:tracePt t="108840" x="6367463" y="4160838"/>
          <p14:tracePt t="108858" x="6296025" y="4160838"/>
          <p14:tracePt t="108873" x="6276975" y="4152900"/>
          <p14:tracePt t="108890" x="6269038" y="4152900"/>
          <p14:tracePt t="108908" x="6242050" y="4152900"/>
          <p14:tracePt t="108924" x="6232525" y="4152900"/>
          <p14:tracePt t="108940" x="6215063" y="4152900"/>
          <p14:tracePt t="108958" x="6197600" y="4152900"/>
          <p14:tracePt t="108973" x="6188075" y="4152900"/>
          <p14:tracePt t="108990" x="6180138" y="4152900"/>
          <p14:tracePt t="109007" x="6161088" y="4152900"/>
          <p14:tracePt t="109024" x="6134100" y="4152900"/>
          <p14:tracePt t="109040" x="6108700" y="4152900"/>
          <p14:tracePt t="109057" x="6089650" y="4152900"/>
          <p14:tracePt t="109074" x="6062663" y="4152900"/>
          <p14:tracePt t="109090" x="6054725" y="4152900"/>
          <p14:tracePt t="109107" x="6037263" y="4152900"/>
          <p14:tracePt t="109124" x="6010275" y="4152900"/>
          <p14:tracePt t="109140" x="5991225" y="4152900"/>
          <p14:tracePt t="109157" x="5965825" y="4152900"/>
          <p14:tracePt t="109174" x="5902325" y="4160838"/>
          <p14:tracePt t="109190" x="5875338" y="4160838"/>
          <p14:tracePt t="109207" x="5857875" y="4170363"/>
          <p14:tracePt t="109224" x="5830888" y="4179888"/>
          <p14:tracePt t="109240" x="5813425" y="4179888"/>
          <p14:tracePt t="109274" x="5803900" y="4179888"/>
          <p14:tracePt t="109350" x="5813425" y="4179888"/>
          <p14:tracePt t="109363" x="5840413" y="4179888"/>
          <p14:tracePt t="109375" x="5875338" y="4179888"/>
          <p14:tracePt t="109391" x="5946775" y="4179888"/>
          <p14:tracePt t="109407" x="6010275" y="4179888"/>
          <p14:tracePt t="109424" x="6161088" y="4179888"/>
          <p14:tracePt t="109441" x="6232525" y="4179888"/>
          <p14:tracePt t="109457" x="6296025" y="4179888"/>
          <p14:tracePt t="109462" x="6330950" y="4179888"/>
          <p14:tracePt t="109474" x="6394450" y="4179888"/>
          <p14:tracePt t="109490" x="6456363" y="4179888"/>
          <p14:tracePt t="109507" x="6491288" y="4179888"/>
          <p14:tracePt t="109524" x="6527800" y="4179888"/>
          <p14:tracePt t="109540" x="6545263" y="4179888"/>
          <p14:tracePt t="109557" x="6562725" y="4179888"/>
          <p14:tracePt t="109574" x="6626225" y="4179888"/>
          <p14:tracePt t="109590" x="6688138" y="4187825"/>
          <p14:tracePt t="109607" x="6724650" y="4187825"/>
          <p14:tracePt t="109623" x="6759575" y="4197350"/>
          <p14:tracePt t="109640" x="6769100" y="4197350"/>
          <p14:tracePt t="109825" x="6759575" y="4197350"/>
          <p14:tracePt t="109887" x="6751638" y="4197350"/>
          <p14:tracePt t="110027" x="6742113" y="4197350"/>
          <p14:tracePt t="110088" x="6732588" y="4197350"/>
          <p14:tracePt t="110101" x="6724650" y="4197350"/>
          <p14:tracePt t="110113" x="6705600" y="4197350"/>
          <p14:tracePt t="110126" x="6688138" y="4197350"/>
          <p14:tracePt t="110141" x="6680200" y="4197350"/>
          <p14:tracePt t="110158" x="6653213" y="4197350"/>
          <p14:tracePt t="110175" x="6554788" y="4205288"/>
          <p14:tracePt t="110191" x="6510338" y="4205288"/>
          <p14:tracePt t="110208" x="6446838" y="4224338"/>
          <p14:tracePt t="110224" x="6340475" y="4232275"/>
          <p14:tracePt t="110241" x="6081713" y="4251325"/>
          <p14:tracePt t="110258" x="5929313" y="4276725"/>
          <p14:tracePt t="110274" x="5867400" y="4286250"/>
          <p14:tracePt t="110291" x="5813425" y="4286250"/>
          <p14:tracePt t="110308" x="5786438" y="4286250"/>
          <p14:tracePt t="110325" x="5776913" y="4286250"/>
          <p14:tracePt t="110488" x="5795963" y="4286250"/>
          <p14:tracePt t="110500" x="5830888" y="4286250"/>
          <p14:tracePt t="110513" x="5894388" y="4286250"/>
          <p14:tracePt t="110525" x="5973763" y="4276725"/>
          <p14:tracePt t="110541" x="6089650" y="4276725"/>
          <p14:tracePt t="110558" x="6269038" y="4276725"/>
          <p14:tracePt t="110576" x="6510338" y="4276725"/>
          <p14:tracePt t="110591" x="6581775" y="4276725"/>
          <p14:tracePt t="110608" x="6599238" y="4276725"/>
          <p14:tracePt t="110625" x="6608763" y="4276725"/>
          <p14:tracePt t="110727" x="6599238" y="4276725"/>
          <p14:tracePt t="110739" x="6581775" y="4276725"/>
          <p14:tracePt t="110752" x="6572250" y="4276725"/>
          <p14:tracePt t="110764" x="6554788" y="4276725"/>
          <p14:tracePt t="110777" x="6545263" y="4276725"/>
          <p14:tracePt t="110791" x="6527800" y="4276725"/>
          <p14:tracePt t="110808" x="6518275" y="4276725"/>
          <p14:tracePt t="110826" x="6500813" y="4276725"/>
          <p14:tracePt t="110841" x="6491288" y="4276725"/>
          <p14:tracePt t="110858" x="6473825" y="4276725"/>
          <p14:tracePt t="110876" x="6429375" y="4276725"/>
          <p14:tracePt t="110891" x="6394450" y="4276725"/>
          <p14:tracePt t="110908" x="6330950" y="4286250"/>
          <p14:tracePt t="110926" x="5929313" y="4348163"/>
          <p14:tracePt t="110941" x="5705475" y="4375150"/>
          <p14:tracePt t="110958" x="5608638" y="4411663"/>
          <p14:tracePt t="110976" x="5527675" y="4419600"/>
          <p14:tracePt t="110992" x="5510213" y="4419600"/>
          <p14:tracePt t="111008" x="5500688" y="4419600"/>
          <p14:tracePt t="111077" x="5527675" y="4419600"/>
          <p14:tracePt t="111091" x="5562600" y="4419600"/>
          <p14:tracePt t="111102" x="5599113" y="4419600"/>
          <p14:tracePt t="111115" x="5643563" y="4411663"/>
          <p14:tracePt t="111128" x="5680075" y="4402138"/>
          <p14:tracePt t="111142" x="5697538" y="4402138"/>
          <p14:tracePt t="111158" x="5724525" y="4394200"/>
          <p14:tracePt t="111176" x="5776913" y="4384675"/>
          <p14:tracePt t="111192" x="5803900" y="4367213"/>
          <p14:tracePt t="111208" x="5830888" y="4357688"/>
          <p14:tracePt t="111225" x="5857875" y="4348163"/>
          <p14:tracePt t="111242" x="5894388" y="4340225"/>
          <p14:tracePt t="111258" x="5911850" y="4330700"/>
          <p14:tracePt t="111276" x="5919788" y="4330700"/>
          <p14:tracePt t="111292" x="5929313" y="4330700"/>
          <p14:tracePt t="111353" x="5902325" y="4330700"/>
          <p14:tracePt t="111367" x="5867400" y="4330700"/>
          <p14:tracePt t="111379" x="5822950" y="4322763"/>
          <p14:tracePt t="111392" x="5768975" y="4322763"/>
          <p14:tracePt t="111408" x="5741988" y="4313238"/>
          <p14:tracePt t="111425" x="5724525" y="4295775"/>
          <p14:tracePt t="111441" x="5715000" y="4286250"/>
          <p14:tracePt t="111458" x="5715000" y="4268788"/>
          <p14:tracePt t="111475" x="5715000" y="4259263"/>
          <p14:tracePt t="111491" x="5724525" y="4241800"/>
          <p14:tracePt t="111508" x="5751513" y="4232275"/>
          <p14:tracePt t="111525" x="5795963" y="4232275"/>
          <p14:tracePt t="111541" x="5875338" y="4232275"/>
          <p14:tracePt t="111558" x="5991225" y="4232275"/>
          <p14:tracePt t="111575" x="6134100" y="4232275"/>
          <p14:tracePt t="111591" x="6340475" y="4232275"/>
          <p14:tracePt t="111608" x="6446838" y="4232275"/>
          <p14:tracePt t="111625" x="6518275" y="4232275"/>
          <p14:tracePt t="111642" x="6581775" y="4232275"/>
          <p14:tracePt t="111658" x="6599238" y="4232275"/>
          <p14:tracePt t="111675" x="6616700" y="4232275"/>
          <p14:tracePt t="111692" x="6626225" y="4232275"/>
          <p14:tracePt t="111754" x="6626225" y="4241800"/>
          <p14:tracePt t="111766" x="6616700" y="4241800"/>
          <p14:tracePt t="111779" x="6599238" y="4251325"/>
          <p14:tracePt t="111792" x="6581775" y="4251325"/>
          <p14:tracePt t="111808" x="6554788" y="4259263"/>
          <p14:tracePt t="111825" x="6518275" y="4268788"/>
          <p14:tracePt t="111842" x="6465888" y="4286250"/>
          <p14:tracePt t="111858" x="6438900" y="4295775"/>
          <p14:tracePt t="111875" x="6384925" y="4313238"/>
          <p14:tracePt t="111892" x="6224588" y="4375150"/>
          <p14:tracePt t="111908" x="6126163" y="4402138"/>
          <p14:tracePt t="111925" x="6018213" y="4446588"/>
          <p14:tracePt t="111942" x="5803900" y="4527550"/>
          <p14:tracePt t="111958" x="5759450" y="4562475"/>
          <p14:tracePt t="111975" x="5732463" y="4589463"/>
          <p14:tracePt t="111980" x="5715000" y="4598988"/>
          <p14:tracePt t="111993" x="5705475" y="4608513"/>
          <p14:tracePt t="112067" x="5741988" y="4616450"/>
          <p14:tracePt t="112079" x="5803900" y="4625975"/>
          <p14:tracePt t="112093" x="5875338" y="4643438"/>
          <p14:tracePt t="112104" x="6000750" y="4670425"/>
          <p14:tracePt t="112117" x="6188075" y="4697413"/>
          <p14:tracePt t="112130" x="6286500" y="4724400"/>
          <p14:tracePt t="112142" x="6330950" y="4724400"/>
          <p14:tracePt t="112159" x="6357938" y="4724400"/>
          <p14:tracePt t="112175" x="6384925" y="4724400"/>
          <p14:tracePt t="112192" x="6411913" y="4724400"/>
          <p14:tracePt t="112225" x="6419850" y="4724400"/>
          <p14:tracePt t="112330" x="6411913" y="4724400"/>
          <p14:tracePt t="114217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767115"/>
            <a:ext cx="7772400" cy="4648200"/>
          </a:xfrm>
        </p:spPr>
        <p:txBody>
          <a:bodyPr>
            <a:normAutofit/>
          </a:bodyPr>
          <a:lstStyle/>
          <a:p>
            <a:pPr algn="just" eaLnBrk="0" hangingPunct="0">
              <a:buFontTx/>
              <a:buChar char="•"/>
            </a:pPr>
            <a:r>
              <a:rPr lang="en-US" dirty="0"/>
              <a:t>Router works on IP addresses</a:t>
            </a:r>
          </a:p>
          <a:p>
            <a:pPr algn="just" eaLnBrk="0" hangingPunct="0">
              <a:buFontTx/>
              <a:buChar char="•"/>
            </a:pPr>
            <a:r>
              <a:rPr lang="en-US" dirty="0"/>
              <a:t>Router uses Routing table for forward data to destination</a:t>
            </a:r>
          </a:p>
          <a:p>
            <a:pPr marL="0" indent="0" algn="just" eaLnBrk="0" hangingPunct="0">
              <a:buNone/>
            </a:pPr>
            <a:endParaRPr lang="en-US" dirty="0"/>
          </a:p>
          <a:p>
            <a:pPr eaLnBrk="0" hangingPunct="0">
              <a:buFontTx/>
              <a:buChar char="•"/>
            </a:pPr>
            <a:endParaRPr lang="en-US" altLang="en-US" sz="24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470</a:t>
            </a:r>
          </a:p>
          <a:p>
            <a:r>
              <a:rPr lang="en-US" dirty="0"/>
              <a:t>Figure 10-14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7" b="20575"/>
          <a:stretch/>
        </p:blipFill>
        <p:spPr>
          <a:xfrm>
            <a:off x="6280937" y="457199"/>
            <a:ext cx="2752956" cy="60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5143"/>
            <a:ext cx="1676400" cy="111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41" y="3423272"/>
            <a:ext cx="5365117" cy="29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78489"/>
    </mc:Choice>
    <mc:Fallback xmlns="">
      <p:transition advTm="78489"/>
    </mc:Fallback>
  </mc:AlternateContent>
  <p:extLst>
    <p:ext uri="{3A86A75C-4F4B-4683-9AE1-C65F6400EC91}">
      <p14:laserTraceLst xmlns:p14="http://schemas.microsoft.com/office/powerpoint/2010/main">
        <p14:tracePtLst>
          <p14:tracePt t="2692" x="822325" y="5010150"/>
          <p14:tracePt t="2921" x="847725" y="5010150"/>
          <p14:tracePt t="2934" x="973138" y="5000625"/>
          <p14:tracePt t="2946" x="1509713" y="4919663"/>
          <p14:tracePt t="2958" x="2125663" y="4848225"/>
          <p14:tracePt t="2971" x="2241550" y="4848225"/>
          <p14:tracePt t="2983" x="2366963" y="4848225"/>
          <p14:tracePt t="2997" x="2544763" y="4848225"/>
          <p14:tracePt t="3011" x="2697163" y="4848225"/>
          <p14:tracePt t="3028" x="2901950" y="4875213"/>
          <p14:tracePt t="3045" x="3143250" y="4894263"/>
          <p14:tracePt t="3062" x="3268663" y="4902200"/>
          <p14:tracePt t="3078" x="3367088" y="4919663"/>
          <p14:tracePt t="3095" x="3509963" y="4938713"/>
          <p14:tracePt t="3112" x="3616325" y="4946650"/>
          <p14:tracePt t="3128" x="3679825" y="4965700"/>
          <p14:tracePt t="3145" x="3724275" y="4965700"/>
          <p14:tracePt t="3162" x="3759200" y="4965700"/>
          <p14:tracePt t="3178" x="3768725" y="4965700"/>
          <p14:tracePt t="3195" x="3776663" y="4965700"/>
          <p14:tracePt t="3212" x="3786188" y="4965700"/>
          <p14:tracePt t="3573" x="3795713" y="4965700"/>
          <p14:tracePt t="3586" x="3830638" y="4965700"/>
          <p14:tracePt t="3599" x="4010025" y="4965700"/>
          <p14:tracePt t="3612" x="4554538" y="5018088"/>
          <p14:tracePt t="3628" x="5072063" y="5072063"/>
          <p14:tracePt t="3646" x="5419725" y="5153025"/>
          <p14:tracePt t="3662" x="5518150" y="5170488"/>
          <p14:tracePt t="3679" x="5572125" y="5180013"/>
          <p14:tracePt t="3697" x="5653088" y="5197475"/>
          <p14:tracePt t="3712" x="5680075" y="5205413"/>
          <p14:tracePt t="3728" x="5697538" y="5205413"/>
          <p14:tracePt t="3746" x="5715000" y="5214938"/>
          <p14:tracePt t="3785" x="5715000" y="5224463"/>
          <p14:tracePt t="3810" x="5724525" y="5224463"/>
          <p14:tracePt t="3835" x="5732463" y="5232400"/>
          <p14:tracePt t="3860" x="5741988" y="5241925"/>
          <p14:tracePt t="3885" x="5751513" y="5251450"/>
          <p14:tracePt t="3898" x="5759450" y="5259388"/>
          <p14:tracePt t="3911" x="5776913" y="5268913"/>
          <p14:tracePt t="3922" x="5776913" y="5286375"/>
          <p14:tracePt t="3936" x="5795963" y="5295900"/>
          <p14:tracePt t="3949" x="5803900" y="5303838"/>
          <p14:tracePt t="3962" x="5813425" y="5313363"/>
          <p14:tracePt t="3978" x="5822950" y="5313363"/>
          <p14:tracePt t="3996" x="5830888" y="5313363"/>
          <p14:tracePt t="4173" x="5822950" y="5313363"/>
          <p14:tracePt t="4249" x="5813425" y="5313363"/>
          <p14:tracePt t="4286" x="5803900" y="5313363"/>
          <p14:tracePt t="4311" x="5786438" y="5313363"/>
          <p14:tracePt t="4324" x="5759450" y="5313363"/>
          <p14:tracePt t="4336" x="5732463" y="5313363"/>
          <p14:tracePt t="4349" x="5688013" y="5303838"/>
          <p14:tracePt t="4362" x="5653088" y="5295900"/>
          <p14:tracePt t="4379" x="5634038" y="5286375"/>
          <p14:tracePt t="4396" x="5616575" y="5286375"/>
          <p14:tracePt t="4412" x="5572125" y="5286375"/>
          <p14:tracePt t="4429" x="5545138" y="5286375"/>
          <p14:tracePt t="4446" x="5527675" y="5286375"/>
          <p14:tracePt t="4462" x="5483225" y="5276850"/>
          <p14:tracePt t="4479" x="5473700" y="5276850"/>
          <p14:tracePt t="4496" x="5456238" y="5268913"/>
          <p14:tracePt t="4512" x="5438775" y="5268913"/>
          <p14:tracePt t="4529" x="5429250" y="5268913"/>
          <p14:tracePt t="4546" x="5419725" y="5268913"/>
          <p14:tracePt t="4562" x="5411788" y="5268913"/>
          <p14:tracePt t="4579" x="5402263" y="5259388"/>
          <p14:tracePt t="4600" x="5402263" y="5251450"/>
          <p14:tracePt t="4638" x="5402263" y="5241925"/>
          <p14:tracePt t="4649" x="5429250" y="5241925"/>
          <p14:tracePt t="4662" x="5473700" y="5241925"/>
          <p14:tracePt t="4674" x="5500688" y="5241925"/>
          <p14:tracePt t="4687" x="5527675" y="5241925"/>
          <p14:tracePt t="4702" x="5562600" y="5241925"/>
          <p14:tracePt t="4712" x="5589588" y="5241925"/>
          <p14:tracePt t="4729" x="5616575" y="5241925"/>
          <p14:tracePt t="4746" x="5634038" y="5241925"/>
          <p14:tracePt t="4762" x="5661025" y="5241925"/>
          <p14:tracePt t="4796" x="5670550" y="5241925"/>
          <p14:tracePt t="4900" x="5661025" y="5241925"/>
          <p14:tracePt t="4912" x="5653088" y="5241925"/>
          <p14:tracePt t="4925" x="5643563" y="5241925"/>
          <p14:tracePt t="4938" x="5634038" y="5241925"/>
          <p14:tracePt t="4950" x="5626100" y="5241925"/>
          <p14:tracePt t="4975" x="5616575" y="5241925"/>
          <p14:tracePt t="5001" x="5599113" y="5241925"/>
          <p14:tracePt t="5012" x="5589588" y="5241925"/>
          <p14:tracePt t="5025" x="5581650" y="5241925"/>
          <p14:tracePt t="5038" x="5554663" y="5241925"/>
          <p14:tracePt t="5050" x="5537200" y="5241925"/>
          <p14:tracePt t="5063" x="5518150" y="5241925"/>
          <p14:tracePt t="5079" x="5491163" y="5232400"/>
          <p14:tracePt t="5096" x="5446713" y="5224463"/>
          <p14:tracePt t="5112" x="5367338" y="5197475"/>
          <p14:tracePt t="5129" x="5330825" y="5187950"/>
          <p14:tracePt t="5146" x="5295900" y="5180013"/>
          <p14:tracePt t="5162" x="5224463" y="5170488"/>
          <p14:tracePt t="5179" x="5197475" y="5160963"/>
          <p14:tracePt t="5196" x="5187950" y="5153025"/>
          <p14:tracePt t="5212" x="5160963" y="5153025"/>
          <p14:tracePt t="5229" x="5153025" y="5153025"/>
          <p14:tracePt t="5388" x="5160963" y="5153025"/>
          <p14:tracePt t="5401" x="5180013" y="5153025"/>
          <p14:tracePt t="5413" x="5180013" y="5143500"/>
          <p14:tracePt t="5426" x="5187950" y="5143500"/>
          <p14:tracePt t="5439" x="5205413" y="5133975"/>
          <p14:tracePt t="5451" x="5224463" y="5133975"/>
          <p14:tracePt t="5463" x="5232400" y="5133975"/>
          <p14:tracePt t="5479" x="5241925" y="5133975"/>
          <p14:tracePt t="5496" x="5259388" y="5126038"/>
          <p14:tracePt t="5512" x="5286375" y="5116513"/>
          <p14:tracePt t="5529" x="5303838" y="5116513"/>
          <p14:tracePt t="5546" x="5313363" y="5116513"/>
          <p14:tracePt t="5562" x="5340350" y="5108575"/>
          <p14:tracePt t="5579" x="5357813" y="5108575"/>
          <p14:tracePt t="5613" x="5367338" y="5108575"/>
          <p14:tracePt t="6114" x="5384800" y="5099050"/>
          <p14:tracePt t="6127" x="5394325" y="5099050"/>
          <p14:tracePt t="6139" x="5402263" y="5099050"/>
          <p14:tracePt t="6152" x="5419725" y="5099050"/>
          <p14:tracePt t="6165" x="5438775" y="5099050"/>
          <p14:tracePt t="6180" x="5446713" y="5099050"/>
          <p14:tracePt t="6196" x="5456238" y="5099050"/>
          <p14:tracePt t="6490" x="5446713" y="5099050"/>
          <p14:tracePt t="6689" x="5438775" y="5099050"/>
          <p14:tracePt t="6739" x="5429250" y="5099050"/>
          <p14:tracePt t="6752" x="5419725" y="5099050"/>
          <p14:tracePt t="6765" x="5411788" y="5099050"/>
          <p14:tracePt t="6778" x="5394325" y="5099050"/>
          <p14:tracePt t="6790" x="5375275" y="5099050"/>
          <p14:tracePt t="6803" x="5357813" y="5099050"/>
          <p14:tracePt t="6816" x="5340350" y="5099050"/>
          <p14:tracePt t="6830" x="5322888" y="5099050"/>
          <p14:tracePt t="6847" x="5303838" y="5089525"/>
          <p14:tracePt t="6865" x="5286375" y="5081588"/>
          <p14:tracePt t="6880" x="5268913" y="5081588"/>
          <p14:tracePt t="6915" x="5259388" y="5081588"/>
          <p14:tracePt t="6930" x="5251450" y="5081588"/>
          <p14:tracePt t="6947" x="5241925" y="5081588"/>
          <p14:tracePt t="6965" x="5224463" y="5081588"/>
          <p14:tracePt t="6997" x="5214938" y="5081588"/>
          <p14:tracePt t="7392" x="5224463" y="5081588"/>
          <p14:tracePt t="7644" x="5205413" y="5081588"/>
          <p14:tracePt t="7657" x="5160963" y="5062538"/>
          <p14:tracePt t="7669" x="4929188" y="4973638"/>
          <p14:tracePt t="7681" x="4133850" y="4751388"/>
          <p14:tracePt t="7697" x="3490913" y="4643438"/>
          <p14:tracePt t="7714" x="3214688" y="4608513"/>
          <p14:tracePt t="7730" x="2616200" y="4554538"/>
          <p14:tracePt t="7747" x="2347913" y="4554538"/>
          <p14:tracePt t="7764" x="2197100" y="4554538"/>
          <p14:tracePt t="7781" x="1982788" y="4554538"/>
          <p14:tracePt t="7797" x="1938338" y="4554538"/>
          <p14:tracePt t="7814" x="1911350" y="4554538"/>
          <p14:tracePt t="7831" x="1874838" y="4572000"/>
          <p14:tracePt t="7847" x="1866900" y="4572000"/>
          <p14:tracePt t="7864" x="1857375" y="4581525"/>
          <p14:tracePt t="7880" x="1847850" y="4608513"/>
          <p14:tracePt t="7897" x="1847850" y="4625975"/>
          <p14:tracePt t="7914" x="1847850" y="4643438"/>
          <p14:tracePt t="7930" x="1847850" y="4679950"/>
          <p14:tracePt t="7947" x="1847850" y="4697413"/>
          <p14:tracePt t="7964" x="1857375" y="4724400"/>
          <p14:tracePt t="7981" x="1911350" y="4768850"/>
          <p14:tracePt t="7997" x="1965325" y="4822825"/>
          <p14:tracePt t="8014" x="2009775" y="4884738"/>
          <p14:tracePt t="8031" x="2062163" y="4938713"/>
          <p14:tracePt t="8047" x="2089150" y="4956175"/>
          <p14:tracePt t="8064" x="2098675" y="4965700"/>
          <p14:tracePt t="8081" x="2125663" y="4983163"/>
          <p14:tracePt t="8097" x="2133600" y="4991100"/>
          <p14:tracePt t="8114" x="2143125" y="4991100"/>
          <p14:tracePt t="8131" x="2152650" y="5000625"/>
          <p14:tracePt t="8164" x="2160588" y="5000625"/>
          <p14:tracePt t="8181" x="2160588" y="5010150"/>
          <p14:tracePt t="8197" x="2170113" y="5010150"/>
          <p14:tracePt t="8214" x="2170113" y="5018088"/>
          <p14:tracePt t="8232" x="2179638" y="5018088"/>
          <p14:tracePt t="8247" x="2179638" y="5027613"/>
          <p14:tracePt t="8294" x="2179638" y="5037138"/>
          <p14:tracePt t="9045" x="2187575" y="5037138"/>
          <p14:tracePt t="9058" x="2214563" y="5010150"/>
          <p14:tracePt t="9070" x="2411413" y="4938713"/>
          <p14:tracePt t="9083" x="3062288" y="4751388"/>
          <p14:tracePt t="9097" x="3822700" y="4589463"/>
          <p14:tracePt t="9114" x="4037013" y="4554538"/>
          <p14:tracePt t="9131" x="4286250" y="4537075"/>
          <p14:tracePt t="9147" x="4643438" y="4537075"/>
          <p14:tracePt t="9164" x="4768850" y="4537075"/>
          <p14:tracePt t="9181" x="4911725" y="4537075"/>
          <p14:tracePt t="9197" x="5251450" y="4625975"/>
          <p14:tracePt t="9214" x="5375275" y="4670425"/>
          <p14:tracePt t="9231" x="5491163" y="4714875"/>
          <p14:tracePt t="9248" x="5572125" y="4786313"/>
          <p14:tracePt t="9265" x="5608638" y="4813300"/>
          <p14:tracePt t="9281" x="5626100" y="4840288"/>
          <p14:tracePt t="9298" x="5661025" y="4884738"/>
          <p14:tracePt t="9315" x="5688013" y="4902200"/>
          <p14:tracePt t="9331" x="5705475" y="4919663"/>
          <p14:tracePt t="9348" x="5741988" y="4938713"/>
          <p14:tracePt t="9365" x="5751513" y="4956175"/>
          <p14:tracePt t="9398" x="5759450" y="4956175"/>
          <p14:tracePt t="9422" x="5759450" y="4965700"/>
          <p14:tracePt t="9535" x="5751513" y="4965700"/>
          <p14:tracePt t="15552" x="5741988" y="4965700"/>
          <p14:tracePt t="15578" x="5724525" y="4965700"/>
          <p14:tracePt t="15592" x="5705475" y="4965700"/>
          <p14:tracePt t="15604" x="5688013" y="4973638"/>
          <p14:tracePt t="15617" x="5643563" y="5000625"/>
          <p14:tracePt t="15629" x="5589588" y="5045075"/>
          <p14:tracePt t="15641" x="5518150" y="5081588"/>
          <p14:tracePt t="15653" x="5491163" y="5108575"/>
          <p14:tracePt t="15667" x="5456238" y="5126038"/>
          <p14:tracePt t="15684" x="5438775" y="5143500"/>
          <p14:tracePt t="15701" x="5419725" y="5143500"/>
          <p14:tracePt t="15717" x="5394325" y="5170488"/>
          <p14:tracePt t="15734" x="5384800" y="5180013"/>
          <p14:tracePt t="15738" x="5375275" y="5180013"/>
          <p14:tracePt t="15751" x="5367338" y="5187950"/>
          <p14:tracePt t="15767" x="5357813" y="5187950"/>
          <p14:tracePt t="15784" x="5357813" y="5197475"/>
          <p14:tracePt t="15801" x="5348288" y="5197475"/>
          <p14:tracePt t="15817" x="5340350" y="5205413"/>
          <p14:tracePt t="15928" x="5330825" y="5205413"/>
          <p14:tracePt t="16004" x="5322888" y="5205413"/>
          <p14:tracePt t="16029" x="5295900" y="5205413"/>
          <p14:tracePt t="16041" x="5232400" y="5205413"/>
          <p14:tracePt t="16053" x="4894263" y="5108575"/>
          <p14:tracePt t="16065" x="4295775" y="4956175"/>
          <p14:tracePt t="16077" x="4098925" y="4894263"/>
          <p14:tracePt t="16090" x="3902075" y="4840288"/>
          <p14:tracePt t="16103" x="3705225" y="4776788"/>
          <p14:tracePt t="16117" x="3544888" y="4751388"/>
          <p14:tracePt t="16134" x="3340100" y="4741863"/>
          <p14:tracePt t="16151" x="3108325" y="4732338"/>
          <p14:tracePt t="16167" x="2990850" y="4732338"/>
          <p14:tracePt t="16184" x="2928938" y="4732338"/>
          <p14:tracePt t="16201" x="2894013" y="4732338"/>
          <p14:tracePt t="16217" x="2830513" y="4732338"/>
          <p14:tracePt t="16234" x="2803525" y="4732338"/>
          <p14:tracePt t="16251" x="2768600" y="4732338"/>
          <p14:tracePt t="16267" x="2714625" y="4759325"/>
          <p14:tracePt t="16284" x="2697163" y="4776788"/>
          <p14:tracePt t="16301" x="2679700" y="4786313"/>
          <p14:tracePt t="16317" x="2652713" y="4813300"/>
          <p14:tracePt t="16334" x="2633663" y="4830763"/>
          <p14:tracePt t="16351" x="2625725" y="4840288"/>
          <p14:tracePt t="16368" x="2598738" y="4867275"/>
          <p14:tracePt t="16384" x="2581275" y="4875213"/>
          <p14:tracePt t="16402" x="2562225" y="4894263"/>
          <p14:tracePt t="16418" x="2527300" y="4965700"/>
          <p14:tracePt t="16435" x="2500313" y="4991100"/>
          <p14:tracePt t="16451" x="2482850" y="5037138"/>
          <p14:tracePt t="16468" x="2455863" y="5072063"/>
          <p14:tracePt t="16485" x="2446338" y="5089525"/>
          <p14:tracePt t="16502" x="2428875" y="5099050"/>
          <p14:tracePt t="16518" x="2411413" y="5116513"/>
          <p14:tracePt t="16535" x="2401888" y="5126038"/>
          <p14:tracePt t="16568" x="2366963" y="5143500"/>
          <p14:tracePt t="16585" x="2347913" y="5143500"/>
          <p14:tracePt t="16601" x="2330450" y="5143500"/>
          <p14:tracePt t="16618" x="2286000" y="5143500"/>
          <p14:tracePt t="16634" x="2268538" y="5143500"/>
          <p14:tracePt t="16651" x="2251075" y="5143500"/>
          <p14:tracePt t="16668" x="2205038" y="5143500"/>
          <p14:tracePt t="16684" x="2179638" y="5143500"/>
          <p14:tracePt t="16701" x="2160588" y="5143500"/>
          <p14:tracePt t="16718" x="2152650" y="5143500"/>
          <p14:tracePt t="16818" x="2160588" y="5143500"/>
          <p14:tracePt t="16830" x="2179638" y="5143500"/>
          <p14:tracePt t="16843" x="2205038" y="5143500"/>
          <p14:tracePt t="16855" x="2259013" y="5143500"/>
          <p14:tracePt t="16868" x="2330450" y="5143500"/>
          <p14:tracePt t="16885" x="2419350" y="5143500"/>
          <p14:tracePt t="16902" x="2473325" y="5143500"/>
          <p14:tracePt t="16918" x="2562225" y="5143500"/>
          <p14:tracePt t="16935" x="2589213" y="5143500"/>
          <p14:tracePt t="16952" x="2598738" y="5143500"/>
          <p14:tracePt t="16968" x="2608263" y="5143500"/>
          <p14:tracePt t="17068" x="2598738" y="5143500"/>
          <p14:tracePt t="17081" x="2589213" y="5143500"/>
          <p14:tracePt t="17093" x="2581275" y="5143500"/>
          <p14:tracePt t="17105" x="2571750" y="5143500"/>
          <p14:tracePt t="17118" x="2562225" y="5143500"/>
          <p14:tracePt t="17135" x="2554288" y="5143500"/>
          <p14:tracePt t="17168" x="2544763" y="5143500"/>
          <p14:tracePt t="18068" x="2554288" y="5143500"/>
          <p14:tracePt t="18106" x="2562225" y="5143500"/>
          <p14:tracePt t="18119" x="2571750" y="5143500"/>
          <p14:tracePt t="18131" x="2589213" y="5143500"/>
          <p14:tracePt t="18143" x="2633663" y="5143500"/>
          <p14:tracePt t="18156" x="2822575" y="5116513"/>
          <p14:tracePt t="18169" x="3465513" y="5010150"/>
          <p14:tracePt t="18186" x="4919663" y="4875213"/>
          <p14:tracePt t="18202" x="5581650" y="4803775"/>
          <p14:tracePt t="18219" x="6375400" y="4714875"/>
          <p14:tracePt t="18236" x="6537325" y="4687888"/>
          <p14:tracePt t="18252" x="6661150" y="4670425"/>
          <p14:tracePt t="18269" x="6796088" y="4652963"/>
          <p14:tracePt t="18286" x="6831013" y="4652963"/>
          <p14:tracePt t="18302" x="6848475" y="4643438"/>
          <p14:tracePt t="18319" x="6884988" y="4643438"/>
          <p14:tracePt t="18336" x="6894513" y="4643438"/>
          <p14:tracePt t="18352" x="6902450" y="4643438"/>
          <p14:tracePt t="18532" x="6894513" y="4643438"/>
          <p14:tracePt t="18706" x="6884988" y="4643438"/>
          <p14:tracePt t="18806" x="6875463" y="4643438"/>
          <p14:tracePt t="18831" x="6858000" y="4643438"/>
          <p14:tracePt t="18843" x="6848475" y="4643438"/>
          <p14:tracePt t="18856" x="6823075" y="4643438"/>
          <p14:tracePt t="18868" x="6777038" y="4643438"/>
          <p14:tracePt t="18881" x="6670675" y="4652963"/>
          <p14:tracePt t="18893" x="6483350" y="4679950"/>
          <p14:tracePt t="18906" x="6323013" y="4705350"/>
          <p14:tracePt t="18919" x="6242050" y="4724400"/>
          <p14:tracePt t="18935" x="6188075" y="4732338"/>
          <p14:tracePt t="18952" x="6153150" y="4732338"/>
          <p14:tracePt t="18969" x="6099175" y="4741863"/>
          <p14:tracePt t="19002" x="6089650" y="4741863"/>
          <p14:tracePt t="21455" x="6081713" y="4741863"/>
          <p14:tracePt t="21480" x="6072188" y="4741863"/>
          <p14:tracePt t="21494" x="6062663" y="4741863"/>
          <p14:tracePt t="21518" x="6062663" y="4751388"/>
          <p14:tracePt t="21530" x="6062663" y="4776788"/>
          <p14:tracePt t="21543" x="6062663" y="4803775"/>
          <p14:tracePt t="21556" x="6062663" y="4840288"/>
          <p14:tracePt t="21571" x="6062663" y="4894263"/>
          <p14:tracePt t="21587" x="6062663" y="4983163"/>
          <p14:tracePt t="21604" x="6062663" y="5037138"/>
          <p14:tracePt t="21621" x="6062663" y="5116513"/>
          <p14:tracePt t="21637" x="6062663" y="5126038"/>
          <p14:tracePt t="21654" x="6062663" y="5133975"/>
          <p14:tracePt t="21671" x="6062663" y="5153025"/>
          <p14:tracePt t="21693" x="6062663" y="5160963"/>
          <p14:tracePt t="21980" x="6062663" y="5143500"/>
          <p14:tracePt t="21992" x="6062663" y="5126038"/>
          <p14:tracePt t="22006" x="6062663" y="5099050"/>
          <p14:tracePt t="22017" x="6062663" y="5054600"/>
          <p14:tracePt t="22030" x="6062663" y="4991100"/>
          <p14:tracePt t="22043" x="6062663" y="4902200"/>
          <p14:tracePt t="22056" x="6062663" y="4786313"/>
          <p14:tracePt t="22070" x="6062663" y="4687888"/>
          <p14:tracePt t="22087" x="6054725" y="4625975"/>
          <p14:tracePt t="22105" x="6045200" y="4589463"/>
          <p14:tracePt t="22120" x="6027738" y="4518025"/>
          <p14:tracePt t="22137" x="6027738" y="4500563"/>
          <p14:tracePt t="22154" x="6018213" y="4473575"/>
          <p14:tracePt t="22170" x="6010275" y="4473575"/>
          <p14:tracePt t="22187" x="6010275" y="4465638"/>
          <p14:tracePt t="22382" x="6000750" y="4456113"/>
          <p14:tracePt t="22394" x="6000750" y="4446588"/>
          <p14:tracePt t="22407" x="6000750" y="4438650"/>
          <p14:tracePt t="22420" x="6000750" y="4429125"/>
          <p14:tracePt t="22432" x="5991225" y="4411663"/>
          <p14:tracePt t="22445" x="5991225" y="4394200"/>
          <p14:tracePt t="22458" x="5991225" y="4375150"/>
          <p14:tracePt t="22471" x="5983288" y="4357688"/>
          <p14:tracePt t="22487" x="5983288" y="4348163"/>
          <p14:tracePt t="22506" x="5983288" y="4330700"/>
          <p14:tracePt t="22521" x="5983288" y="4322763"/>
          <p14:tracePt t="22669" x="5983288" y="4330700"/>
          <p14:tracePt t="22695" x="5983288" y="4348163"/>
          <p14:tracePt t="22721" x="5983288" y="4357688"/>
          <p14:tracePt t="22731" x="5983288" y="4367213"/>
          <p14:tracePt t="22744" x="5983288" y="4375150"/>
          <p14:tracePt t="22769" x="5983288" y="4384675"/>
          <p14:tracePt t="22783" x="5983288" y="4402138"/>
          <p14:tracePt t="22796" x="5991225" y="4429125"/>
          <p14:tracePt t="22808" x="6000750" y="4465638"/>
          <p14:tracePt t="22821" x="6010275" y="4510088"/>
          <p14:tracePt t="22838" x="6010275" y="4527550"/>
          <p14:tracePt t="22855" x="6018213" y="4562475"/>
          <p14:tracePt t="22871" x="6018213" y="4581525"/>
          <p14:tracePt t="22888" x="6018213" y="4589463"/>
          <p14:tracePt t="22908" x="6027738" y="4589463"/>
          <p14:tracePt t="22971" x="6027738" y="4554538"/>
          <p14:tracePt t="22983" x="6027738" y="4465638"/>
          <p14:tracePt t="22996" x="6027738" y="4348163"/>
          <p14:tracePt t="23008" x="6027738" y="4197350"/>
          <p14:tracePt t="23021" x="6027738" y="4027488"/>
          <p14:tracePt t="23038" x="6027738" y="3965575"/>
          <p14:tracePt t="23054" x="6027738" y="3938588"/>
          <p14:tracePt t="23071" x="6027738" y="3911600"/>
          <p14:tracePt t="23088" x="6027738" y="3902075"/>
          <p14:tracePt t="23105" x="6027738" y="3894138"/>
          <p14:tracePt t="23121" x="6027738" y="3884613"/>
          <p14:tracePt t="23259" x="6027738" y="3894138"/>
          <p14:tracePt t="23271" x="6027738" y="3902075"/>
          <p14:tracePt t="23284" x="6027738" y="3911600"/>
          <p14:tracePt t="23296" x="6027738" y="3919538"/>
          <p14:tracePt t="23312" x="6027738" y="3929063"/>
          <p14:tracePt t="23322" x="6027738" y="3946525"/>
          <p14:tracePt t="23338" x="6027738" y="3983038"/>
          <p14:tracePt t="23355" x="6027738" y="4017963"/>
          <p14:tracePt t="23371" x="6027738" y="4116388"/>
          <p14:tracePt t="23388" x="6027738" y="4179888"/>
          <p14:tracePt t="23405" x="6027738" y="4251325"/>
          <p14:tracePt t="23421" x="6054725" y="4411663"/>
          <p14:tracePt t="23438" x="6062663" y="4473575"/>
          <p14:tracePt t="23455" x="6089650" y="4589463"/>
          <p14:tracePt t="23471" x="6108700" y="4751388"/>
          <p14:tracePt t="23488" x="6116638" y="4822825"/>
          <p14:tracePt t="23505" x="6134100" y="4956175"/>
          <p14:tracePt t="23521" x="6153150" y="5170488"/>
          <p14:tracePt t="23538" x="6170613" y="5384800"/>
          <p14:tracePt t="23555" x="6180138" y="5483225"/>
          <p14:tracePt t="23571" x="6197600" y="5661025"/>
          <p14:tracePt t="23589" x="6197600" y="5751513"/>
          <p14:tracePt t="23605" x="6197600" y="5795963"/>
          <p14:tracePt t="23622" x="6197600" y="5830888"/>
          <p14:tracePt t="23638" x="6197600" y="5857875"/>
          <p14:tracePt t="23671" x="6197600" y="5884863"/>
          <p14:tracePt t="23705" x="6197600" y="5894388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839200" cy="1143000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3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9953"/>
    </mc:Choice>
    <mc:Fallback xmlns="">
      <p:transition advTm="9953"/>
    </mc:Fallback>
  </mc:AlternateContent>
  <p:extLst>
    <p:ext uri="{3A86A75C-4F4B-4683-9AE1-C65F6400EC91}">
      <p14:laserTraceLst xmlns:p14="http://schemas.microsoft.com/office/powerpoint/2010/main">
        <p14:tracePtLst>
          <p14:tracePt t="9390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 451</a:t>
            </a:r>
          </a:p>
          <a:p>
            <a:r>
              <a:rPr lang="en-US" dirty="0"/>
              <a:t>Figure 10-1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07" y="1600200"/>
            <a:ext cx="3837185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156"/>
    </mc:Choice>
    <mc:Fallback xmlns="">
      <p:transition advTm="39156"/>
    </mc:Fallback>
  </mc:AlternateContent>
  <p:extLst>
    <p:ext uri="{3A86A75C-4F4B-4683-9AE1-C65F6400EC91}">
      <p14:laserTraceLst xmlns:p14="http://schemas.microsoft.com/office/powerpoint/2010/main">
        <p14:tracePtLst>
          <p14:tracePt t="2861" x="803275" y="5072063"/>
          <p14:tracePt t="3075" x="893763" y="4991100"/>
          <p14:tracePt t="3088" x="2295525" y="3919538"/>
          <p14:tracePt t="3100" x="3840163" y="2705100"/>
          <p14:tracePt t="3115" x="4071938" y="2571750"/>
          <p14:tracePt t="3125" x="4241800" y="2473325"/>
          <p14:tracePt t="3140" x="4303713" y="2411413"/>
          <p14:tracePt t="3156" x="4348163" y="2384425"/>
          <p14:tracePt t="3172" x="4367213" y="2366963"/>
          <p14:tracePt t="4216" x="4384675" y="2366963"/>
          <p14:tracePt t="4228" x="4438650" y="2366963"/>
          <p14:tracePt t="4241" x="4581525" y="2393950"/>
          <p14:tracePt t="4253" x="4705350" y="2438400"/>
          <p14:tracePt t="4266" x="4768850" y="2473325"/>
          <p14:tracePt t="4278" x="4822825" y="2517775"/>
          <p14:tracePt t="4291" x="4867275" y="2562225"/>
          <p14:tracePt t="4306" x="4946650" y="2616200"/>
          <p14:tracePt t="4323" x="5037138" y="2697163"/>
          <p14:tracePt t="4339" x="5116513" y="2803525"/>
          <p14:tracePt t="4356" x="5224463" y="2982913"/>
          <p14:tracePt t="4373" x="5259388" y="3036888"/>
          <p14:tracePt t="4389" x="5286375" y="3081338"/>
          <p14:tracePt t="4406" x="5322888" y="3152775"/>
          <p14:tracePt t="4423" x="5322888" y="3160713"/>
          <p14:tracePt t="4439" x="5322888" y="3170238"/>
          <p14:tracePt t="5521" x="5303838" y="3170238"/>
          <p14:tracePt t="5534" x="5286375" y="3170238"/>
          <p14:tracePt t="5547" x="5251450" y="3170238"/>
          <p14:tracePt t="5560" x="5197475" y="3170238"/>
          <p14:tracePt t="5574" x="5126038" y="3160713"/>
          <p14:tracePt t="5590" x="5045075" y="3152775"/>
          <p14:tracePt t="5608" x="4902200" y="3133725"/>
          <p14:tracePt t="5623" x="4822825" y="3133725"/>
          <p14:tracePt t="5640" x="4741863" y="3116263"/>
          <p14:tracePt t="5659" x="4670425" y="3108325"/>
          <p14:tracePt t="5674" x="4589463" y="3081338"/>
          <p14:tracePt t="5690" x="4581525" y="3062288"/>
          <p14:tracePt t="5708" x="4545013" y="3044825"/>
          <p14:tracePt t="5724" x="4545013" y="3017838"/>
          <p14:tracePt t="5740" x="4537075" y="3009900"/>
          <p14:tracePt t="5759" x="4527550" y="2973388"/>
          <p14:tracePt t="5774" x="4518025" y="2955925"/>
          <p14:tracePt t="5790" x="4518025" y="2938463"/>
          <p14:tracePt t="5808" x="4518025" y="2911475"/>
          <p14:tracePt t="5824" x="4510088" y="2867025"/>
          <p14:tracePt t="5840" x="4510088" y="2847975"/>
          <p14:tracePt t="5859" x="4500563" y="2822575"/>
          <p14:tracePt t="5874" x="4500563" y="2813050"/>
          <p14:tracePt t="6188" x="4500563" y="2803525"/>
          <p14:tracePt t="6199" x="4500563" y="2786063"/>
          <p14:tracePt t="6211" x="4500563" y="2714625"/>
          <p14:tracePt t="6224" x="4500563" y="2608263"/>
          <p14:tracePt t="6241" x="4500563" y="2490788"/>
          <p14:tracePt t="6257" x="4500563" y="2366963"/>
          <p14:tracePt t="6274" x="4500563" y="2268538"/>
          <p14:tracePt t="6291" x="4491038" y="2251075"/>
          <p14:tracePt t="6324" x="4473575" y="2232025"/>
          <p14:tracePt t="6341" x="4465638" y="2232025"/>
          <p14:tracePt t="6357" x="4456113" y="2232025"/>
          <p14:tracePt t="7165" x="4438650" y="2232025"/>
          <p14:tracePt t="7178" x="4429125" y="2232025"/>
          <p14:tracePt t="7190" x="4402138" y="2241550"/>
          <p14:tracePt t="7202" x="4357688" y="2259013"/>
          <p14:tracePt t="7216" x="4303713" y="2295525"/>
          <p14:tracePt t="7227" x="4259263" y="2339975"/>
          <p14:tracePt t="7241" x="4205288" y="2384425"/>
          <p14:tracePt t="7258" x="4170363" y="2438400"/>
          <p14:tracePt t="7275" x="4098925" y="2527300"/>
          <p14:tracePt t="7291" x="4081463" y="2554288"/>
          <p14:tracePt t="7308" x="4062413" y="2581275"/>
          <p14:tracePt t="7325" x="4054475" y="2598738"/>
          <p14:tracePt t="7565" x="4044950" y="2598738"/>
          <p14:tracePt t="7577" x="4044950" y="2608263"/>
          <p14:tracePt t="7590" x="4037013" y="2608263"/>
          <p14:tracePt t="7602" x="4027488" y="2625725"/>
          <p14:tracePt t="7615" x="4010025" y="2652713"/>
          <p14:tracePt t="7628" x="3965575" y="2714625"/>
          <p14:tracePt t="7641" x="3902075" y="2867025"/>
          <p14:tracePt t="7658" x="3813175" y="3027363"/>
          <p14:tracePt t="7674" x="3776663" y="3089275"/>
          <p14:tracePt t="7691" x="3759200" y="3108325"/>
          <p14:tracePt t="7708" x="3751263" y="3116263"/>
          <p14:tracePt t="7978" x="3732213" y="3116263"/>
          <p14:tracePt t="7991" x="3697288" y="3143250"/>
          <p14:tracePt t="8003" x="3633788" y="3197225"/>
          <p14:tracePt t="8017" x="3527425" y="3322638"/>
          <p14:tracePt t="8029" x="3402013" y="3536950"/>
          <p14:tracePt t="8041" x="3330575" y="3697288"/>
          <p14:tracePt t="8058" x="3286125" y="3803650"/>
          <p14:tracePt t="8075" x="3251200" y="3973513"/>
          <p14:tracePt t="8091" x="3241675" y="4276725"/>
          <p14:tracePt t="8108" x="3241675" y="4419600"/>
          <p14:tracePt t="8125" x="3241675" y="4465638"/>
          <p14:tracePt t="8142" x="3241675" y="4500563"/>
          <p14:tracePt t="8174" x="3241675" y="4510088"/>
          <p14:tracePt t="8191" x="3241675" y="4518025"/>
          <p14:tracePt t="8215" x="3241675" y="4527550"/>
          <p14:tracePt t="8228" x="3259138" y="4527550"/>
          <p14:tracePt t="8241" x="3268663" y="4537075"/>
          <p14:tracePt t="8258" x="3276600" y="4545013"/>
          <p14:tracePt t="8274" x="3303588" y="4562475"/>
          <p14:tracePt t="8291" x="3330575" y="4589463"/>
          <p14:tracePt t="8325" x="3340100" y="4589463"/>
          <p14:tracePt t="8342" x="3348038" y="4608513"/>
          <p14:tracePt t="8358" x="3357563" y="4608513"/>
          <p14:tracePt t="8375" x="3367088" y="4608513"/>
          <p14:tracePt t="8392" x="3367088" y="4616450"/>
          <p14:tracePt t="8492" x="3357563" y="4608513"/>
          <p14:tracePt t="8505" x="3340100" y="4572000"/>
          <p14:tracePt t="8518" x="3276600" y="4483100"/>
          <p14:tracePt t="8530" x="3197225" y="4322763"/>
          <p14:tracePt t="8543" x="3062288" y="3946525"/>
          <p14:tracePt t="8558" x="3009900" y="3759200"/>
          <p14:tracePt t="8575" x="2955925" y="3340100"/>
          <p14:tracePt t="8591" x="2955925" y="2955925"/>
          <p14:tracePt t="8608" x="2955925" y="2874963"/>
          <p14:tracePt t="8625" x="2965450" y="2822575"/>
          <p14:tracePt t="8642" x="3027363" y="2768600"/>
          <p14:tracePt t="8659" x="3071813" y="2751138"/>
          <p14:tracePt t="8675" x="3125788" y="2741613"/>
          <p14:tracePt t="8692" x="3268663" y="2741613"/>
          <p14:tracePt t="8708" x="3322638" y="2741613"/>
          <p14:tracePt t="8725" x="3394075" y="2768600"/>
          <p14:tracePt t="8730" x="3429000" y="2786063"/>
          <p14:tracePt t="8759" x="3490913" y="2813050"/>
          <p14:tracePt t="8775" x="3500438" y="2822575"/>
          <p14:tracePt t="8792" x="3517900" y="2830513"/>
          <p14:tracePt t="8809" x="3527425" y="2830513"/>
          <p14:tracePt t="8844" x="3527425" y="2840038"/>
          <p14:tracePt t="8931" x="3544888" y="2840038"/>
          <p14:tracePt t="8956" x="3562350" y="2840038"/>
          <p14:tracePt t="8969" x="3589338" y="2840038"/>
          <p14:tracePt t="8981" x="3652838" y="2830513"/>
          <p14:tracePt t="8994" x="3724275" y="2822575"/>
          <p14:tracePt t="9009" x="3786188" y="2813050"/>
          <p14:tracePt t="9025" x="3822700" y="2813050"/>
          <p14:tracePt t="9043" x="3875088" y="2813050"/>
          <p14:tracePt t="9059" x="3894138" y="2813050"/>
          <p14:tracePt t="9345" x="3938588" y="2803525"/>
          <p14:tracePt t="9357" x="4081463" y="2795588"/>
          <p14:tracePt t="9369" x="4303713" y="2795588"/>
          <p14:tracePt t="9382" x="4446588" y="2795588"/>
          <p14:tracePt t="9395" x="4500563" y="2795588"/>
          <p14:tracePt t="9409" x="4545013" y="2795588"/>
          <p14:tracePt t="9426" x="4572000" y="2795588"/>
          <p14:tracePt t="9444" x="4724400" y="2857500"/>
          <p14:tracePt t="9459" x="4857750" y="2973388"/>
          <p14:tracePt t="9476" x="5089525" y="3187700"/>
          <p14:tracePt t="9493" x="5562600" y="3581400"/>
          <p14:tracePt t="9509" x="5705475" y="3813175"/>
          <p14:tracePt t="9525" x="5732463" y="3848100"/>
          <p14:tracePt t="9544" x="5759450" y="3973513"/>
          <p14:tracePt t="9559" x="5776913" y="4017963"/>
          <p14:tracePt t="9576" x="5776913" y="4027488"/>
          <p14:tracePt t="9593" x="5786438" y="4037013"/>
          <p14:tracePt t="9609" x="5786438" y="4044950"/>
          <p14:tracePt t="10436" x="5768975" y="4062413"/>
          <p14:tracePt t="10449" x="5768975" y="4089400"/>
          <p14:tracePt t="10462" x="5751513" y="4152900"/>
          <p14:tracePt t="10473" x="5732463" y="4251325"/>
          <p14:tracePt t="10485" x="5724525" y="4330700"/>
          <p14:tracePt t="10498" x="5715000" y="4500563"/>
          <p14:tracePt t="10512" x="5715000" y="4572000"/>
          <p14:tracePt t="10526" x="5715000" y="4608513"/>
          <p14:tracePt t="10543" x="5715000" y="4625975"/>
          <p14:tracePt t="10560" x="5715000" y="4643438"/>
          <p14:tracePt t="10593" x="5705475" y="4660900"/>
          <p14:tracePt t="10612" x="5697538" y="4670425"/>
          <p14:tracePt t="10626" x="5697538" y="4679950"/>
          <p14:tracePt t="10643" x="5697538" y="4687888"/>
          <p14:tracePt t="10662" x="5680075" y="4705350"/>
          <p14:tracePt t="10676" x="5670550" y="4724400"/>
          <p14:tracePt t="10693" x="5653088" y="4741863"/>
          <p14:tracePt t="10710" x="5616575" y="4776788"/>
          <p14:tracePt t="10726" x="5599113" y="4776788"/>
          <p14:tracePt t="10743" x="5581650" y="4786313"/>
          <p14:tracePt t="10761" x="5527675" y="4803775"/>
          <p14:tracePt t="10776" x="5465763" y="4822825"/>
          <p14:tracePt t="10793" x="5402263" y="4840288"/>
          <p14:tracePt t="10810" x="5330825" y="4857750"/>
          <p14:tracePt t="10826" x="5286375" y="4867275"/>
          <p14:tracePt t="10843" x="5268913" y="4867275"/>
          <p14:tracePt t="10860" x="5205413" y="4875213"/>
          <p14:tracePt t="10876" x="5180013" y="4875213"/>
          <p14:tracePt t="10893" x="5153025" y="4875213"/>
          <p14:tracePt t="10911" x="5108575" y="4884738"/>
          <p14:tracePt t="10926" x="5089525" y="4884738"/>
          <p14:tracePt t="10943" x="5072063" y="4884738"/>
          <p14:tracePt t="10961" x="5062538" y="4884738"/>
          <p14:tracePt t="10976" x="5054600" y="4884738"/>
          <p14:tracePt t="11014" x="5045075" y="4884738"/>
          <p14:tracePt t="11050" x="5037138" y="4884738"/>
          <p14:tracePt t="11152" x="5027613" y="4884738"/>
          <p14:tracePt t="11189" x="5010150" y="4884738"/>
          <p14:tracePt t="11200" x="5000625" y="4884738"/>
          <p14:tracePt t="11213" x="4983163" y="4884738"/>
          <p14:tracePt t="11226" x="4946650" y="4875213"/>
          <p14:tracePt t="11243" x="4884738" y="4857750"/>
          <p14:tracePt t="11260" x="4822825" y="4840288"/>
          <p14:tracePt t="11276" x="4741863" y="4813300"/>
          <p14:tracePt t="11293" x="4724400" y="4803775"/>
          <p14:tracePt t="12632" x="4714875" y="4795838"/>
          <p14:tracePt t="12644" x="4697413" y="4795838"/>
          <p14:tracePt t="12657" x="4697413" y="4768850"/>
          <p14:tracePt t="12669" x="4660900" y="4732338"/>
          <p14:tracePt t="12682" x="4598988" y="4633913"/>
          <p14:tracePt t="12695" x="4527550" y="4518025"/>
          <p14:tracePt t="12711" x="4465638" y="4402138"/>
          <p14:tracePt t="12727" x="4419600" y="4276725"/>
          <p14:tracePt t="12744" x="4384675" y="4160838"/>
          <p14:tracePt t="12761" x="4384675" y="4125913"/>
          <p14:tracePt t="12777" x="4384675" y="4081463"/>
          <p14:tracePt t="12794" x="4384675" y="3990975"/>
          <p14:tracePt t="12811" x="4384675" y="3965575"/>
          <p14:tracePt t="12844" x="4384675" y="3956050"/>
          <p14:tracePt t="12861" x="4384675" y="3946525"/>
          <p14:tracePt t="12920" x="4384675" y="3938588"/>
          <p14:tracePt t="12932" x="4384675" y="3929063"/>
          <p14:tracePt t="12958" x="4384675" y="3919538"/>
          <p14:tracePt t="12970" x="4384675" y="3911600"/>
          <p14:tracePt t="12982" x="4384675" y="3902075"/>
          <p14:tracePt t="12996" x="4384675" y="3884613"/>
          <p14:tracePt t="13010" x="4394200" y="3875088"/>
          <p14:tracePt t="13027" x="4394200" y="3867150"/>
          <p14:tracePt t="13208" x="4394200" y="3875088"/>
          <p14:tracePt t="13259" x="4394200" y="3884613"/>
          <p14:tracePt t="13308" x="4394200" y="3894138"/>
          <p14:tracePt t="13372" x="4384675" y="3902075"/>
          <p14:tracePt t="13396" x="4375150" y="3902075"/>
          <p14:tracePt t="13421" x="4367213" y="3902075"/>
          <p14:tracePt t="13447" x="4348163" y="3902075"/>
          <p14:tracePt t="13459" x="4330700" y="3894138"/>
          <p14:tracePt t="13472" x="4313238" y="3884613"/>
          <p14:tracePt t="13485" x="4295775" y="3875088"/>
          <p14:tracePt t="13497" x="4286250" y="3867150"/>
          <p14:tracePt t="13511" x="4276725" y="3857625"/>
          <p14:tracePt t="13973" x="4276725" y="3848100"/>
          <p14:tracePt t="14011" x="4276725" y="3840163"/>
          <p14:tracePt t="14023" x="4276725" y="3830638"/>
          <p14:tracePt t="14049" x="4268788" y="3830638"/>
          <p14:tracePt t="14061" x="4268788" y="3822700"/>
          <p14:tracePt t="14274" x="4276725" y="3822700"/>
          <p14:tracePt t="14864" x="4268788" y="3822700"/>
          <p14:tracePt t="15440" x="4276725" y="3822700"/>
          <p14:tracePt t="15465" x="4286250" y="3822700"/>
          <p14:tracePt t="16942" x="4276725" y="3822700"/>
          <p14:tracePt t="16992" x="4268788" y="3822700"/>
          <p14:tracePt t="17004" x="4241800" y="3786188"/>
          <p14:tracePt t="17017" x="4205288" y="3751263"/>
          <p14:tracePt t="17030" x="4133850" y="3670300"/>
          <p14:tracePt t="17046" x="4037013" y="3562350"/>
          <p14:tracePt t="17063" x="3956050" y="3473450"/>
          <p14:tracePt t="17079" x="3803650" y="3205163"/>
          <p14:tracePt t="17096" x="3732213" y="3125788"/>
          <p14:tracePt t="17113" x="3670300" y="3062288"/>
          <p14:tracePt t="17130" x="3536950" y="2894013"/>
          <p14:tracePt t="17146" x="3490913" y="2857500"/>
          <p14:tracePt t="17163" x="3473450" y="2840038"/>
          <p14:tracePt t="17179" x="3438525" y="2813050"/>
          <p14:tracePt t="17196" x="3419475" y="2803525"/>
          <p14:tracePt t="17213" x="3411538" y="2803525"/>
          <p14:tracePt t="17230" x="3394075" y="2795588"/>
          <p14:tracePt t="17246" x="3375025" y="2795588"/>
          <p14:tracePt t="17263" x="3367088" y="2795588"/>
          <p14:tracePt t="17280" x="3348038" y="2795588"/>
          <p14:tracePt t="17318" x="3340100" y="2795588"/>
          <p14:tracePt t="17367" x="3330575" y="2795588"/>
          <p14:tracePt t="17518" x="3340100" y="2795588"/>
          <p14:tracePt t="17531" x="3348038" y="2795588"/>
          <p14:tracePt t="17543" x="3367088" y="2795588"/>
          <p14:tracePt t="17555" x="3384550" y="2795588"/>
          <p14:tracePt t="17568" x="3411538" y="2795588"/>
          <p14:tracePt t="17582" x="3419475" y="2795588"/>
          <p14:tracePt t="17596" x="3438525" y="2795588"/>
          <p14:tracePt t="17613" x="3455988" y="2795588"/>
          <p14:tracePt t="17629" x="3517900" y="2803525"/>
          <p14:tracePt t="17646" x="3554413" y="2813050"/>
          <p14:tracePt t="17663" x="3608388" y="2830513"/>
          <p14:tracePt t="17680" x="3643313" y="2847975"/>
          <p14:tracePt t="17696" x="3714750" y="2894013"/>
          <p14:tracePt t="17713" x="3741738" y="2919413"/>
          <p14:tracePt t="17729" x="3751263" y="2919413"/>
          <p14:tracePt t="17746" x="3751263" y="2928938"/>
          <p14:tracePt t="17856" x="3751263" y="2938463"/>
          <p14:tracePt t="18094" x="3751263" y="2946400"/>
          <p14:tracePt t="18108" x="3759200" y="2955925"/>
          <p14:tracePt t="18120" x="3776663" y="2990850"/>
          <p14:tracePt t="18134" x="3803650" y="3027363"/>
          <p14:tracePt t="18147" x="3830638" y="3071813"/>
          <p14:tracePt t="18163" x="3848100" y="3108325"/>
          <p14:tracePt t="18180" x="3875088" y="3133725"/>
          <p14:tracePt t="18196" x="3919538" y="3241675"/>
          <p14:tracePt t="18213" x="3946525" y="3276600"/>
          <p14:tracePt t="18230" x="3965575" y="3340100"/>
          <p14:tracePt t="18247" x="3973513" y="3357563"/>
          <p14:tracePt t="18263" x="3983038" y="3384550"/>
          <p14:tracePt t="18281" x="4017963" y="3482975"/>
          <p14:tracePt t="18297" x="4054475" y="3544888"/>
          <p14:tracePt t="18313" x="4098925" y="3589338"/>
          <p14:tracePt t="18331" x="4179888" y="3652838"/>
          <p14:tracePt t="18347" x="4205288" y="3679825"/>
          <p14:tracePt t="18363" x="4214813" y="3687763"/>
          <p14:tracePt t="18381" x="4241800" y="3714750"/>
          <p14:tracePt t="18397" x="4251325" y="3724275"/>
          <p14:tracePt t="18414" x="4259263" y="3724275"/>
          <p14:tracePt t="18431" x="4286250" y="3751263"/>
          <p14:tracePt t="18446" x="4303713" y="3759200"/>
          <p14:tracePt t="18463" x="4340225" y="3776663"/>
          <p14:tracePt t="18481" x="4348163" y="3786188"/>
          <p14:tracePt t="18497" x="4375150" y="3803650"/>
          <p14:tracePt t="18513" x="4384675" y="3803650"/>
          <p14:tracePt t="18547" x="4394200" y="3813175"/>
          <p14:tracePt t="18563" x="4402138" y="3813175"/>
          <p14:tracePt t="18581" x="4411663" y="3813175"/>
          <p14:tracePt t="18597" x="4419600" y="3813175"/>
          <p14:tracePt t="18633" x="4429125" y="3813175"/>
          <p14:tracePt t="18721" x="4438650" y="3813175"/>
          <p14:tracePt t="19675" x="4438650" y="3830638"/>
          <p14:tracePt t="19686" x="4438650" y="3848100"/>
          <p14:tracePt t="19699" x="4438650" y="3884613"/>
          <p14:tracePt t="19711" x="4438650" y="3946525"/>
          <p14:tracePt t="19724" x="4438650" y="4010025"/>
          <p14:tracePt t="19736" x="4438650" y="4081463"/>
          <p14:tracePt t="19750" x="4446588" y="4143375"/>
          <p14:tracePt t="19764" x="4465638" y="4179888"/>
          <p14:tracePt t="19781" x="4465638" y="4205288"/>
          <p14:tracePt t="19798" x="4483100" y="4232275"/>
          <p14:tracePt t="19814" x="4491038" y="4251325"/>
          <p14:tracePt t="19837" x="4500563" y="4259263"/>
          <p14:tracePt t="19850" x="4500563" y="4268788"/>
          <p14:tracePt t="19864" x="4510088" y="4276725"/>
          <p14:tracePt t="19887" x="4518025" y="4295775"/>
          <p14:tracePt t="19900" x="4518025" y="4303713"/>
          <p14:tracePt t="19914" x="4537075" y="4330700"/>
          <p14:tracePt t="19931" x="4537075" y="4340225"/>
          <p14:tracePt t="19949" x="4545013" y="4348163"/>
          <p14:tracePt t="19964" x="4545013" y="4357688"/>
          <p14:tracePt t="20451" x="4545013" y="4348163"/>
          <p14:tracePt t="20476" x="4554538" y="4348163"/>
          <p14:tracePt t="20488" x="4554538" y="4340225"/>
          <p14:tracePt t="20514" x="4554538" y="4330700"/>
          <p14:tracePt t="20538" x="4562475" y="4322763"/>
          <p14:tracePt t="20551" x="4562475" y="4313238"/>
          <p14:tracePt t="20563" x="4562475" y="4303713"/>
          <p14:tracePt t="20576" x="4572000" y="4303713"/>
          <p14:tracePt t="20589" x="4572000" y="4295775"/>
          <p14:tracePt t="20639" x="4572000" y="4286250"/>
          <p14:tracePt t="20789" x="4562475" y="4286250"/>
          <p14:tracePt t="20827" x="4554538" y="4286250"/>
          <p14:tracePt t="20852" x="4545013" y="4286250"/>
          <p14:tracePt t="20889" x="4537075" y="4286250"/>
          <p14:tracePt t="20927" x="4518025" y="4286250"/>
          <p14:tracePt t="20952" x="4510088" y="4286250"/>
          <p14:tracePt t="20965" x="4491038" y="4286250"/>
          <p14:tracePt t="20977" x="4473575" y="4286250"/>
          <p14:tracePt t="20990" x="4446588" y="4286250"/>
          <p14:tracePt t="21003" x="4419600" y="4286250"/>
          <p14:tracePt t="21015" x="4394200" y="4286250"/>
          <p14:tracePt t="21031" x="4348163" y="4286250"/>
          <p14:tracePt t="21048" x="4295775" y="4295775"/>
          <p14:tracePt t="21065" x="4170363" y="4330700"/>
          <p14:tracePt t="21081" x="4125913" y="4340225"/>
          <p14:tracePt t="21098" x="4071938" y="4357688"/>
          <p14:tracePt t="21114" x="3911600" y="4384675"/>
          <p14:tracePt t="21131" x="3822700" y="4419600"/>
          <p14:tracePt t="21148" x="3768725" y="4429125"/>
          <p14:tracePt t="21165" x="3608388" y="4456113"/>
          <p14:tracePt t="21181" x="3536950" y="4473575"/>
          <p14:tracePt t="21198" x="3482975" y="4483100"/>
          <p14:tracePt t="21215" x="3429000" y="4491038"/>
          <p14:tracePt t="21231" x="3402013" y="4500563"/>
          <p14:tracePt t="21248" x="3375025" y="4510088"/>
          <p14:tracePt t="21265" x="3348038" y="4518025"/>
          <p14:tracePt t="21281" x="3330575" y="4537075"/>
          <p14:tracePt t="21298" x="3322638" y="4537075"/>
          <p14:tracePt t="21315" x="3303588" y="4554538"/>
          <p14:tracePt t="21341" x="3303588" y="4562475"/>
          <p14:tracePt t="21453" x="3330575" y="4562475"/>
          <p14:tracePt t="21466" x="3357563" y="4562475"/>
          <p14:tracePt t="21478" x="3402013" y="4554538"/>
          <p14:tracePt t="21491" x="3455988" y="4527550"/>
          <p14:tracePt t="21504" x="3527425" y="4491038"/>
          <p14:tracePt t="21516" x="3608388" y="4446588"/>
          <p14:tracePt t="21531" x="3697288" y="4411663"/>
          <p14:tracePt t="21548" x="3795713" y="4357688"/>
          <p14:tracePt t="21565" x="3894138" y="4322763"/>
          <p14:tracePt t="21582" x="4010025" y="4276725"/>
          <p14:tracePt t="21598" x="4044950" y="4259263"/>
          <p14:tracePt t="21615" x="4098925" y="4251325"/>
          <p14:tracePt t="21632" x="4133850" y="4251325"/>
          <p14:tracePt t="21648" x="4179888" y="4251325"/>
          <p14:tracePt t="21665" x="4214813" y="4241800"/>
          <p14:tracePt t="21682" x="4268788" y="4241800"/>
          <p14:tracePt t="21698" x="4286250" y="4232275"/>
          <p14:tracePt t="21892" x="4268788" y="4232275"/>
          <p14:tracePt t="21905" x="4259263" y="4232275"/>
          <p14:tracePt t="21917" x="4241800" y="4232275"/>
          <p14:tracePt t="21930" x="4232275" y="4232275"/>
          <p14:tracePt t="21942" x="4224338" y="4232275"/>
          <p14:tracePt t="21954" x="4214813" y="4232275"/>
          <p14:tracePt t="21968" x="4197350" y="4232275"/>
          <p14:tracePt t="21982" x="4179888" y="4241800"/>
          <p14:tracePt t="21998" x="4152900" y="4259263"/>
          <p14:tracePt t="22016" x="4081463" y="4286250"/>
          <p14:tracePt t="22032" x="4027488" y="4313238"/>
          <p14:tracePt t="22048" x="3965575" y="4348163"/>
          <p14:tracePt t="22066" x="3894138" y="4411663"/>
          <p14:tracePt t="22082" x="3867150" y="4419600"/>
          <p14:tracePt t="22098" x="3840163" y="4438650"/>
          <p14:tracePt t="22116" x="3813175" y="4465638"/>
          <p14:tracePt t="22132" x="3786188" y="4473575"/>
          <p14:tracePt t="22148" x="3776663" y="4483100"/>
          <p14:tracePt t="22167" x="3759200" y="4491038"/>
          <p14:tracePt t="22182" x="3751263" y="4491038"/>
          <p14:tracePt t="22199" x="3741738" y="4491038"/>
          <p14:tracePt t="22216" x="3741738" y="4500563"/>
          <p14:tracePt t="22255" x="3732213" y="4500563"/>
          <p14:tracePt t="23509" x="3741738" y="4500563"/>
          <p14:tracePt t="23521" x="3751263" y="4500563"/>
          <p14:tracePt t="23533" x="3759200" y="4500563"/>
          <p14:tracePt t="23546" x="3776663" y="4500563"/>
          <p14:tracePt t="23559" x="3803650" y="4500563"/>
          <p14:tracePt t="23572" x="3840163" y="4500563"/>
          <p14:tracePt t="23584" x="3911600" y="4500563"/>
          <p14:tracePt t="23599" x="4010025" y="4500563"/>
          <p14:tracePt t="23616" x="4098925" y="4510088"/>
          <p14:tracePt t="23632" x="4303713" y="4608513"/>
          <p14:tracePt t="23649" x="4394200" y="4643438"/>
          <p14:tracePt t="23666" x="4456113" y="4670425"/>
          <p14:tracePt t="23682" x="4589463" y="4697413"/>
          <p14:tracePt t="23699" x="4633913" y="4705350"/>
          <p14:tracePt t="23716" x="4670425" y="4705350"/>
          <p14:tracePt t="23732" x="4705350" y="4705350"/>
          <p14:tracePt t="23749" x="4714875" y="4705350"/>
          <p14:tracePt t="23783" x="4724400" y="4705350"/>
          <p14:tracePt t="24111" x="4751388" y="4679950"/>
          <p14:tracePt t="24124" x="4803775" y="4633913"/>
          <p14:tracePt t="24136" x="4902200" y="4572000"/>
          <p14:tracePt t="24150" x="5027613" y="4518025"/>
          <p14:tracePt t="24166" x="5133975" y="4483100"/>
          <p14:tracePt t="24184" x="5259388" y="4473575"/>
          <p14:tracePt t="24200" x="5340350" y="4465638"/>
          <p14:tracePt t="24216" x="5411788" y="4465638"/>
          <p14:tracePt t="24234" x="5491163" y="4465638"/>
          <p14:tracePt t="24250" x="5518150" y="4465638"/>
          <p14:tracePt t="24266" x="5537200" y="4465638"/>
          <p14:tracePt t="24284" x="5572125" y="4465638"/>
          <p14:tracePt t="24316" x="5589588" y="4465638"/>
          <p14:tracePt t="24334" x="5634038" y="4491038"/>
          <p14:tracePt t="24349" x="5653088" y="4491038"/>
          <p14:tracePt t="24366" x="5670550" y="4510088"/>
          <p14:tracePt t="24383" x="5688013" y="4510088"/>
          <p14:tracePt t="24399" x="5688013" y="4527550"/>
          <p14:tracePt t="24423" x="5697538" y="4527550"/>
          <p14:tracePt t="24436" x="5697538" y="4537075"/>
          <p14:tracePt t="24450" x="5697538" y="4545013"/>
          <p14:tracePt t="24466" x="5705475" y="4545013"/>
          <p14:tracePt t="24484" x="5715000" y="4554538"/>
          <p14:tracePt t="24500" x="5724525" y="4554538"/>
          <p14:tracePt t="24516" x="5732463" y="4562475"/>
          <p14:tracePt t="24548" x="5732463" y="4572000"/>
          <p14:tracePt t="24586" x="5732463" y="4581525"/>
          <p14:tracePt t="24623" x="5732463" y="4589463"/>
          <p14:tracePt t="24649" x="5732463" y="4598988"/>
          <p14:tracePt t="24661" x="5732463" y="4608513"/>
          <p14:tracePt t="24674" x="5732463" y="4616450"/>
          <p14:tracePt t="24686" x="5724525" y="4616450"/>
          <p14:tracePt t="24699" x="5715000" y="4633913"/>
          <p14:tracePt t="24716" x="5705475" y="4652963"/>
          <p14:tracePt t="24733" x="5697538" y="4679950"/>
          <p14:tracePt t="24750" x="5661025" y="4759325"/>
          <p14:tracePt t="24767" x="5643563" y="4795838"/>
          <p14:tracePt t="24783" x="5626100" y="4840288"/>
          <p14:tracePt t="24800" x="5599113" y="4884738"/>
          <p14:tracePt t="24816" x="5589588" y="4902200"/>
          <p14:tracePt t="24833" x="5581650" y="4919663"/>
          <p14:tracePt t="24839" x="5572125" y="4929188"/>
          <p14:tracePt t="25127" x="5572125" y="4938713"/>
          <p14:tracePt t="25137" x="5562600" y="4956175"/>
          <p14:tracePt t="25151" x="5545138" y="4983163"/>
          <p14:tracePt t="25167" x="5491163" y="5072063"/>
          <p14:tracePt t="25183" x="5419725" y="5232400"/>
          <p14:tracePt t="25200" x="5295900" y="5429250"/>
          <p14:tracePt t="25217" x="5251450" y="5465763"/>
          <p14:tracePt t="25233" x="5197475" y="5500688"/>
          <p14:tracePt t="25250" x="5081588" y="5562600"/>
          <p14:tracePt t="25266" x="5000625" y="5608638"/>
          <p14:tracePt t="25283" x="4919663" y="5643563"/>
          <p14:tracePt t="25300" x="4724400" y="5680075"/>
          <p14:tracePt t="25316" x="4581525" y="5680075"/>
          <p14:tracePt t="25333" x="4465638" y="5680075"/>
          <p14:tracePt t="25350" x="4187825" y="5661025"/>
          <p14:tracePt t="25366" x="4054475" y="5608638"/>
          <p14:tracePt t="25383" x="3956050" y="5562600"/>
          <p14:tracePt t="25400" x="3768725" y="5456238"/>
          <p14:tracePt t="25416" x="3679825" y="5384800"/>
          <p14:tracePt t="25433" x="3562350" y="5259388"/>
          <p14:tracePt t="25450" x="3419475" y="5062538"/>
          <p14:tracePt t="25467" x="3394075" y="4956175"/>
          <p14:tracePt t="25483" x="3375025" y="4857750"/>
          <p14:tracePt t="25500" x="3375025" y="4724400"/>
          <p14:tracePt t="25516" x="3375025" y="4633913"/>
          <p14:tracePt t="25533" x="3394075" y="4545013"/>
          <p14:tracePt t="25550" x="3473450" y="4483100"/>
          <p14:tracePt t="28971" x="3473450" y="4473575"/>
          <p14:tracePt t="28984" x="3509963" y="4446588"/>
          <p14:tracePt t="28996" x="3813175" y="4259263"/>
          <p14:tracePt t="29009" x="4965700" y="3687763"/>
          <p14:tracePt t="29021" x="5500688" y="3465513"/>
          <p14:tracePt t="29035" x="5822950" y="3322638"/>
          <p14:tracePt t="29052" x="6000750" y="3259138"/>
          <p14:tracePt t="29070" x="6180138" y="3179763"/>
          <p14:tracePt t="29085" x="6510338" y="3071813"/>
          <p14:tracePt t="29102" x="6572250" y="3044825"/>
          <p14:tracePt t="29119" x="6608763" y="3036888"/>
          <p14:tracePt t="29135" x="6661150" y="3027363"/>
          <p14:tracePt t="29152" x="6670675" y="3027363"/>
          <p14:tracePt t="29247" x="6661150" y="3027363"/>
          <p14:tracePt t="29259" x="6653213" y="3027363"/>
          <p14:tracePt t="29272" x="6634163" y="3044825"/>
          <p14:tracePt t="29284" x="6599238" y="3054350"/>
          <p14:tracePt t="29297" x="6527800" y="3108325"/>
          <p14:tracePt t="29309" x="6456363" y="3143250"/>
          <p14:tracePt t="29322" x="6375400" y="3187700"/>
          <p14:tracePt t="29335" x="6303963" y="3232150"/>
          <p14:tracePt t="29352" x="6161088" y="3268663"/>
          <p14:tracePt t="29369" x="6037263" y="3303588"/>
          <p14:tracePt t="29385" x="5857875" y="3348038"/>
          <p14:tracePt t="29402" x="5751513" y="3367088"/>
          <p14:tracePt t="29419" x="5680075" y="3384550"/>
          <p14:tracePt t="29435" x="5608638" y="3394075"/>
          <p14:tracePt t="29452" x="5599113" y="3402013"/>
          <p14:tracePt t="29469" x="5581650" y="3411538"/>
          <p14:tracePt t="29485" x="5572125" y="3411538"/>
          <p14:tracePt t="29510" x="5562600" y="3419475"/>
          <p14:tracePt t="29522" x="5554663" y="3419475"/>
          <p14:tracePt t="30124" x="5545138" y="3419475"/>
          <p14:tracePt t="30141" x="5527675" y="3419475"/>
          <p14:tracePt t="30156" x="5500688" y="3419475"/>
          <p14:tracePt t="30162" x="5465763" y="3419475"/>
          <p14:tracePt t="30174" x="5394325" y="3419475"/>
          <p14:tracePt t="30188" x="5303838" y="3419475"/>
          <p14:tracePt t="30202" x="5241925" y="3419475"/>
          <p14:tracePt t="30219" x="5170488" y="3429000"/>
          <p14:tracePt t="30235" x="5126038" y="3429000"/>
          <p14:tracePt t="30252" x="5037138" y="3429000"/>
          <p14:tracePt t="30269" x="5000625" y="3429000"/>
          <p14:tracePt t="30286" x="4938713" y="3429000"/>
          <p14:tracePt t="30302" x="4902200" y="3429000"/>
          <p14:tracePt t="30319" x="4875213" y="3429000"/>
          <p14:tracePt t="30337" x="4848225" y="3429000"/>
          <p14:tracePt t="30352" x="4840288" y="3429000"/>
          <p14:tracePt t="30386" x="4830763" y="3429000"/>
          <p14:tracePt t="30403" x="4822825" y="34290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network</a:t>
            </a:r>
            <a:r>
              <a:rPr lang="en-US" dirty="0">
                <a:solidFill>
                  <a:srgbClr val="005F86"/>
                </a:solidFill>
              </a:rPr>
              <a:t> </a:t>
            </a:r>
            <a:r>
              <a:rPr lang="en-US" dirty="0"/>
              <a:t>is a collection of computers and devices connected together via communications devices and transmission media</a:t>
            </a:r>
          </a:p>
          <a:p>
            <a:r>
              <a:rPr lang="en-US" dirty="0"/>
              <a:t>Advantages of a network include: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Pages 452 - 453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2060122"/>
              </p:ext>
            </p:extLst>
          </p:nvPr>
        </p:nvGraphicFramePr>
        <p:xfrm>
          <a:off x="457200" y="3733800"/>
          <a:ext cx="8077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973"/>
    </mc:Choice>
    <mc:Fallback xmlns="">
      <p:transition advTm="125973"/>
    </mc:Fallback>
  </mc:AlternateContent>
  <p:extLst>
    <p:ext uri="{3A86A75C-4F4B-4683-9AE1-C65F6400EC91}">
      <p14:laserTraceLst xmlns:p14="http://schemas.microsoft.com/office/powerpoint/2010/main">
        <p14:tracePtLst>
          <p14:tracePt t="1643" x="4813300" y="3429000"/>
          <p14:tracePt t="1655" x="4776788" y="3402013"/>
          <p14:tracePt t="1668" x="4643438" y="3330575"/>
          <p14:tracePt t="1680" x="4313238" y="3170238"/>
          <p14:tracePt t="1693" x="4133850" y="3089275"/>
          <p14:tracePt t="1705" x="4037013" y="3062288"/>
          <p14:tracePt t="1718" x="3946525" y="3027363"/>
          <p14:tracePt t="1734" x="3867150" y="2982913"/>
          <p14:tracePt t="1751" x="3776663" y="2901950"/>
          <p14:tracePt t="1767" x="3616325" y="2759075"/>
          <p14:tracePt t="1784" x="3473450" y="2616200"/>
          <p14:tracePt t="2271" x="3465513" y="2616200"/>
          <p14:tracePt t="2282" x="3455988" y="2616200"/>
          <p14:tracePt t="2295" x="3402013" y="2589213"/>
          <p14:tracePt t="2307" x="3214688" y="2554288"/>
          <p14:tracePt t="2320" x="2759075" y="2482850"/>
          <p14:tracePt t="2334" x="2393950" y="2455863"/>
          <p14:tracePt t="2351" x="2214563" y="2446338"/>
          <p14:tracePt t="2369" x="2000250" y="2393950"/>
          <p14:tracePt t="2384" x="1884363" y="2357438"/>
          <p14:tracePt t="2401" x="1785938" y="2303463"/>
          <p14:tracePt t="2419" x="1633538" y="2214563"/>
          <p14:tracePt t="2434" x="1589088" y="2197100"/>
          <p14:tracePt t="2451" x="1562100" y="2170113"/>
          <p14:tracePt t="2469" x="1527175" y="2152650"/>
          <p14:tracePt t="2484" x="1509713" y="2143125"/>
          <p14:tracePt t="2501" x="1500188" y="2133600"/>
          <p14:tracePt t="2519" x="1473200" y="2116138"/>
          <p14:tracePt t="2535" x="1455738" y="2089150"/>
          <p14:tracePt t="2551" x="1428750" y="2054225"/>
          <p14:tracePt t="2568" x="1357313" y="1946275"/>
          <p14:tracePt t="2584" x="1322388" y="1866900"/>
          <p14:tracePt t="2601" x="1303338" y="1812925"/>
          <p14:tracePt t="2620" x="1285875" y="1776413"/>
          <p14:tracePt t="2637" x="1285875" y="1768475"/>
          <p14:tracePt t="2909" x="1276350" y="1758950"/>
          <p14:tracePt t="2927" x="1250950" y="1751013"/>
          <p14:tracePt t="2944" x="1081088" y="1660525"/>
          <p14:tracePt t="2963" x="990600" y="1608138"/>
          <p14:tracePt t="2984" x="830263" y="1473200"/>
          <p14:tracePt t="3008" x="776288" y="1428750"/>
          <p14:tracePt t="3029" x="714375" y="1347788"/>
          <p14:tracePt t="3052" x="696913" y="1312863"/>
          <p14:tracePt t="3073" x="687388" y="1295400"/>
          <p14:tracePt t="3095" x="687388" y="1285875"/>
          <p14:tracePt t="3129" x="687388" y="1276350"/>
          <p14:tracePt t="3148" x="704850" y="1276350"/>
          <p14:tracePt t="3165" x="750888" y="1258888"/>
          <p14:tracePt t="3183" x="884238" y="1231900"/>
          <p14:tracePt t="3200" x="990600" y="1223963"/>
          <p14:tracePt t="3218" x="1214438" y="1169988"/>
          <p14:tracePt t="3238" x="1911350" y="1108075"/>
          <p14:tracePt t="3260" x="2303463" y="1089025"/>
          <p14:tracePt t="3278" x="2366963" y="1081088"/>
          <p14:tracePt t="3297" x="2419350" y="1062038"/>
          <p14:tracePt t="3314" x="2428875" y="1054100"/>
          <p14:tracePt t="4790" x="2438400" y="1054100"/>
          <p14:tracePt t="4803" x="2465388" y="1062038"/>
          <p14:tracePt t="4817" x="2562225" y="1125538"/>
          <p14:tracePt t="4833" x="2776538" y="1241425"/>
          <p14:tracePt t="4854" x="3000375" y="1411288"/>
          <p14:tracePt t="4874" x="3054350" y="1438275"/>
          <p14:tracePt t="4880" x="3081338" y="1446213"/>
          <p14:tracePt t="4902" x="3152775" y="1490663"/>
          <p14:tracePt t="4921" x="3197225" y="1517650"/>
          <p14:tracePt t="4942" x="3268663" y="1562100"/>
          <p14:tracePt t="4961" x="3313113" y="1598613"/>
          <p14:tracePt t="4984" x="3375025" y="1643063"/>
          <p14:tracePt t="5008" x="3394075" y="1660525"/>
          <p14:tracePt t="5030" x="3411538" y="1679575"/>
          <p14:tracePt t="5054" x="3429000" y="1704975"/>
          <p14:tracePt t="5075" x="3438525" y="1714500"/>
          <p14:tracePt t="5096" x="3446463" y="1724025"/>
          <p14:tracePt t="5115" x="3446463" y="1731963"/>
          <p14:tracePt t="5166" x="3446463" y="1741488"/>
          <p14:tracePt t="5184" x="3446463" y="1751013"/>
          <p14:tracePt t="5205" x="3446463" y="1758950"/>
          <p14:tracePt t="5222" x="3419475" y="1758950"/>
          <p14:tracePt t="5241" x="3330575" y="1785938"/>
          <p14:tracePt t="5261" x="3295650" y="1803400"/>
          <p14:tracePt t="5274" x="3205163" y="1822450"/>
          <p14:tracePt t="5285" x="3062288" y="1866900"/>
          <p14:tracePt t="5302" x="2670175" y="1946275"/>
          <p14:tracePt t="5319" x="2571750" y="1965325"/>
          <p14:tracePt t="5335" x="2490788" y="1982788"/>
          <p14:tracePt t="5352" x="2438400" y="1990725"/>
          <p14:tracePt t="5369" x="2322513" y="2000250"/>
          <p14:tracePt t="5385" x="2295525" y="2000250"/>
          <p14:tracePt t="5402" x="2286000" y="2000250"/>
          <p14:tracePt t="7163" x="2276475" y="2000250"/>
          <p14:tracePt t="7189" x="2251075" y="2000250"/>
          <p14:tracePt t="7204" x="2214563" y="2000250"/>
          <p14:tracePt t="7220" x="2116138" y="2027238"/>
          <p14:tracePt t="7237" x="1973263" y="2081213"/>
          <p14:tracePt t="7253" x="1830388" y="2125663"/>
          <p14:tracePt t="7270" x="1785938" y="2133600"/>
          <p14:tracePt t="7287" x="1758950" y="2152650"/>
          <p14:tracePt t="7320" x="1751013" y="2152650"/>
          <p14:tracePt t="7351" x="1741488" y="2152650"/>
          <p14:tracePt t="7464" x="1758950" y="2152650"/>
          <p14:tracePt t="7476" x="1785938" y="2152650"/>
          <p14:tracePt t="7489" x="1847850" y="2152650"/>
          <p14:tracePt t="7501" x="1990725" y="2160588"/>
          <p14:tracePt t="7514" x="2187575" y="2160588"/>
          <p14:tracePt t="7527" x="2339975" y="2160588"/>
          <p14:tracePt t="7540" x="2465388" y="2160588"/>
          <p14:tracePt t="7553" x="2536825" y="2160588"/>
          <p14:tracePt t="7570" x="2589213" y="2160588"/>
          <p14:tracePt t="7588" x="2660650" y="2160588"/>
          <p14:tracePt t="7603" x="2687638" y="2160588"/>
          <p14:tracePt t="7620" x="2714625" y="2160588"/>
          <p14:tracePt t="7638" x="2732088" y="2160588"/>
          <p14:tracePt t="7654" x="2741613" y="2160588"/>
          <p14:tracePt t="8028" x="2759075" y="2160588"/>
          <p14:tracePt t="8041" x="2803525" y="2160588"/>
          <p14:tracePt t="8053" x="2946400" y="2160588"/>
          <p14:tracePt t="8065" x="3330575" y="2160588"/>
          <p14:tracePt t="8078" x="3571875" y="2160588"/>
          <p14:tracePt t="8090" x="3911600" y="2160588"/>
          <p14:tracePt t="8103" x="4108450" y="2160588"/>
          <p14:tracePt t="8120" x="4330700" y="2160588"/>
          <p14:tracePt t="8137" x="4527550" y="2160588"/>
          <p14:tracePt t="8153" x="4687888" y="2197100"/>
          <p14:tracePt t="8170" x="4759325" y="2205038"/>
          <p14:tracePt t="8187" x="4795838" y="2205038"/>
          <p14:tracePt t="8204" x="4830763" y="2214563"/>
          <p14:tracePt t="8220" x="4848225" y="2214563"/>
          <p14:tracePt t="8237" x="4867275" y="2214563"/>
          <p14:tracePt t="8254" x="4902200" y="2224088"/>
          <p14:tracePt t="8270" x="4919663" y="2224088"/>
          <p14:tracePt t="8287" x="4938713" y="2224088"/>
          <p14:tracePt t="8303" x="4946650" y="2224088"/>
          <p14:tracePt t="8956" x="4938713" y="2224088"/>
          <p14:tracePt t="9094" x="4929188" y="2224088"/>
          <p14:tracePt t="9120" x="4919663" y="2224088"/>
          <p14:tracePt t="9144" x="4911725" y="2224088"/>
          <p14:tracePt t="9169" x="4894263" y="2224088"/>
          <p14:tracePt t="9181" x="4875213" y="2224088"/>
          <p14:tracePt t="9194" x="4848225" y="2224088"/>
          <p14:tracePt t="9207" x="4803775" y="2224088"/>
          <p14:tracePt t="9221" x="4751388" y="2224088"/>
          <p14:tracePt t="9238" x="4670425" y="2241550"/>
          <p14:tracePt t="9255" x="4465638" y="2276475"/>
          <p14:tracePt t="9271" x="4384675" y="2312988"/>
          <p14:tracePt t="9288" x="4259263" y="2339975"/>
          <p14:tracePt t="9305" x="4062413" y="2384425"/>
          <p14:tracePt t="9321" x="3983038" y="2411413"/>
          <p14:tracePt t="9338" x="3857625" y="2438400"/>
          <p14:tracePt t="9355" x="3714750" y="2473325"/>
          <p14:tracePt t="9371" x="3625850" y="2490788"/>
          <p14:tracePt t="9387" x="3509963" y="2509838"/>
          <p14:tracePt t="9406" x="3348038" y="2554288"/>
          <p14:tracePt t="9421" x="3259138" y="2581275"/>
          <p14:tracePt t="9438" x="3187700" y="2598738"/>
          <p14:tracePt t="9455" x="3125788" y="2616200"/>
          <p14:tracePt t="9471" x="3098800" y="2625725"/>
          <p14:tracePt t="9488" x="3089275" y="2633663"/>
          <p14:tracePt t="9506" x="3062288" y="2633663"/>
          <p14:tracePt t="9521" x="3054350" y="2633663"/>
          <p14:tracePt t="9538" x="3044825" y="2633663"/>
          <p14:tracePt t="9556" x="3044825" y="2643188"/>
          <p14:tracePt t="10058" x="3036888" y="2643188"/>
          <p14:tracePt t="10071" x="3017838" y="2643188"/>
          <p14:tracePt t="10084" x="2982913" y="2643188"/>
          <p14:tracePt t="10097" x="2894013" y="2643188"/>
          <p14:tracePt t="10109" x="2732088" y="2643188"/>
          <p14:tracePt t="10122" x="2536825" y="2643188"/>
          <p14:tracePt t="10138" x="2419350" y="2643188"/>
          <p14:tracePt t="10155" x="2312988" y="2643188"/>
          <p14:tracePt t="10172" x="2160588" y="2652713"/>
          <p14:tracePt t="10188" x="2108200" y="2652713"/>
          <p14:tracePt t="10205" x="2036763" y="2652713"/>
          <p14:tracePt t="10221" x="1938338" y="2652713"/>
          <p14:tracePt t="10238" x="1911350" y="2652713"/>
          <p14:tracePt t="10255" x="1893888" y="2652713"/>
          <p14:tracePt t="10272" x="1866900" y="2652713"/>
          <p14:tracePt t="10289" x="1857375" y="2652713"/>
          <p14:tracePt t="10322" x="1847850" y="2652713"/>
          <p14:tracePt t="10973" x="1857375" y="2652713"/>
          <p14:tracePt t="11011" x="1866900" y="2652713"/>
          <p14:tracePt t="11024" x="1874838" y="2652713"/>
          <p14:tracePt t="11037" x="1893888" y="2652713"/>
          <p14:tracePt t="11049" x="1946275" y="2652713"/>
          <p14:tracePt t="11061" x="2027238" y="2660650"/>
          <p14:tracePt t="11071" x="2108200" y="2660650"/>
          <p14:tracePt t="11088" x="2205038" y="2670175"/>
          <p14:tracePt t="11105" x="2276475" y="2670175"/>
          <p14:tracePt t="11122" x="2419350" y="2670175"/>
          <p14:tracePt t="11138" x="2490788" y="2670175"/>
          <p14:tracePt t="11155" x="2562225" y="2670175"/>
          <p14:tracePt t="11172" x="2625725" y="2670175"/>
          <p14:tracePt t="11188" x="2643188" y="2670175"/>
          <p14:tracePt t="11536" x="2670175" y="2670175"/>
          <p14:tracePt t="11549" x="2732088" y="2670175"/>
          <p14:tracePt t="11561" x="2894013" y="2670175"/>
          <p14:tracePt t="11575" x="3062288" y="2670175"/>
          <p14:tracePt t="11589" x="3187700" y="2670175"/>
          <p14:tracePt t="11605" x="3295650" y="2670175"/>
          <p14:tracePt t="11623" x="3562350" y="2670175"/>
          <p14:tracePt t="11639" x="3732213" y="2670175"/>
          <p14:tracePt t="11655" x="3929063" y="2670175"/>
          <p14:tracePt t="11673" x="4116388" y="2670175"/>
          <p14:tracePt t="11689" x="4152900" y="2670175"/>
          <p14:tracePt t="11705" x="4170363" y="2670175"/>
          <p14:tracePt t="11724" x="4187825" y="2670175"/>
          <p14:tracePt t="11739" x="4197350" y="2670175"/>
          <p14:tracePt t="12351" x="4187825" y="2670175"/>
          <p14:tracePt t="13731" x="4197350" y="2670175"/>
          <p14:tracePt t="14131" x="4205288" y="2670175"/>
          <p14:tracePt t="14206" x="4205288" y="2660650"/>
          <p14:tracePt t="14231" x="4214813" y="2660650"/>
          <p14:tracePt t="14256" x="4224338" y="2660650"/>
          <p14:tracePt t="14269" x="4232275" y="2660650"/>
          <p14:tracePt t="14281" x="4241800" y="2660650"/>
          <p14:tracePt t="14294" x="4251325" y="2660650"/>
          <p14:tracePt t="14307" x="4268788" y="2660650"/>
          <p14:tracePt t="14323" x="4286250" y="2660650"/>
          <p14:tracePt t="14340" x="4295775" y="2660650"/>
          <p14:tracePt t="14368" x="4303713" y="2660650"/>
          <p14:tracePt t="14406" x="4313238" y="2660650"/>
          <p14:tracePt t="14419" x="4322763" y="2660650"/>
          <p14:tracePt t="14430" x="4348163" y="2660650"/>
          <p14:tracePt t="14443" x="4429125" y="2660650"/>
          <p14:tracePt t="14456" x="4670425" y="2643188"/>
          <p14:tracePt t="14473" x="5133975" y="2608263"/>
          <p14:tracePt t="14490" x="5456238" y="2598738"/>
          <p14:tracePt t="14507" x="5991225" y="2581275"/>
          <p14:tracePt t="14523" x="6259513" y="2581275"/>
          <p14:tracePt t="14540" x="6330950" y="2581275"/>
          <p14:tracePt t="14557" x="6429375" y="2581275"/>
          <p14:tracePt t="14573" x="6456363" y="2581275"/>
          <p14:tracePt t="14590" x="6465888" y="2581275"/>
          <p14:tracePt t="14607" x="6491288" y="2581275"/>
          <p14:tracePt t="14623" x="6500813" y="2581275"/>
          <p14:tracePt t="14640" x="6510338" y="2581275"/>
          <p14:tracePt t="14656" x="6518275" y="2581275"/>
          <p14:tracePt t="14673" x="6527800" y="2581275"/>
          <p14:tracePt t="14706" x="6527800" y="2571750"/>
          <p14:tracePt t="14945" x="6518275" y="2571750"/>
          <p14:tracePt t="14958" x="6510338" y="2571750"/>
          <p14:tracePt t="14971" x="6491288" y="2571750"/>
          <p14:tracePt t="14984" x="6473825" y="2571750"/>
          <p14:tracePt t="14995" x="6456363" y="2571750"/>
          <p14:tracePt t="15008" x="6446838" y="2571750"/>
          <p14:tracePt t="15024" x="6438900" y="2571750"/>
          <p14:tracePt t="15041" x="6419850" y="2571750"/>
          <p14:tracePt t="15057" x="6340475" y="2571750"/>
          <p14:tracePt t="15074" x="6251575" y="2571750"/>
          <p14:tracePt t="15090" x="6089650" y="2571750"/>
          <p14:tracePt t="15107" x="4867275" y="2643188"/>
          <p14:tracePt t="15124" x="4491038" y="2705100"/>
          <p14:tracePt t="15141" x="3990975" y="2795588"/>
          <p14:tracePt t="15157" x="3402013" y="2901950"/>
          <p14:tracePt t="15174" x="3295650" y="2911475"/>
          <p14:tracePt t="15190" x="3170238" y="2938463"/>
          <p14:tracePt t="15207" x="2982913" y="2965450"/>
          <p14:tracePt t="15224" x="2919413" y="2982913"/>
          <p14:tracePt t="15240" x="2830513" y="3000375"/>
          <p14:tracePt t="15257" x="2697163" y="3027363"/>
          <p14:tracePt t="15274" x="2652713" y="3027363"/>
          <p14:tracePt t="15291" x="2608263" y="3036888"/>
          <p14:tracePt t="15307" x="2536825" y="3054350"/>
          <p14:tracePt t="15324" x="2509838" y="3062288"/>
          <p14:tracePt t="15341" x="2490788" y="3062288"/>
          <p14:tracePt t="15357" x="2482850" y="3062288"/>
          <p14:tracePt t="15391" x="2482850" y="3071813"/>
          <p14:tracePt t="15408" x="2473325" y="3071813"/>
          <p14:tracePt t="15785" x="2482850" y="3071813"/>
          <p14:tracePt t="15835" x="2490788" y="3071813"/>
          <p14:tracePt t="15860" x="2509838" y="3071813"/>
          <p14:tracePt t="15872" x="2527300" y="3071813"/>
          <p14:tracePt t="15885" x="2554288" y="3071813"/>
          <p14:tracePt t="15897" x="2616200" y="3071813"/>
          <p14:tracePt t="15910" x="2705100" y="3062288"/>
          <p14:tracePt t="15924" x="2840038" y="3062288"/>
          <p14:tracePt t="15941" x="2982913" y="3062288"/>
          <p14:tracePt t="15960" x="3170238" y="3062288"/>
          <p14:tracePt t="15975" x="3205163" y="3062288"/>
          <p14:tracePt t="15991" x="3224213" y="3062288"/>
          <p14:tracePt t="16009" x="3276600" y="3062288"/>
          <p14:tracePt t="16024" x="3295650" y="3062288"/>
          <p14:tracePt t="16041" x="3313113" y="3062288"/>
          <p14:tracePt t="16059" x="3348038" y="3062288"/>
          <p14:tracePt t="16074" x="3357563" y="3062288"/>
          <p14:tracePt t="16091" x="3375025" y="3062288"/>
          <p14:tracePt t="16109" x="3394075" y="3062288"/>
          <p14:tracePt t="16124" x="3419475" y="3062288"/>
          <p14:tracePt t="16141" x="3473450" y="3062288"/>
          <p14:tracePt t="16159" x="3633788" y="3062288"/>
          <p14:tracePt t="16174" x="3724275" y="3062288"/>
          <p14:tracePt t="16191" x="3857625" y="3054350"/>
          <p14:tracePt t="16209" x="3990975" y="3044825"/>
          <p14:tracePt t="16224" x="4054475" y="3044825"/>
          <p14:tracePt t="16241" x="4098925" y="3044825"/>
          <p14:tracePt t="16259" x="4179888" y="3036888"/>
          <p14:tracePt t="16275" x="4205288" y="3036888"/>
          <p14:tracePt t="16291" x="4224338" y="3036888"/>
          <p14:tracePt t="16309" x="4241800" y="3036888"/>
          <p14:tracePt t="16325" x="4276725" y="3027363"/>
          <p14:tracePt t="16341" x="4295775" y="3027363"/>
          <p14:tracePt t="16358" x="4313238" y="3027363"/>
          <p14:tracePt t="16375" x="4348163" y="3027363"/>
          <p14:tracePt t="16391" x="4357688" y="3027363"/>
          <p14:tracePt t="16408" x="4375150" y="3027363"/>
          <p14:tracePt t="16424" x="4384675" y="3027363"/>
          <p14:tracePt t="16458" x="4394200" y="3027363"/>
          <p14:tracePt t="16611" x="4394200" y="3017838"/>
          <p14:tracePt t="18596" x="4384675" y="3017838"/>
          <p14:tracePt t="18609" x="4367213" y="3017838"/>
          <p14:tracePt t="18621" x="4313238" y="3009900"/>
          <p14:tracePt t="18634" x="4133850" y="2973388"/>
          <p14:tracePt t="18646" x="3795713" y="2946400"/>
          <p14:tracePt t="18659" x="3536950" y="2901950"/>
          <p14:tracePt t="18675" x="3330575" y="2874963"/>
          <p14:tracePt t="18692" x="3187700" y="2840038"/>
          <p14:tracePt t="18709" x="2946400" y="2768600"/>
          <p14:tracePt t="18726" x="2822575" y="2732088"/>
          <p14:tracePt t="18742" x="2751138" y="2687638"/>
          <p14:tracePt t="18759" x="2608263" y="2643188"/>
          <p14:tracePt t="18776" x="2562225" y="2633663"/>
          <p14:tracePt t="18792" x="2500313" y="2625725"/>
          <p14:tracePt t="18809" x="2411413" y="2616200"/>
          <p14:tracePt t="18826" x="2366963" y="2616200"/>
          <p14:tracePt t="18842" x="2322513" y="2608263"/>
          <p14:tracePt t="18859" x="2251075" y="2608263"/>
          <p14:tracePt t="18876" x="2232025" y="2598738"/>
          <p14:tracePt t="18892" x="2205038" y="2598738"/>
          <p14:tracePt t="18909" x="2160588" y="2598738"/>
          <p14:tracePt t="18926" x="2143125" y="2589213"/>
          <p14:tracePt t="18943" x="2125663" y="2589213"/>
          <p14:tracePt t="18959" x="2089150" y="2581275"/>
          <p14:tracePt t="18976" x="2071688" y="2571750"/>
          <p14:tracePt t="18993" x="2036763" y="2562225"/>
          <p14:tracePt t="19009" x="2009775" y="2544763"/>
          <p14:tracePt t="19026" x="1990725" y="2536825"/>
          <p14:tracePt t="19042" x="1965325" y="2517775"/>
          <p14:tracePt t="19059" x="1911350" y="2473325"/>
          <p14:tracePt t="19076" x="1884363" y="2438400"/>
          <p14:tracePt t="19092" x="1857375" y="2411413"/>
          <p14:tracePt t="19385" x="1847850" y="2401888"/>
          <p14:tracePt t="19397" x="1822450" y="2393950"/>
          <p14:tracePt t="19411" x="1785938" y="2357438"/>
          <p14:tracePt t="19426" x="1697038" y="2303463"/>
          <p14:tracePt t="19443" x="1589088" y="2259013"/>
          <p14:tracePt t="19459" x="1455738" y="2197100"/>
          <p14:tracePt t="19476" x="1419225" y="2179638"/>
          <p14:tracePt t="19493" x="1366838" y="2160588"/>
          <p14:tracePt t="19509" x="1303338" y="2152650"/>
          <p14:tracePt t="19526" x="1285875" y="2152650"/>
          <p14:tracePt t="19543" x="1276350" y="2152650"/>
          <p14:tracePt t="19559" x="1258888" y="2152650"/>
          <p14:tracePt t="19576" x="1250950" y="2152650"/>
          <p14:tracePt t="19593" x="1241425" y="2152650"/>
          <p14:tracePt t="19836" x="1250950" y="2152650"/>
          <p14:tracePt t="19874" x="1258888" y="2152650"/>
          <p14:tracePt t="19899" x="1268413" y="2152650"/>
          <p14:tracePt t="19911" x="1276350" y="2152650"/>
          <p14:tracePt t="19925" x="1285875" y="2152650"/>
          <p14:tracePt t="19937" x="1295400" y="2152650"/>
          <p14:tracePt t="19949" x="1312863" y="2152650"/>
          <p14:tracePt t="19963" x="1339850" y="2152650"/>
          <p14:tracePt t="19976" x="1384300" y="2143125"/>
          <p14:tracePt t="19993" x="1438275" y="2143125"/>
          <p14:tracePt t="20011" x="1581150" y="2133600"/>
          <p14:tracePt t="20026" x="1633538" y="2133600"/>
          <p14:tracePt t="20043" x="1670050" y="2133600"/>
          <p14:tracePt t="20061" x="1731963" y="2133600"/>
          <p14:tracePt t="20076" x="1751013" y="2133600"/>
          <p14:tracePt t="20093" x="1768475" y="2133600"/>
          <p14:tracePt t="20111" x="1795463" y="2133600"/>
          <p14:tracePt t="20126" x="1803400" y="2133600"/>
          <p14:tracePt t="21391" x="1795463" y="2133600"/>
          <p14:tracePt t="25249" x="1901825" y="2133600"/>
          <p14:tracePt t="25261" x="2490788" y="2133600"/>
          <p14:tracePt t="25273" x="3384550" y="2133600"/>
          <p14:tracePt t="25286" x="3500438" y="2133600"/>
          <p14:tracePt t="25299" x="3571875" y="2133600"/>
          <p14:tracePt t="25312" x="3616325" y="2133600"/>
          <p14:tracePt t="25328" x="3652838" y="2133600"/>
          <p14:tracePt t="25345" x="3705225" y="2133600"/>
          <p14:tracePt t="25362" x="3973513" y="2170113"/>
          <p14:tracePt t="25379" x="4446588" y="2251075"/>
          <p14:tracePt t="25395" x="4929188" y="2401888"/>
          <p14:tracePt t="25412" x="5116513" y="2446338"/>
          <p14:tracePt t="25428" x="5153025" y="2446338"/>
          <p14:tracePt t="25445" x="5170488" y="2455863"/>
          <p14:tracePt t="25462" x="5205413" y="2455863"/>
          <p14:tracePt t="25499" x="5214938" y="2455863"/>
          <p14:tracePt t="25551" x="5214938" y="2465388"/>
          <p14:tracePt t="25613" x="5214938" y="2473325"/>
          <p14:tracePt t="25664" x="5214938" y="2482850"/>
          <p14:tracePt t="26566" x="5205413" y="2482850"/>
          <p14:tracePt t="26578" x="5197475" y="2482850"/>
          <p14:tracePt t="26591" x="5187950" y="2490788"/>
          <p14:tracePt t="26703" x="5197475" y="2490788"/>
          <p14:tracePt t="26717" x="5214938" y="2490788"/>
          <p14:tracePt t="26728" x="5241925" y="2490788"/>
          <p14:tracePt t="26741" x="5259388" y="2490788"/>
          <p14:tracePt t="26754" x="5286375" y="2490788"/>
          <p14:tracePt t="26766" x="5322888" y="2490788"/>
          <p14:tracePt t="26780" x="5357813" y="2490788"/>
          <p14:tracePt t="26796" x="5384800" y="2500313"/>
          <p14:tracePt t="26813" x="5411788" y="2500313"/>
          <p14:tracePt t="26830" x="5446713" y="2509838"/>
          <p14:tracePt t="26846" x="5456238" y="2517775"/>
          <p14:tracePt t="26880" x="5483225" y="2536825"/>
          <p14:tracePt t="26896" x="5500688" y="2554288"/>
          <p14:tracePt t="26913" x="5500688" y="2562225"/>
          <p14:tracePt t="26930" x="5518150" y="2589213"/>
          <p14:tracePt t="26963" x="5527675" y="2608263"/>
          <p14:tracePt t="26980" x="5537200" y="2616200"/>
          <p14:tracePt t="27681" x="5545138" y="2616200"/>
          <p14:tracePt t="27694" x="5572125" y="2616200"/>
          <p14:tracePt t="27706" x="5616575" y="2616200"/>
          <p14:tracePt t="27719" x="5724525" y="2616200"/>
          <p14:tracePt t="27732" x="5822950" y="2616200"/>
          <p14:tracePt t="27747" x="5867400" y="2616200"/>
          <p14:tracePt t="27763" x="5902325" y="2616200"/>
          <p14:tracePt t="27780" x="5983288" y="2616200"/>
          <p14:tracePt t="27797" x="6018213" y="2616200"/>
          <p14:tracePt t="27814" x="6081713" y="2625725"/>
          <p14:tracePt t="27830" x="6116638" y="2625725"/>
          <p14:tracePt t="27847" x="6153150" y="2633663"/>
          <p14:tracePt t="27864" x="6161088" y="2633663"/>
          <p14:tracePt t="27880" x="6180138" y="2643188"/>
          <p14:tracePt t="27897" x="6205538" y="2643188"/>
          <p14:tracePt t="27914" x="6224588" y="2643188"/>
          <p14:tracePt t="27931" x="6251575" y="2652713"/>
          <p14:tracePt t="27947" x="6259513" y="2652713"/>
          <p14:tracePt t="28170" x="6251575" y="2652713"/>
          <p14:tracePt t="28220" x="6242050" y="2652713"/>
          <p14:tracePt t="28233" x="6232525" y="2652713"/>
          <p14:tracePt t="28257" x="6215063" y="2652713"/>
          <p14:tracePt t="28282" x="6205538" y="2652713"/>
          <p14:tracePt t="28294" x="6197600" y="2652713"/>
          <p14:tracePt t="28306" x="6188075" y="2652713"/>
          <p14:tracePt t="28332" x="6180138" y="2652713"/>
          <p14:tracePt t="28369" x="6170613" y="2652713"/>
          <p14:tracePt t="28394" x="6153150" y="2652713"/>
          <p14:tracePt t="28419" x="6143625" y="2652713"/>
          <p14:tracePt t="28444" x="6126163" y="2652713"/>
          <p14:tracePt t="28457" x="6116638" y="2652713"/>
          <p14:tracePt t="28469" x="6099175" y="2652713"/>
          <p14:tracePt t="28482" x="6081713" y="2652713"/>
          <p14:tracePt t="28497" x="6062663" y="2660650"/>
          <p14:tracePt t="28513" x="6045200" y="2660650"/>
          <p14:tracePt t="28530" x="6037263" y="2660650"/>
          <p14:tracePt t="28556" x="6027738" y="2660650"/>
          <p14:tracePt t="28569" x="6018213" y="2660650"/>
          <p14:tracePt t="28594" x="6010275" y="2660650"/>
          <p14:tracePt t="28619" x="6000750" y="2660650"/>
          <p14:tracePt t="28720" x="6010275" y="2660650"/>
          <p14:tracePt t="28734" x="6037263" y="2660650"/>
          <p14:tracePt t="28745" x="6054725" y="2660650"/>
          <p14:tracePt t="28757" x="6072188" y="2660650"/>
          <p14:tracePt t="28770" x="6099175" y="2652713"/>
          <p14:tracePt t="28783" x="6134100" y="2652713"/>
          <p14:tracePt t="28797" x="6170613" y="2652713"/>
          <p14:tracePt t="28814" x="6205538" y="2652713"/>
          <p14:tracePt t="28831" x="6224588" y="2652713"/>
          <p14:tracePt t="28847" x="6296025" y="2652713"/>
          <p14:tracePt t="28864" x="6357938" y="2652713"/>
          <p14:tracePt t="28881" x="6465888" y="2652713"/>
          <p14:tracePt t="28897" x="6643688" y="2652713"/>
          <p14:tracePt t="28914" x="6697663" y="2652713"/>
          <p14:tracePt t="28931" x="6751638" y="2652713"/>
          <p14:tracePt t="28947" x="6848475" y="2652713"/>
          <p14:tracePt t="28964" x="6894513" y="2652713"/>
          <p14:tracePt t="28980" x="6929438" y="2652713"/>
          <p14:tracePt t="28997" x="7000875" y="2652713"/>
          <p14:tracePt t="29014" x="7037388" y="2652713"/>
          <p14:tracePt t="29030" x="7062788" y="2652713"/>
          <p14:tracePt t="29034" x="7089775" y="2652713"/>
          <p14:tracePt t="29047" x="7116763" y="2652713"/>
          <p14:tracePt t="29064" x="7134225" y="2652713"/>
          <p14:tracePt t="29080" x="7153275" y="2652713"/>
          <p14:tracePt t="29097" x="7205663" y="2652713"/>
          <p14:tracePt t="29114" x="7224713" y="2652713"/>
          <p14:tracePt t="29130" x="7232650" y="2652713"/>
          <p14:tracePt t="29147" x="7251700" y="2652713"/>
          <p14:tracePt t="29164" x="7259638" y="2652713"/>
          <p14:tracePt t="29310" x="7242175" y="2652713"/>
          <p14:tracePt t="29335" x="7224713" y="2652713"/>
          <p14:tracePt t="29348" x="7215188" y="2652713"/>
          <p14:tracePt t="29360" x="7197725" y="2652713"/>
          <p14:tracePt t="29372" x="7170738" y="2652713"/>
          <p14:tracePt t="29385" x="7143750" y="2643188"/>
          <p14:tracePt t="29398" x="7099300" y="2643188"/>
          <p14:tracePt t="29414" x="7037388" y="2643188"/>
          <p14:tracePt t="29431" x="6911975" y="2643188"/>
          <p14:tracePt t="29448" x="6348413" y="2633663"/>
          <p14:tracePt t="29464" x="5867400" y="2633663"/>
          <p14:tracePt t="29481" x="5429250" y="2633663"/>
          <p14:tracePt t="29498" x="4625975" y="2652713"/>
          <p14:tracePt t="29514" x="4348163" y="2687638"/>
          <p14:tracePt t="29531" x="3759200" y="2759075"/>
          <p14:tracePt t="29548" x="3089275" y="2822575"/>
          <p14:tracePt t="29564" x="2874963" y="2874963"/>
          <p14:tracePt t="29581" x="2500313" y="2901950"/>
          <p14:tracePt t="29598" x="2036763" y="2973388"/>
          <p14:tracePt t="29614" x="1928813" y="2990850"/>
          <p14:tracePt t="29631" x="1822450" y="3017838"/>
          <p14:tracePt t="29648" x="1660525" y="3036888"/>
          <p14:tracePt t="29664" x="1633538" y="3036888"/>
          <p14:tracePt t="29681" x="1633538" y="3044825"/>
          <p14:tracePt t="29698" x="1625600" y="3044825"/>
          <p14:tracePt t="29975" x="1616075" y="3044825"/>
          <p14:tracePt t="29986" x="1598613" y="3044825"/>
          <p14:tracePt t="30001" x="1571625" y="3044825"/>
          <p14:tracePt t="30015" x="1544638" y="3044825"/>
          <p14:tracePt t="30031" x="1500188" y="3044825"/>
          <p14:tracePt t="30048" x="1428750" y="3044825"/>
          <p14:tracePt t="30065" x="1295400" y="3044825"/>
          <p14:tracePt t="30081" x="1241425" y="3044825"/>
          <p14:tracePt t="30098" x="1196975" y="3044825"/>
          <p14:tracePt t="30115" x="1054100" y="3044825"/>
          <p14:tracePt t="30131" x="982663" y="3044825"/>
          <p14:tracePt t="30148" x="857250" y="3044825"/>
          <p14:tracePt t="30165" x="822325" y="3044825"/>
          <p14:tracePt t="30181" x="758825" y="3044825"/>
          <p14:tracePt t="30198" x="731838" y="3044825"/>
          <p14:tracePt t="30215" x="714375" y="3044825"/>
          <p14:tracePt t="30350" x="723900" y="3044825"/>
          <p14:tracePt t="30362" x="741363" y="3044825"/>
          <p14:tracePt t="30374" x="758825" y="3044825"/>
          <p14:tracePt t="30387" x="785813" y="3044825"/>
          <p14:tracePt t="30400" x="812800" y="3044825"/>
          <p14:tracePt t="30415" x="857250" y="3044825"/>
          <p14:tracePt t="30431" x="919163" y="3044825"/>
          <p14:tracePt t="30448" x="1081088" y="3044825"/>
          <p14:tracePt t="30465" x="1204913" y="3044825"/>
          <p14:tracePt t="30481" x="1276350" y="3044825"/>
          <p14:tracePt t="30499" x="1347788" y="3044825"/>
          <p14:tracePt t="30515" x="1366838" y="3044825"/>
          <p14:tracePt t="30532" x="1374775" y="3044825"/>
          <p14:tracePt t="30549" x="1384300" y="3044825"/>
          <p14:tracePt t="30565" x="1393825" y="3044825"/>
          <p14:tracePt t="30600" x="1401763" y="3044825"/>
          <p14:tracePt t="38469" x="1411288" y="3044825"/>
          <p14:tracePt t="38481" x="1438275" y="3044825"/>
          <p14:tracePt t="38494" x="1473200" y="3027363"/>
          <p14:tracePt t="38506" x="1509713" y="3027363"/>
          <p14:tracePt t="38519" x="1536700" y="3027363"/>
          <p14:tracePt t="38535" x="1554163" y="3027363"/>
          <p14:tracePt t="38552" x="1562100" y="3027363"/>
          <p14:tracePt t="38568" x="1589088" y="3027363"/>
          <p14:tracePt t="38585" x="1616075" y="3027363"/>
          <p14:tracePt t="38602" x="1643063" y="3027363"/>
          <p14:tracePt t="38619" x="1670050" y="3027363"/>
          <p14:tracePt t="38635" x="1679575" y="3027363"/>
          <p14:tracePt t="38734" x="1687513" y="3027363"/>
          <p14:tracePt t="39172" x="1697038" y="3036888"/>
          <p14:tracePt t="39184" x="1704975" y="3036888"/>
          <p14:tracePt t="39198" x="1724025" y="3036888"/>
          <p14:tracePt t="39210" x="1785938" y="3036888"/>
          <p14:tracePt t="39222" x="1901825" y="3062288"/>
          <p14:tracePt t="39236" x="2009775" y="3081338"/>
          <p14:tracePt t="39253" x="2071688" y="3089275"/>
          <p14:tracePt t="39269" x="2133600" y="3089275"/>
          <p14:tracePt t="39286" x="2232025" y="3089275"/>
          <p14:tracePt t="39303" x="2276475" y="3089275"/>
          <p14:tracePt t="39319" x="2312988" y="3089275"/>
          <p14:tracePt t="39336" x="2374900" y="3089275"/>
          <p14:tracePt t="39353" x="2411413" y="3081338"/>
          <p14:tracePt t="39370" x="2438400" y="3081338"/>
          <p14:tracePt t="39386" x="2455863" y="3081338"/>
          <p14:tracePt t="39403" x="2465388" y="3081338"/>
          <p14:tracePt t="39737" x="2482850" y="3081338"/>
          <p14:tracePt t="39748" x="2509838" y="3071813"/>
          <p14:tracePt t="39761" x="2608263" y="3062288"/>
          <p14:tracePt t="39774" x="2732088" y="3062288"/>
          <p14:tracePt t="39786" x="2867025" y="3062288"/>
          <p14:tracePt t="39803" x="2965450" y="3062288"/>
          <p14:tracePt t="39819" x="3116263" y="3062288"/>
          <p14:tracePt t="39836" x="3330575" y="3054350"/>
          <p14:tracePt t="39853" x="3473450" y="3054350"/>
          <p14:tracePt t="39869" x="3598863" y="3054350"/>
          <p14:tracePt t="39886" x="3795713" y="3054350"/>
          <p14:tracePt t="39903" x="3894138" y="3054350"/>
          <p14:tracePt t="39919" x="3956050" y="3054350"/>
          <p14:tracePt t="39936" x="4044950" y="3054350"/>
          <p14:tracePt t="39953" x="4098925" y="3062288"/>
          <p14:tracePt t="39970" x="4152900" y="3062288"/>
          <p14:tracePt t="39986" x="4197350" y="3062288"/>
          <p14:tracePt t="40002" x="4224338" y="3062288"/>
          <p14:tracePt t="40019" x="4232275" y="3062288"/>
          <p14:tracePt t="40036" x="4251325" y="3062288"/>
          <p14:tracePt t="40069" x="4259263" y="3062288"/>
          <p14:tracePt t="40087" x="4268788" y="3062288"/>
          <p14:tracePt t="40213" x="4251325" y="3062288"/>
          <p14:tracePt t="40225" x="4232275" y="3062288"/>
          <p14:tracePt t="40238" x="4224338" y="3062288"/>
          <p14:tracePt t="40250" x="4214813" y="3062288"/>
          <p14:tracePt t="40263" x="4197350" y="3062288"/>
          <p14:tracePt t="40275" x="4179888" y="3062288"/>
          <p14:tracePt t="40288" x="4152900" y="3062288"/>
          <p14:tracePt t="40303" x="4133850" y="3062288"/>
          <p14:tracePt t="40320" x="4098925" y="3062288"/>
          <p14:tracePt t="40338" x="4000500" y="3062288"/>
          <p14:tracePt t="40353" x="3919538" y="3062288"/>
          <p14:tracePt t="40370" x="3848100" y="3062288"/>
          <p14:tracePt t="40387" x="3670300" y="3062288"/>
          <p14:tracePt t="40403" x="3589338" y="3062288"/>
          <p14:tracePt t="40420" x="3536950" y="3062288"/>
          <p14:tracePt t="40438" x="3473450" y="3062288"/>
          <p14:tracePt t="40453" x="3438525" y="3071813"/>
          <p14:tracePt t="40470" x="3394075" y="3071813"/>
          <p14:tracePt t="40487" x="3348038" y="3081338"/>
          <p14:tracePt t="40503" x="3330575" y="3081338"/>
          <p14:tracePt t="40537" x="3322638" y="3081338"/>
          <p14:tracePt t="40601" x="3340100" y="3081338"/>
          <p14:tracePt t="40614" x="3367088" y="3081338"/>
          <p14:tracePt t="40626" x="3394075" y="3081338"/>
          <p14:tracePt t="40640" x="3429000" y="3081338"/>
          <p14:tracePt t="40653" x="3473450" y="3081338"/>
          <p14:tracePt t="40670" x="3554413" y="3081338"/>
          <p14:tracePt t="40688" x="4116388" y="3054350"/>
          <p14:tracePt t="40703" x="4322763" y="3044825"/>
          <p14:tracePt t="40720" x="4429125" y="3044825"/>
          <p14:tracePt t="40738" x="4598988" y="3027363"/>
          <p14:tracePt t="40753" x="4633913" y="3027363"/>
          <p14:tracePt t="40770" x="4670425" y="3027363"/>
          <p14:tracePt t="40787" x="4697413" y="3027363"/>
          <p14:tracePt t="40803" x="4759325" y="3027363"/>
          <p14:tracePt t="40820" x="4786313" y="3027363"/>
          <p14:tracePt t="40837" x="4795838" y="3027363"/>
          <p14:tracePt t="40978" x="4786313" y="3027363"/>
          <p14:tracePt t="41316" x="4776788" y="3027363"/>
          <p14:tracePt t="41392" x="4768850" y="3027363"/>
          <p14:tracePt t="41404" x="4759325" y="3027363"/>
          <p14:tracePt t="41416" x="4751388" y="3027363"/>
          <p14:tracePt t="41429" x="4732338" y="3027363"/>
          <p14:tracePt t="41441" x="4705350" y="3027363"/>
          <p14:tracePt t="41454" x="4660900" y="3027363"/>
          <p14:tracePt t="41470" x="4616450" y="3027363"/>
          <p14:tracePt t="41487" x="4545013" y="3027363"/>
          <p14:tracePt t="41504" x="4367213" y="3027363"/>
          <p14:tracePt t="41520" x="4295775" y="3027363"/>
          <p14:tracePt t="41537" x="4232275" y="3027363"/>
          <p14:tracePt t="41553" x="4098925" y="3027363"/>
          <p14:tracePt t="41570" x="4044950" y="3027363"/>
          <p14:tracePt t="41587" x="4017963" y="3027363"/>
          <p14:tracePt t="41603" x="3965575" y="3027363"/>
          <p14:tracePt t="41620" x="3956050" y="3027363"/>
          <p14:tracePt t="41637" x="3946525" y="3027363"/>
          <p14:tracePt t="41654" x="3938588" y="3027363"/>
          <p14:tracePt t="41843" x="3946525" y="3027363"/>
          <p14:tracePt t="41868" x="3956050" y="3027363"/>
          <p14:tracePt t="41892" x="3965575" y="3027363"/>
          <p14:tracePt t="41918" x="3973513" y="3027363"/>
          <p14:tracePt t="41943" x="3983038" y="3027363"/>
          <p14:tracePt t="41956" x="3990975" y="3027363"/>
          <p14:tracePt t="41996" x="4000500" y="3027363"/>
          <p14:tracePt t="42020" x="4017963" y="3027363"/>
          <p14:tracePt t="42057" x="4027488" y="3027363"/>
          <p14:tracePt t="42093" x="4037013" y="3027363"/>
          <p14:tracePt t="42118" x="4044950" y="3027363"/>
          <p14:tracePt t="48145" x="4062413" y="3027363"/>
          <p14:tracePt t="48159" x="4143375" y="3017838"/>
          <p14:tracePt t="48171" x="4537075" y="3017838"/>
          <p14:tracePt t="48183" x="5089525" y="3017838"/>
          <p14:tracePt t="48196" x="5214938" y="3017838"/>
          <p14:tracePt t="48209" x="5251450" y="3017838"/>
          <p14:tracePt t="48223" x="5276850" y="3017838"/>
          <p14:tracePt t="48246" x="5286375" y="3017838"/>
          <p14:tracePt t="48283" x="5295900" y="3017838"/>
          <p14:tracePt t="48434" x="5286375" y="3017838"/>
          <p14:tracePt t="48446" x="5276850" y="3017838"/>
          <p14:tracePt t="48459" x="5259388" y="3017838"/>
          <p14:tracePt t="48472" x="5232400" y="3017838"/>
          <p14:tracePt t="48484" x="5214938" y="3017838"/>
          <p14:tracePt t="48497" x="5160963" y="3017838"/>
          <p14:tracePt t="48510" x="5081588" y="3017838"/>
          <p14:tracePt t="48523" x="4983163" y="3017838"/>
          <p14:tracePt t="48540" x="4894263" y="3017838"/>
          <p14:tracePt t="48556" x="4751388" y="3017838"/>
          <p14:tracePt t="48573" x="4527550" y="3017838"/>
          <p14:tracePt t="48590" x="4402138" y="3017838"/>
          <p14:tracePt t="48607" x="4295775" y="3017838"/>
          <p14:tracePt t="48623" x="4152900" y="3017838"/>
          <p14:tracePt t="48640" x="4081463" y="3027363"/>
          <p14:tracePt t="48657" x="4000500" y="3027363"/>
          <p14:tracePt t="48674" x="3894138" y="3027363"/>
          <p14:tracePt t="48690" x="3867150" y="3027363"/>
          <p14:tracePt t="48707" x="3848100" y="3027363"/>
          <p14:tracePt t="48724" x="3840163" y="3027363"/>
          <p14:tracePt t="48823" x="3848100" y="3027363"/>
          <p14:tracePt t="48836" x="3875088" y="3027363"/>
          <p14:tracePt t="48849" x="3911600" y="3027363"/>
          <p14:tracePt t="48861" x="3990975" y="3027363"/>
          <p14:tracePt t="48874" x="4062413" y="3027363"/>
          <p14:tracePt t="48890" x="4133850" y="3027363"/>
          <p14:tracePt t="48907" x="4205288" y="3027363"/>
          <p14:tracePt t="48924" x="4313238" y="3027363"/>
          <p14:tracePt t="48941" x="4375150" y="3027363"/>
          <p14:tracePt t="48957" x="4411663" y="3027363"/>
          <p14:tracePt t="48974" x="4446588" y="3027363"/>
          <p14:tracePt t="49049" x="4438650" y="3027363"/>
          <p14:tracePt t="49061" x="4419600" y="3027363"/>
          <p14:tracePt t="49074" x="4411663" y="3027363"/>
          <p14:tracePt t="49086" x="4375150" y="3027363"/>
          <p14:tracePt t="49099" x="4340225" y="3027363"/>
          <p14:tracePt t="49112" x="4295775" y="3027363"/>
          <p14:tracePt t="49124" x="4241800" y="3027363"/>
          <p14:tracePt t="49140" x="4197350" y="3027363"/>
          <p14:tracePt t="49157" x="4133850" y="3027363"/>
          <p14:tracePt t="49174" x="4037013" y="3027363"/>
          <p14:tracePt t="49191" x="4017963" y="3027363"/>
          <p14:tracePt t="49207" x="4010025" y="3027363"/>
          <p14:tracePt t="49224" x="4000500" y="3027363"/>
          <p14:tracePt t="49549" x="4010025" y="3027363"/>
          <p14:tracePt t="49562" x="4017963" y="3027363"/>
          <p14:tracePt t="49574" x="4037013" y="3027363"/>
          <p14:tracePt t="49587" x="4062413" y="3027363"/>
          <p14:tracePt t="49599" x="4108450" y="3027363"/>
          <p14:tracePt t="49611" x="4214813" y="3027363"/>
          <p14:tracePt t="49624" x="4295775" y="3027363"/>
          <p14:tracePt t="49641" x="4348163" y="3027363"/>
          <p14:tracePt t="49658" x="4384675" y="3027363"/>
          <p14:tracePt t="49674" x="4402138" y="3027363"/>
          <p14:tracePt t="49691" x="4429125" y="3027363"/>
          <p14:tracePt t="49707" x="4446588" y="3027363"/>
          <p14:tracePt t="50490" x="4438650" y="3027363"/>
          <p14:tracePt t="50515" x="4429125" y="3027363"/>
          <p14:tracePt t="50528" x="4419600" y="3017838"/>
          <p14:tracePt t="50541" x="4419600" y="3009900"/>
          <p14:tracePt t="50578" x="4411663" y="3009900"/>
          <p14:tracePt t="50928" x="4394200" y="3009900"/>
          <p14:tracePt t="50941" x="4375150" y="3009900"/>
          <p14:tracePt t="50953" x="4348163" y="3009900"/>
          <p14:tracePt t="50966" x="4286250" y="2982913"/>
          <p14:tracePt t="50979" x="4197350" y="2938463"/>
          <p14:tracePt t="50994" x="4071938" y="2884488"/>
          <p14:tracePt t="51008" x="3867150" y="2803525"/>
          <p14:tracePt t="51025" x="3714750" y="2751138"/>
          <p14:tracePt t="51042" x="3544888" y="2660650"/>
          <p14:tracePt t="51058" x="3465513" y="2625725"/>
          <p14:tracePt t="51075" x="3402013" y="2598738"/>
          <p14:tracePt t="51092" x="3295650" y="2554288"/>
          <p14:tracePt t="51108" x="3268663" y="2536825"/>
          <p14:tracePt t="51125" x="3241675" y="2517775"/>
          <p14:tracePt t="51130" x="3224213" y="2509838"/>
          <p14:tracePt t="51142" x="3205163" y="2500313"/>
          <p14:tracePt t="51158" x="3197225" y="2490788"/>
          <p14:tracePt t="51175" x="3179763" y="2482850"/>
          <p14:tracePt t="51192" x="3160713" y="2473325"/>
          <p14:tracePt t="51208" x="3160713" y="2465388"/>
          <p14:tracePt t="51225" x="3152775" y="2465388"/>
          <p14:tracePt t="51242" x="3143250" y="2455863"/>
          <p14:tracePt t="51258" x="3125788" y="2455863"/>
          <p14:tracePt t="51275" x="3116263" y="2446338"/>
          <p14:tracePt t="51291" x="3071813" y="2438400"/>
          <p14:tracePt t="51308" x="3062288" y="2428875"/>
          <p14:tracePt t="51325" x="3044825" y="2428875"/>
          <p14:tracePt t="51342" x="3027363" y="2419350"/>
          <p14:tracePt t="51358" x="3027363" y="2411413"/>
          <p14:tracePt t="51744" x="3027363" y="2401888"/>
          <p14:tracePt t="51755" x="3027363" y="2393950"/>
          <p14:tracePt t="51781" x="3027363" y="2384425"/>
          <p14:tracePt t="51793" x="3027363" y="2374900"/>
          <p14:tracePt t="51806" x="3009900" y="2366963"/>
          <p14:tracePt t="51818" x="2990850" y="2357438"/>
          <p14:tracePt t="51830" x="2938463" y="2339975"/>
          <p14:tracePt t="51844" x="2857500" y="2322513"/>
          <p14:tracePt t="51859" x="2751138" y="2286000"/>
          <p14:tracePt t="51875" x="2581275" y="2251075"/>
          <p14:tracePt t="51892" x="2384425" y="2214563"/>
          <p14:tracePt t="51909" x="2303463" y="2197100"/>
          <p14:tracePt t="51925" x="2214563" y="2187575"/>
          <p14:tracePt t="51942" x="2152650" y="2179638"/>
          <p14:tracePt t="51959" x="2089150" y="2160588"/>
          <p14:tracePt t="51975" x="2081213" y="2160588"/>
          <p14:tracePt t="51992" x="2071688" y="2160588"/>
          <p14:tracePt t="52009" x="2062163" y="2160588"/>
          <p14:tracePt t="52269" x="2071688" y="2160588"/>
          <p14:tracePt t="52332" x="2081213" y="2160588"/>
          <p14:tracePt t="52357" x="2098675" y="2160588"/>
          <p14:tracePt t="52370" x="2125663" y="2160588"/>
          <p14:tracePt t="52382" x="2160588" y="2160588"/>
          <p14:tracePt t="52395" x="2224088" y="2160588"/>
          <p14:tracePt t="52408" x="2303463" y="2160588"/>
          <p14:tracePt t="52425" x="2393950" y="2160588"/>
          <p14:tracePt t="52442" x="2473325" y="2160588"/>
          <p14:tracePt t="52458" x="2554288" y="2160588"/>
          <p14:tracePt t="52475" x="2608263" y="2160588"/>
          <p14:tracePt t="52492" x="2652713" y="2160588"/>
          <p14:tracePt t="52508" x="2751138" y="2160588"/>
          <p14:tracePt t="52525" x="2803525" y="2160588"/>
          <p14:tracePt t="52542" x="2840038" y="2160588"/>
          <p14:tracePt t="52559" x="2901950" y="2160588"/>
          <p14:tracePt t="52575" x="2911475" y="2160588"/>
          <p14:tracePt t="52592" x="2919413" y="2160588"/>
          <p14:tracePt t="52609" x="2946400" y="2160588"/>
          <p14:tracePt t="52625" x="2955925" y="2160588"/>
          <p14:tracePt t="52642" x="2973388" y="2160588"/>
          <p14:tracePt t="52659" x="3017838" y="2152650"/>
          <p14:tracePt t="52675" x="3027363" y="2143125"/>
          <p14:tracePt t="52692" x="3036888" y="2143125"/>
          <p14:tracePt t="53009" x="3044825" y="2143125"/>
          <p14:tracePt t="53022" x="3071813" y="2143125"/>
          <p14:tracePt t="53034" x="3125788" y="2133600"/>
          <p14:tracePt t="53046" x="3330575" y="2116138"/>
          <p14:tracePt t="53059" x="3571875" y="2098675"/>
          <p14:tracePt t="53075" x="3687763" y="2089150"/>
          <p14:tracePt t="53092" x="3813175" y="2089150"/>
          <p14:tracePt t="53109" x="4108450" y="2089150"/>
          <p14:tracePt t="53125" x="4473575" y="2089150"/>
          <p14:tracePt t="53142" x="5010150" y="2089150"/>
          <p14:tracePt t="53159" x="5214938" y="2089150"/>
          <p14:tracePt t="53176" x="5251450" y="2089150"/>
          <p14:tracePt t="53193" x="5276850" y="2089150"/>
          <p14:tracePt t="53209" x="5313363" y="2089150"/>
          <p14:tracePt t="53226" x="5322888" y="2089150"/>
          <p14:tracePt t="53243" x="5340350" y="2089150"/>
          <p14:tracePt t="53259" x="5357813" y="2089150"/>
          <p14:tracePt t="53398" x="5367338" y="2089150"/>
          <p14:tracePt t="53536" x="5348288" y="2089150"/>
          <p14:tracePt t="53548" x="5330825" y="2089150"/>
          <p14:tracePt t="53561" x="5313363" y="2089150"/>
          <p14:tracePt t="53573" x="5303838" y="2089150"/>
          <p14:tracePt t="53673" x="5330825" y="2089150"/>
          <p14:tracePt t="53686" x="5340350" y="2089150"/>
          <p14:tracePt t="53698" x="5367338" y="2098675"/>
          <p14:tracePt t="53712" x="5402263" y="2098675"/>
          <p14:tracePt t="53726" x="5473700" y="2098675"/>
          <p14:tracePt t="53743" x="5554663" y="2098675"/>
          <p14:tracePt t="53759" x="5626100" y="2098675"/>
          <p14:tracePt t="53776" x="5759450" y="2098675"/>
          <p14:tracePt t="53793" x="5830888" y="2098675"/>
          <p14:tracePt t="53810" x="5929313" y="2098675"/>
          <p14:tracePt t="53826" x="5956300" y="2098675"/>
          <p14:tracePt t="53843" x="5973763" y="2098675"/>
          <p14:tracePt t="53860" x="6010275" y="2098675"/>
          <p14:tracePt t="53876" x="6027738" y="2098675"/>
          <p14:tracePt t="53893" x="6045200" y="2098675"/>
          <p14:tracePt t="53910" x="6054725" y="2098675"/>
          <p14:tracePt t="53943" x="6062663" y="2098675"/>
          <p14:tracePt t="54752" x="6054725" y="2098675"/>
          <p14:tracePt t="54776" x="6045200" y="2098675"/>
          <p14:tracePt t="54801" x="6037263" y="2098675"/>
          <p14:tracePt t="54813" x="6027738" y="2098675"/>
          <p14:tracePt t="54826" x="6018213" y="2098675"/>
          <p14:tracePt t="54851" x="6010275" y="2098675"/>
          <p14:tracePt t="54876" x="6000750" y="2098675"/>
          <p14:tracePt t="54889" x="5991225" y="2098675"/>
          <p14:tracePt t="54926" x="5983288" y="2098675"/>
          <p14:tracePt t="55076" x="5973763" y="2098675"/>
          <p14:tracePt t="55151" x="5965825" y="2098675"/>
          <p14:tracePt t="55164" x="5956300" y="2098675"/>
          <p14:tracePt t="55189" x="5946775" y="2108200"/>
          <p14:tracePt t="55202" x="5929313" y="2108200"/>
          <p14:tracePt t="55214" x="5911850" y="2108200"/>
          <p14:tracePt t="55239" x="5894388" y="2116138"/>
          <p14:tracePt t="55277" x="5884863" y="2116138"/>
          <p14:tracePt t="55339" x="5894388" y="2116138"/>
          <p14:tracePt t="55352" x="5902325" y="2116138"/>
          <p14:tracePt t="55364" x="5919788" y="2116138"/>
          <p14:tracePt t="55377" x="5946775" y="2116138"/>
          <p14:tracePt t="55394" x="5965825" y="2116138"/>
          <p14:tracePt t="55410" x="5991225" y="2116138"/>
          <p14:tracePt t="55427" x="6027738" y="2116138"/>
          <p14:tracePt t="55444" x="6054725" y="2116138"/>
          <p14:tracePt t="55460" x="6062663" y="2116138"/>
          <p14:tracePt t="55477" x="6099175" y="2116138"/>
          <p14:tracePt t="55494" x="6108700" y="2116138"/>
          <p14:tracePt t="55510" x="6126163" y="2116138"/>
          <p14:tracePt t="55527" x="6153150" y="2116138"/>
          <p14:tracePt t="55544" x="6180138" y="2116138"/>
          <p14:tracePt t="55560" x="6188075" y="2116138"/>
          <p14:tracePt t="55577" x="6205538" y="2116138"/>
          <p14:tracePt t="55610" x="6224588" y="2116138"/>
          <p14:tracePt t="55627" x="6242050" y="2116138"/>
          <p14:tracePt t="55644" x="6259513" y="2116138"/>
          <p14:tracePt t="55660" x="6296025" y="2116138"/>
          <p14:tracePt t="55677" x="6348413" y="2116138"/>
          <p14:tracePt t="55694" x="6375400" y="2116138"/>
          <p14:tracePt t="55710" x="6384925" y="2116138"/>
          <p14:tracePt t="57334" x="6367463" y="2116138"/>
          <p14:tracePt t="57347" x="6313488" y="2116138"/>
          <p14:tracePt t="57359" x="6197600" y="2116138"/>
          <p14:tracePt t="57372" x="6054725" y="2116138"/>
          <p14:tracePt t="57384" x="5616575" y="2125663"/>
          <p14:tracePt t="57397" x="5170488" y="2197100"/>
          <p14:tracePt t="57411" x="4554538" y="2268538"/>
          <p14:tracePt t="57428" x="4205288" y="2322513"/>
          <p14:tracePt t="57446" x="3517900" y="2428875"/>
          <p14:tracePt t="57461" x="3143250" y="2482850"/>
          <p14:tracePt t="57478" x="2911475" y="2517775"/>
          <p14:tracePt t="57496" x="2490788" y="2581275"/>
          <p14:tracePt t="57511" x="2143125" y="2633663"/>
          <p14:tracePt t="57528" x="2017713" y="2652713"/>
          <p14:tracePt t="57546" x="1751013" y="2679700"/>
          <p14:tracePt t="57561" x="1687513" y="2687638"/>
          <p14:tracePt t="57578" x="1652588" y="2697163"/>
          <p14:tracePt t="57596" x="1598613" y="2705100"/>
          <p14:tracePt t="57611" x="1562100" y="2714625"/>
          <p14:tracePt t="57628" x="1517650" y="2724150"/>
          <p14:tracePt t="57645" x="1490663" y="2732088"/>
          <p14:tracePt t="57662" x="1438275" y="2732088"/>
          <p14:tracePt t="57678" x="1428750" y="2732088"/>
          <p14:tracePt t="57711" x="1419225" y="2732088"/>
          <p14:tracePt t="57860" x="1419225" y="2724150"/>
          <p14:tracePt t="57873" x="1419225" y="2714625"/>
          <p14:tracePt t="57885" x="1419225" y="2697163"/>
          <p14:tracePt t="57910" x="1419225" y="2687638"/>
          <p14:tracePt t="57935" x="1428750" y="2679700"/>
          <p14:tracePt t="57986" x="1438275" y="2679700"/>
          <p14:tracePt t="58037" x="1446213" y="2679700"/>
          <p14:tracePt t="58448" x="1455738" y="2679700"/>
          <p14:tracePt t="58849" x="1465263" y="2679700"/>
          <p14:tracePt t="58886" x="1482725" y="2679700"/>
          <p14:tracePt t="58899" x="1490663" y="2679700"/>
          <p14:tracePt t="58911" x="1509713" y="2679700"/>
          <p14:tracePt t="58924" x="1536700" y="2679700"/>
          <p14:tracePt t="58936" x="1581150" y="2679700"/>
          <p14:tracePt t="58950" x="1643063" y="2679700"/>
          <p14:tracePt t="58962" x="1714500" y="2679700"/>
          <p14:tracePt t="58979" x="1795463" y="2679700"/>
          <p14:tracePt t="58995" x="1901825" y="2679700"/>
          <p14:tracePt t="59012" x="2081213" y="2679700"/>
          <p14:tracePt t="59029" x="2116138" y="2679700"/>
          <p14:tracePt t="59045" x="2179638" y="2679700"/>
          <p14:tracePt t="59062" x="2259013" y="2679700"/>
          <p14:tracePt t="59079" x="2303463" y="2679700"/>
          <p14:tracePt t="59096" x="2339975" y="2670175"/>
          <p14:tracePt t="59112" x="2438400" y="2670175"/>
          <p14:tracePt t="59129" x="2500313" y="2670175"/>
          <p14:tracePt t="59146" x="2554288" y="2670175"/>
          <p14:tracePt t="59162" x="2660650" y="2670175"/>
          <p14:tracePt t="59179" x="2751138" y="2670175"/>
          <p14:tracePt t="59195" x="2874963" y="2660650"/>
          <p14:tracePt t="59212" x="3179763" y="2643188"/>
          <p14:tracePt t="59229" x="3357563" y="2625725"/>
          <p14:tracePt t="59246" x="3455988" y="2616200"/>
          <p14:tracePt t="59262" x="3643313" y="2608263"/>
          <p14:tracePt t="59279" x="3697288" y="2608263"/>
          <p14:tracePt t="59296" x="3732213" y="2598738"/>
          <p14:tracePt t="59312" x="3884613" y="2589213"/>
          <p14:tracePt t="59329" x="3946525" y="2581275"/>
          <p14:tracePt t="59346" x="3973513" y="2581275"/>
          <p14:tracePt t="59362" x="3983038" y="2581275"/>
          <p14:tracePt t="59563" x="3973513" y="2581275"/>
          <p14:tracePt t="59588" x="3965575" y="2581275"/>
          <p14:tracePt t="59601" x="3956050" y="2581275"/>
          <p14:tracePt t="59637" x="3946525" y="2581275"/>
          <p14:tracePt t="59649" x="3938588" y="2581275"/>
          <p14:tracePt t="59663" x="3929063" y="2581275"/>
          <p14:tracePt t="59675" x="3919538" y="2581275"/>
          <p14:tracePt t="59688" x="3911600" y="2581275"/>
          <p14:tracePt t="59700" x="3902075" y="2581275"/>
          <p14:tracePt t="59714" x="3894138" y="2581275"/>
          <p14:tracePt t="59729" x="3894138" y="2589213"/>
          <p14:tracePt t="59746" x="3884613" y="2589213"/>
          <p14:tracePt t="59763" x="3848100" y="2598738"/>
          <p14:tracePt t="59779" x="3822700" y="2598738"/>
          <p14:tracePt t="59796" x="3786188" y="2608263"/>
          <p14:tracePt t="59812" x="3724275" y="2616200"/>
          <p14:tracePt t="59829" x="3705225" y="2616200"/>
          <p14:tracePt t="59846" x="3687763" y="2616200"/>
          <p14:tracePt t="59863" x="3687763" y="2625725"/>
          <p14:tracePt t="59879" x="3679825" y="2625725"/>
          <p14:tracePt t="60703" x="3687763" y="2625725"/>
          <p14:tracePt t="60715" x="3697288" y="2625725"/>
          <p14:tracePt t="60728" x="3732213" y="2625725"/>
          <p14:tracePt t="60740" x="3803650" y="2625725"/>
          <p14:tracePt t="60753" x="3911600" y="2625725"/>
          <p14:tracePt t="60766" x="4037013" y="2625725"/>
          <p14:tracePt t="60780" x="4214813" y="2625725"/>
          <p14:tracePt t="60796" x="4340225" y="2625725"/>
          <p14:tracePt t="60814" x="4554538" y="2625725"/>
          <p14:tracePt t="60830" x="4598988" y="2625725"/>
          <p14:tracePt t="60846" x="4625975" y="2625725"/>
          <p14:tracePt t="60864" x="4643438" y="2625725"/>
          <p14:tracePt t="60880" x="4652963" y="2625725"/>
          <p14:tracePt t="61305" x="4670425" y="2625725"/>
          <p14:tracePt t="61317" x="4732338" y="2625725"/>
          <p14:tracePt t="61330" x="4848225" y="2625725"/>
          <p14:tracePt t="61342" x="4965700" y="2625725"/>
          <p14:tracePt t="61354" x="5099050" y="2625725"/>
          <p14:tracePt t="61367" x="5214938" y="2616200"/>
          <p14:tracePt t="61380" x="5375275" y="2608263"/>
          <p14:tracePt t="61397" x="5795963" y="2589213"/>
          <p14:tracePt t="61413" x="6518275" y="2589213"/>
          <p14:tracePt t="61430" x="6884988" y="2589213"/>
          <p14:tracePt t="61447" x="6956425" y="2581275"/>
          <p14:tracePt t="61463" x="6983413" y="2581275"/>
          <p14:tracePt t="61480" x="7000875" y="2571750"/>
          <p14:tracePt t="61618" x="6991350" y="2571750"/>
          <p14:tracePt t="61630" x="6983413" y="2571750"/>
          <p14:tracePt t="61643" x="6973888" y="2571750"/>
          <p14:tracePt t="61655" x="6965950" y="2571750"/>
          <p14:tracePt t="61668" x="6946900" y="2571750"/>
          <p14:tracePt t="61681" x="6929438" y="2571750"/>
          <p14:tracePt t="61697" x="6902450" y="2571750"/>
          <p14:tracePt t="61714" x="6867525" y="2571750"/>
          <p14:tracePt t="61730" x="6670675" y="2571750"/>
          <p14:tracePt t="61747" x="6518275" y="2571750"/>
          <p14:tracePt t="61764" x="6108700" y="2598738"/>
          <p14:tracePt t="61780" x="4991100" y="2759075"/>
          <p14:tracePt t="61797" x="4322763" y="2874963"/>
          <p14:tracePt t="61814" x="3973513" y="2938463"/>
          <p14:tracePt t="61830" x="3224213" y="3036888"/>
          <p14:tracePt t="61847" x="3062288" y="3062288"/>
          <p14:tracePt t="61864" x="2938463" y="3081338"/>
          <p14:tracePt t="61880" x="2660650" y="3116263"/>
          <p14:tracePt t="61897" x="2581275" y="3133725"/>
          <p14:tracePt t="61914" x="2509838" y="3143250"/>
          <p14:tracePt t="61930" x="2411413" y="3143250"/>
          <p14:tracePt t="61947" x="2384425" y="3143250"/>
          <p14:tracePt t="61964" x="2366963" y="3143250"/>
          <p14:tracePt t="61980" x="2357438" y="3143250"/>
          <p14:tracePt t="62295" x="2339975" y="3143250"/>
          <p14:tracePt t="62307" x="2312988" y="3143250"/>
          <p14:tracePt t="62319" x="2259013" y="3143250"/>
          <p14:tracePt t="62333" x="2116138" y="3143250"/>
          <p14:tracePt t="62347" x="1911350" y="3143250"/>
          <p14:tracePt t="62364" x="1704975" y="3116263"/>
          <p14:tracePt t="62381" x="1598613" y="3116263"/>
          <p14:tracePt t="62397" x="1562100" y="3116263"/>
          <p14:tracePt t="62414" x="1527175" y="3116263"/>
          <p14:tracePt t="62431" x="1473200" y="3108325"/>
          <p14:tracePt t="62447" x="1465263" y="3108325"/>
          <p14:tracePt t="62464" x="1455738" y="3108325"/>
          <p14:tracePt t="62482" x="1446213" y="3108325"/>
          <p14:tracePt t="63172" x="1446213" y="3098800"/>
          <p14:tracePt t="63208" x="1455738" y="3098800"/>
          <p14:tracePt t="63383" x="1455738" y="3089275"/>
          <p14:tracePt t="63433" x="1465263" y="3089275"/>
          <p14:tracePt t="68574" x="1473200" y="3081338"/>
          <p14:tracePt t="68587" x="1517650" y="3062288"/>
          <p14:tracePt t="68599" x="1741488" y="2973388"/>
          <p14:tracePt t="68611" x="2224088" y="2795588"/>
          <p14:tracePt t="68624" x="2465388" y="2732088"/>
          <p14:tracePt t="68637" x="2652713" y="2697163"/>
          <p14:tracePt t="68650" x="2840038" y="2670175"/>
          <p14:tracePt t="68667" x="3205163" y="2643188"/>
          <p14:tracePt t="68684" x="3527425" y="2608263"/>
          <p14:tracePt t="68700" x="4251325" y="2544763"/>
          <p14:tracePt t="68717" x="4616450" y="2509838"/>
          <p14:tracePt t="68734" x="4776788" y="2500313"/>
          <p14:tracePt t="68750" x="5160963" y="2500313"/>
          <p14:tracePt t="68767" x="5340350" y="2490788"/>
          <p14:tracePt t="68783" x="5537200" y="2490788"/>
          <p14:tracePt t="68800" x="5884863" y="2490788"/>
          <p14:tracePt t="68817" x="5973763" y="2490788"/>
          <p14:tracePt t="68833" x="6027738" y="2490788"/>
          <p14:tracePt t="68851" x="6072188" y="2509838"/>
          <p14:tracePt t="68867" x="6072188" y="2517775"/>
          <p14:tracePt t="68900" x="6081713" y="2517775"/>
          <p14:tracePt t="68938" x="6099175" y="2527300"/>
          <p14:tracePt t="68949" x="6126163" y="2544763"/>
          <p14:tracePt t="68962" x="6153150" y="2571750"/>
          <p14:tracePt t="68974" x="6180138" y="2581275"/>
          <p14:tracePt t="68988" x="6188075" y="2589213"/>
          <p14:tracePt t="69001" x="6197600" y="2589213"/>
          <p14:tracePt t="69017" x="6197600" y="2598738"/>
          <p14:tracePt t="69039" x="6205538" y="2598738"/>
          <p14:tracePt t="69064" x="6215063" y="2598738"/>
          <p14:tracePt t="69088" x="6224588" y="2598738"/>
          <p14:tracePt t="69161" x="6205538" y="2589213"/>
          <p14:tracePt t="69173" x="6180138" y="2581275"/>
          <p14:tracePt t="69186" x="6153150" y="2581275"/>
          <p14:tracePt t="69199" x="6108700" y="2571750"/>
          <p14:tracePt t="69212" x="6045200" y="2562225"/>
          <p14:tracePt t="69223" x="5983288" y="2554288"/>
          <p14:tracePt t="69238" x="5946775" y="2554288"/>
          <p14:tracePt t="69250" x="5911850" y="2554288"/>
          <p14:tracePt t="69267" x="5884863" y="2554288"/>
          <p14:tracePt t="69283" x="5867400" y="2554288"/>
          <p14:tracePt t="69300" x="5848350" y="2554288"/>
          <p14:tracePt t="69399" x="5867400" y="2554288"/>
          <p14:tracePt t="69411" x="5884863" y="2554288"/>
          <p14:tracePt t="69424" x="5911850" y="2554288"/>
          <p14:tracePt t="69437" x="5929313" y="2554288"/>
          <p14:tracePt t="69450" x="5946775" y="2554288"/>
          <p14:tracePt t="69467" x="5973763" y="2554288"/>
          <p14:tracePt t="69484" x="6000750" y="2554288"/>
          <p14:tracePt t="69500" x="6081713" y="2562225"/>
          <p14:tracePt t="69517" x="6108700" y="2562225"/>
          <p14:tracePt t="69534" x="6126163" y="2562225"/>
          <p14:tracePt t="69550" x="6143625" y="2562225"/>
          <p14:tracePt t="69914" x="6134100" y="2562225"/>
          <p14:tracePt t="70764" x="6134100" y="2571750"/>
          <p14:tracePt t="75574" x="6126163" y="2571750"/>
          <p14:tracePt t="75588" x="6108700" y="2571750"/>
          <p14:tracePt t="75600" x="6072188" y="2571750"/>
          <p14:tracePt t="75612" x="5938838" y="2589213"/>
          <p14:tracePt t="75625" x="5562600" y="2643188"/>
          <p14:tracePt t="75638" x="5276850" y="2687638"/>
          <p14:tracePt t="75653" x="5099050" y="2697163"/>
          <p14:tracePt t="75670" x="4983163" y="2705100"/>
          <p14:tracePt t="75687" x="4768850" y="2714625"/>
          <p14:tracePt t="75703" x="4687888" y="2724150"/>
          <p14:tracePt t="75720" x="4616450" y="2724150"/>
          <p14:tracePt t="75737" x="4562475" y="2724150"/>
          <p14:tracePt t="75754" x="4411663" y="2751138"/>
          <p14:tracePt t="75770" x="4348163" y="2768600"/>
          <p14:tracePt t="75788" x="4268788" y="2776538"/>
          <p14:tracePt t="75804" x="4251325" y="2786063"/>
          <p14:tracePt t="75820" x="4224338" y="2795588"/>
          <p14:tracePt t="75837" x="4179888" y="2803525"/>
          <p14:tracePt t="75854" x="4160838" y="2813050"/>
          <p14:tracePt t="75870" x="4152900" y="2822575"/>
          <p14:tracePt t="75888" x="4125913" y="2822575"/>
          <p14:tracePt t="75904" x="4116388" y="2830513"/>
          <p14:tracePt t="75920" x="4108450" y="2840038"/>
          <p14:tracePt t="75938" x="4071938" y="2857500"/>
          <p14:tracePt t="75954" x="4037013" y="2874963"/>
          <p14:tracePt t="75971" x="3965575" y="2911475"/>
          <p14:tracePt t="75988" x="3848100" y="2946400"/>
          <p14:tracePt t="76004" x="3795713" y="2955925"/>
          <p14:tracePt t="76020" x="3741738" y="2973388"/>
          <p14:tracePt t="76038" x="3633788" y="3000375"/>
          <p14:tracePt t="76054" x="3616325" y="3000375"/>
          <p14:tracePt t="76070" x="3608388" y="3000375"/>
          <p14:tracePt t="76403" x="3589338" y="3000375"/>
          <p14:tracePt t="76416" x="3571875" y="3000375"/>
          <p14:tracePt t="76428" x="3544888" y="3000375"/>
          <p14:tracePt t="76440" x="3482975" y="3009900"/>
          <p14:tracePt t="76454" x="3394075" y="3036888"/>
          <p14:tracePt t="76471" x="3322638" y="3044825"/>
          <p14:tracePt t="76487" x="3268663" y="3062288"/>
          <p14:tracePt t="76504" x="3170238" y="3081338"/>
          <p14:tracePt t="76521" x="3133725" y="3089275"/>
          <p14:tracePt t="76537" x="3108325" y="3098800"/>
          <p14:tracePt t="76554" x="3062288" y="3108325"/>
          <p14:tracePt t="76571" x="3044825" y="3108325"/>
          <p14:tracePt t="76588" x="3036888" y="3108325"/>
          <p14:tracePt t="76604" x="3000375" y="3108325"/>
          <p14:tracePt t="76638" x="2990850" y="3108325"/>
          <p14:tracePt t="76754" x="3000375" y="3108325"/>
          <p14:tracePt t="76766" x="3009900" y="3108325"/>
          <p14:tracePt t="76779" x="3036888" y="3108325"/>
          <p14:tracePt t="76791" x="3062288" y="3108325"/>
          <p14:tracePt t="76804" x="3098800" y="3108325"/>
          <p14:tracePt t="76821" x="3143250" y="3108325"/>
          <p14:tracePt t="76838" x="3197225" y="3108325"/>
          <p14:tracePt t="76854" x="3384550" y="3089275"/>
          <p14:tracePt t="76871" x="3536950" y="3081338"/>
          <p14:tracePt t="76888" x="3732213" y="3062288"/>
          <p14:tracePt t="76904" x="4108450" y="3062288"/>
          <p14:tracePt t="76921" x="4322763" y="3062288"/>
          <p14:tracePt t="76938" x="4438650" y="3062288"/>
          <p14:tracePt t="76954" x="4670425" y="3062288"/>
          <p14:tracePt t="76971" x="4741863" y="3062288"/>
          <p14:tracePt t="76988" x="4776788" y="3062288"/>
          <p14:tracePt t="77004" x="4830763" y="3062288"/>
          <p14:tracePt t="77020" x="4867275" y="3062288"/>
          <p14:tracePt t="77037" x="4894263" y="3062288"/>
          <p14:tracePt t="77054" x="4919663" y="3062288"/>
          <p14:tracePt t="77071" x="4929188" y="3062288"/>
          <p14:tracePt t="77293" x="4919663" y="3062288"/>
          <p14:tracePt t="77318" x="4911725" y="3062288"/>
          <p14:tracePt t="85055" x="4902200" y="3062288"/>
          <p14:tracePt t="85067" x="4848225" y="3062288"/>
          <p14:tracePt t="85077" x="4759325" y="3054350"/>
          <p14:tracePt t="85091" x="4554538" y="3017838"/>
          <p14:tracePt t="85108" x="4098925" y="2955925"/>
          <p14:tracePt t="85126" x="3357563" y="2786063"/>
          <p14:tracePt t="85142" x="3125788" y="2732088"/>
          <p14:tracePt t="85158" x="2911475" y="2687638"/>
          <p14:tracePt t="85175" x="2500313" y="2643188"/>
          <p14:tracePt t="85191" x="2374900" y="2616200"/>
          <p14:tracePt t="85208" x="2224088" y="2598738"/>
          <p14:tracePt t="85226" x="2009775" y="2562225"/>
          <p14:tracePt t="85241" x="1928813" y="2554288"/>
          <p14:tracePt t="85258" x="1839913" y="2544763"/>
          <p14:tracePt t="85276" x="1751013" y="2527300"/>
          <p14:tracePt t="85292" x="1731963" y="2527300"/>
          <p14:tracePt t="85308" x="1731963" y="2517775"/>
          <p14:tracePt t="85325" x="1724025" y="2517775"/>
          <p14:tracePt t="85453" x="1724025" y="2509838"/>
          <p14:tracePt t="85503" x="1724025" y="2500313"/>
          <p14:tracePt t="85516" x="1724025" y="2490788"/>
          <p14:tracePt t="85540" x="1724025" y="2482850"/>
          <p14:tracePt t="85552" x="1731963" y="2455863"/>
          <p14:tracePt t="85565" x="1731963" y="2428875"/>
          <p14:tracePt t="85578" x="1731963" y="2411413"/>
          <p14:tracePt t="85592" x="1731963" y="2401888"/>
          <p14:tracePt t="85608" x="1731963" y="2384425"/>
          <p14:tracePt t="85625" x="1731963" y="2374900"/>
          <p14:tracePt t="85642" x="1731963" y="2357438"/>
          <p14:tracePt t="85659" x="1731963" y="2347913"/>
          <p14:tracePt t="85675" x="1731963" y="2339975"/>
          <p14:tracePt t="85692" x="1731963" y="2330450"/>
          <p14:tracePt t="85717" x="1731963" y="2322513"/>
          <p14:tracePt t="85729" x="1731963" y="2312988"/>
          <p14:tracePt t="85752" x="1731963" y="2303463"/>
          <p14:tracePt t="85777" x="1731963" y="2295525"/>
          <p14:tracePt t="86343" x="1731963" y="2286000"/>
          <p14:tracePt t="86379" x="1741488" y="2286000"/>
          <p14:tracePt t="86392" x="1751013" y="2276475"/>
          <p14:tracePt t="86417" x="1758950" y="2276475"/>
          <p14:tracePt t="86442" x="1776413" y="2276475"/>
          <p14:tracePt t="86467" x="1785938" y="2276475"/>
          <p14:tracePt t="86505" x="1795463" y="2276475"/>
          <p14:tracePt t="91329" x="1803400" y="2268538"/>
          <p14:tracePt t="91342" x="1812925" y="2268538"/>
          <p14:tracePt t="91354" x="1830388" y="2268538"/>
          <p14:tracePt t="91367" x="1847850" y="2268538"/>
          <p14:tracePt t="91380" x="1866900" y="2268538"/>
          <p14:tracePt t="91395" x="1874838" y="2268538"/>
          <p14:tracePt t="91411" x="1884363" y="2268538"/>
          <p14:tracePt t="91428" x="1901825" y="2268538"/>
          <p14:tracePt t="91445" x="1938338" y="2259013"/>
          <p14:tracePt t="91461" x="1955800" y="2259013"/>
          <p14:tracePt t="91478" x="1982788" y="2259013"/>
          <p14:tracePt t="91495" x="1990725" y="2259013"/>
          <p14:tracePt t="91567" x="1990725" y="2251075"/>
          <p14:tracePt t="91605" x="1982788" y="2251075"/>
          <p14:tracePt t="91617" x="1965325" y="2241550"/>
          <p14:tracePt t="91630" x="1938338" y="2241550"/>
          <p14:tracePt t="91643" x="1893888" y="2232025"/>
          <p14:tracePt t="91655" x="1847850" y="2214563"/>
          <p14:tracePt t="91667" x="1812925" y="2205038"/>
          <p14:tracePt t="91681" x="1785938" y="2197100"/>
          <p14:tracePt t="91695" x="1758950" y="2197100"/>
          <p14:tracePt t="91712" x="1731963" y="2197100"/>
          <p14:tracePt t="91729" x="1687513" y="2197100"/>
          <p14:tracePt t="91745" x="1670050" y="2197100"/>
          <p14:tracePt t="91779" x="1660525" y="2197100"/>
          <p14:tracePt t="91930" x="1670050" y="2187575"/>
          <p14:tracePt t="91956" x="1687513" y="2187575"/>
          <p14:tracePt t="91968" x="1697038" y="2187575"/>
          <p14:tracePt t="91981" x="1704975" y="2187575"/>
          <p14:tracePt t="91995" x="1714500" y="2179638"/>
          <p14:tracePt t="92020" x="1731963" y="2179638"/>
          <p14:tracePt t="92045" x="1741488" y="2170113"/>
          <p14:tracePt t="92055" x="1758950" y="2170113"/>
          <p14:tracePt t="92080" x="1776413" y="2170113"/>
          <p14:tracePt t="92105" x="1785938" y="2170113"/>
          <p14:tracePt t="100880" x="1768475" y="2170113"/>
          <p14:tracePt t="100891" x="1741488" y="2187575"/>
          <p14:tracePt t="100904" x="1660525" y="2224088"/>
          <p14:tracePt t="100916" x="1562100" y="2295525"/>
          <p14:tracePt t="100933" x="1473200" y="2357438"/>
          <p14:tracePt t="100950" x="1366838" y="2465388"/>
          <p14:tracePt t="100966" x="1125538" y="2803525"/>
          <p14:tracePt t="100983" x="1054100" y="2965450"/>
          <p14:tracePt t="100999" x="990600" y="3116263"/>
          <p14:tracePt t="101016" x="946150" y="3232150"/>
          <p14:tracePt t="101032" x="946150" y="3330575"/>
          <p14:tracePt t="101049" x="946150" y="3438525"/>
          <p14:tracePt t="101066" x="965200" y="3536950"/>
          <p14:tracePt t="101082" x="1009650" y="3581400"/>
          <p14:tracePt t="101099" x="1044575" y="3625850"/>
          <p14:tracePt t="101116" x="1204913" y="3732213"/>
          <p14:tracePt t="101132" x="1295400" y="3759200"/>
          <p14:tracePt t="101149" x="1374775" y="3768725"/>
          <p14:tracePt t="101166" x="1616075" y="3776663"/>
          <p14:tracePt t="101183" x="1714500" y="3776663"/>
          <p14:tracePt t="101199" x="1822450" y="3776663"/>
          <p14:tracePt t="101216" x="1982788" y="3776663"/>
          <p14:tracePt t="101233" x="2054225" y="3776663"/>
          <p14:tracePt t="101249" x="2143125" y="3776663"/>
          <p14:tracePt t="101266" x="2268538" y="3776663"/>
          <p14:tracePt t="101283" x="2295525" y="3776663"/>
          <p14:tracePt t="101299" x="2322513" y="3776663"/>
          <p14:tracePt t="101316" x="2330450" y="3768725"/>
          <p14:tracePt t="101870" x="2312988" y="3768725"/>
          <p14:tracePt t="101882" x="2295525" y="3768725"/>
          <p14:tracePt t="101894" x="2268538" y="3768725"/>
          <p14:tracePt t="101907" x="2214563" y="3768725"/>
          <p14:tracePt t="101919" x="2152650" y="3768725"/>
          <p14:tracePt t="101933" x="2054225" y="3768725"/>
          <p14:tracePt t="101950" x="1982788" y="3768725"/>
          <p14:tracePt t="101968" x="1901825" y="3768725"/>
          <p14:tracePt t="101983" x="1857375" y="3776663"/>
          <p14:tracePt t="102000" x="1822450" y="3795713"/>
          <p14:tracePt t="102018" x="1731963" y="3803650"/>
          <p14:tracePt t="102033" x="1704975" y="3803650"/>
          <p14:tracePt t="102050" x="1687513" y="3813175"/>
          <p14:tracePt t="102067" x="1670050" y="3813175"/>
          <p14:tracePt t="102083" x="1652588" y="3813175"/>
          <p14:tracePt t="102100" x="1643063" y="3813175"/>
          <p14:tracePt t="102117" x="1633538" y="3813175"/>
          <p14:tracePt t="102156" x="1625600" y="3813175"/>
          <p14:tracePt t="102182" x="1616075" y="3813175"/>
          <p14:tracePt t="102194" x="1608138" y="3813175"/>
          <p14:tracePt t="102207" x="1589088" y="3822700"/>
          <p14:tracePt t="102220" x="1571625" y="3822700"/>
          <p14:tracePt t="102233" x="1554163" y="3822700"/>
          <p14:tracePt t="102250" x="1544638" y="3822700"/>
          <p14:tracePt t="102267" x="1527175" y="3822700"/>
          <p14:tracePt t="102283" x="1490663" y="3822700"/>
          <p14:tracePt t="102300" x="1482725" y="3822700"/>
          <p14:tracePt t="102316" x="1473200" y="3822700"/>
          <p14:tracePt t="102333" x="1438275" y="3830638"/>
          <p14:tracePt t="102350" x="1419225" y="3830638"/>
          <p14:tracePt t="102366" x="1401763" y="3830638"/>
          <p14:tracePt t="102383" x="1374775" y="3830638"/>
          <p14:tracePt t="102420" x="1366838" y="3830638"/>
          <p14:tracePt t="102444" x="1357313" y="3830638"/>
          <p14:tracePt t="102482" x="1347788" y="3830638"/>
          <p14:tracePt t="102507" x="1339850" y="3830638"/>
          <p14:tracePt t="102520" x="1339850" y="3822700"/>
          <p14:tracePt t="102532" x="1330325" y="3822700"/>
          <p14:tracePt t="102545" x="1322388" y="3813175"/>
          <p14:tracePt t="102582" x="1322388" y="3803650"/>
          <p14:tracePt t="102607" x="1322388" y="3795713"/>
          <p14:tracePt t="102670" x="1322388" y="3786188"/>
          <p14:tracePt t="102707" x="1330325" y="3786188"/>
          <p14:tracePt t="102732" x="1339850" y="3776663"/>
          <p14:tracePt t="102745" x="1357313" y="3776663"/>
          <p14:tracePt t="102757" x="1366838" y="3776663"/>
          <p14:tracePt t="102771" x="1374775" y="3776663"/>
          <p14:tracePt t="102783" x="1384300" y="3776663"/>
          <p14:tracePt t="102800" x="1393825" y="3776663"/>
          <p14:tracePt t="102817" x="1401763" y="3776663"/>
          <p14:tracePt t="102833" x="1438275" y="3768725"/>
          <p14:tracePt t="102850" x="1455738" y="3768725"/>
          <p14:tracePt t="102867" x="1482725" y="3768725"/>
          <p14:tracePt t="102883" x="1571625" y="3768725"/>
          <p14:tracePt t="102900" x="1625600" y="3759200"/>
          <p14:tracePt t="102917" x="1714500" y="3759200"/>
          <p14:tracePt t="102933" x="1874838" y="3759200"/>
          <p14:tracePt t="102950" x="1911350" y="3759200"/>
          <p14:tracePt t="102967" x="1928813" y="3759200"/>
          <p14:tracePt t="103021" x="1919288" y="3759200"/>
          <p14:tracePt t="103035" x="1911350" y="3759200"/>
          <p14:tracePt t="103345" x="1911350" y="3751263"/>
          <p14:tracePt t="103358" x="1919288" y="3751263"/>
          <p14:tracePt t="103370" x="1946275" y="3741738"/>
          <p14:tracePt t="103383" x="2044700" y="3732213"/>
          <p14:tracePt t="103400" x="2160588" y="3732213"/>
          <p14:tracePt t="103417" x="2268538" y="3724275"/>
          <p14:tracePt t="103433" x="2482850" y="3724275"/>
          <p14:tracePt t="103450" x="2562225" y="3724275"/>
          <p14:tracePt t="103467" x="2652713" y="3724275"/>
          <p14:tracePt t="103483" x="2840038" y="3724275"/>
          <p14:tracePt t="103500" x="2911475" y="3724275"/>
          <p14:tracePt t="103517" x="2973388" y="3724275"/>
          <p14:tracePt t="103533" x="3152775" y="3724275"/>
          <p14:tracePt t="103550" x="3224213" y="3724275"/>
          <p14:tracePt t="103567" x="3295650" y="3724275"/>
          <p14:tracePt t="103583" x="3446463" y="3724275"/>
          <p14:tracePt t="103600" x="3509963" y="3724275"/>
          <p14:tracePt t="103617" x="3544888" y="3724275"/>
          <p14:tracePt t="103633" x="3581400" y="3724275"/>
          <p14:tracePt t="103650" x="3598863" y="3724275"/>
          <p14:tracePt t="103667" x="3616325" y="3724275"/>
          <p14:tracePt t="103683" x="3670300" y="3724275"/>
          <p14:tracePt t="103700" x="3687763" y="3724275"/>
          <p14:tracePt t="103717" x="3705225" y="3724275"/>
          <p14:tracePt t="103734" x="3724275" y="3724275"/>
          <p14:tracePt t="103767" x="3732213" y="3724275"/>
          <p14:tracePt t="104110" x="3741738" y="3724275"/>
          <p14:tracePt t="104122" x="3751263" y="3724275"/>
          <p14:tracePt t="104149" x="3768725" y="3724275"/>
          <p14:tracePt t="104161" x="3795713" y="3714750"/>
          <p14:tracePt t="104174" x="3830638" y="3714750"/>
          <p14:tracePt t="104187" x="3875088" y="3714750"/>
          <p14:tracePt t="104201" x="3929063" y="3714750"/>
          <p14:tracePt t="104217" x="3990975" y="3714750"/>
          <p14:tracePt t="104235" x="4054475" y="3714750"/>
          <p14:tracePt t="104251" x="4071938" y="3714750"/>
          <p14:tracePt t="104267" x="4089400" y="3714750"/>
          <p14:tracePt t="104285" x="4098925" y="3714750"/>
          <p14:tracePt t="104301" x="4116388" y="3714750"/>
          <p14:tracePt t="104337" x="4125913" y="3714750"/>
          <p14:tracePt t="104875" x="4116388" y="3714750"/>
          <p14:tracePt t="104887" x="4108450" y="3714750"/>
          <p14:tracePt t="104899" x="4089400" y="3714750"/>
          <p14:tracePt t="104912" x="4071938" y="3714750"/>
          <p14:tracePt t="104925" x="4017963" y="3714750"/>
          <p14:tracePt t="104938" x="3929063" y="3714750"/>
          <p14:tracePt t="104951" x="3795713" y="3732213"/>
          <p14:tracePt t="104968" x="3446463" y="3795713"/>
          <p14:tracePt t="104986" x="3036888" y="3973513"/>
          <p14:tracePt t="105008" x="2759075" y="4089400"/>
          <p14:tracePt t="105033" x="2581275" y="4187825"/>
          <p14:tracePt t="105049" x="2393950" y="4268788"/>
          <p14:tracePt t="105065" x="2339975" y="4303713"/>
          <p14:tracePt t="105079" x="2295525" y="4340225"/>
          <p14:tracePt t="105094" x="2259013" y="4367213"/>
          <p14:tracePt t="105108" x="2224088" y="4394200"/>
          <p14:tracePt t="105120" x="2197100" y="4411663"/>
          <p14:tracePt t="105134" x="2170113" y="4429125"/>
          <p14:tracePt t="105151" x="2152650" y="4446588"/>
          <p14:tracePt t="105184" x="2143125" y="4456113"/>
          <p14:tracePt t="105201" x="2143125" y="4465638"/>
          <p14:tracePt t="105218" x="2133600" y="4473575"/>
          <p14:tracePt t="105235" x="2133600" y="4483100"/>
          <p14:tracePt t="105251" x="2125663" y="4510088"/>
          <p14:tracePt t="105268" x="2125663" y="4527550"/>
          <p14:tracePt t="105285" x="2125663" y="4537075"/>
          <p14:tracePt t="105301" x="2125663" y="4545013"/>
          <p14:tracePt t="105689" x="2116138" y="4545013"/>
          <p14:tracePt t="105714" x="2108200" y="4537075"/>
          <p14:tracePt t="105727" x="2089150" y="4527550"/>
          <p14:tracePt t="105740" x="2081213" y="4518025"/>
          <p14:tracePt t="105753" x="2071688" y="4500563"/>
          <p14:tracePt t="105768" x="2054225" y="4473575"/>
          <p14:tracePt t="105785" x="2054225" y="4465638"/>
          <p14:tracePt t="105802" x="2036763" y="4429125"/>
          <p14:tracePt t="105838" x="2036763" y="4419600"/>
          <p14:tracePt t="105856" x="2036763" y="4411663"/>
          <p14:tracePt t="105872" x="2036763" y="4402138"/>
          <p14:tracePt t="106153" x="2044700" y="4402138"/>
          <p14:tracePt t="106177" x="2054225" y="4402138"/>
          <p14:tracePt t="106191" x="2071688" y="4402138"/>
          <p14:tracePt t="106204" x="2081213" y="4402138"/>
          <p14:tracePt t="106218" x="2089150" y="4402138"/>
          <p14:tracePt t="106235" x="2098675" y="4402138"/>
          <p14:tracePt t="106252" x="2152650" y="4402138"/>
          <p14:tracePt t="106269" x="2187575" y="4402138"/>
          <p14:tracePt t="106285" x="2251075" y="4402138"/>
          <p14:tracePt t="106301" x="2374900" y="4402138"/>
          <p14:tracePt t="106318" x="2446338" y="4402138"/>
          <p14:tracePt t="106335" x="2490788" y="4402138"/>
          <p14:tracePt t="106352" x="2536825" y="4402138"/>
          <p14:tracePt t="106368" x="2554288" y="4402138"/>
          <p14:tracePt t="106385" x="2571750" y="4402138"/>
          <p14:tracePt t="106402" x="2589213" y="4402138"/>
          <p14:tracePt t="106418" x="2598738" y="4402138"/>
          <p14:tracePt t="106453" x="2608263" y="4402138"/>
          <p14:tracePt t="106665" x="2598738" y="4402138"/>
          <p14:tracePt t="106690" x="2589213" y="4402138"/>
          <p14:tracePt t="106703" x="2581275" y="4402138"/>
          <p14:tracePt t="106715" x="2562225" y="4402138"/>
          <p14:tracePt t="106728" x="2544763" y="4402138"/>
          <p14:tracePt t="106740" x="2517775" y="4411663"/>
          <p14:tracePt t="106754" x="2490788" y="4429125"/>
          <p14:tracePt t="106768" x="2455863" y="4429125"/>
          <p14:tracePt t="106785" x="2419350" y="4446588"/>
          <p14:tracePt t="106802" x="2339975" y="4473575"/>
          <p14:tracePt t="106818" x="2276475" y="4491038"/>
          <p14:tracePt t="106835" x="2232025" y="4510088"/>
          <p14:tracePt t="106852" x="2187575" y="4527550"/>
          <p14:tracePt t="106868" x="2125663" y="4537075"/>
          <p14:tracePt t="106885" x="2089150" y="4537075"/>
          <p14:tracePt t="106902" x="2009775" y="4562475"/>
          <p14:tracePt t="106918" x="1982788" y="4572000"/>
          <p14:tracePt t="106935" x="1955800" y="4572000"/>
          <p14:tracePt t="106952" x="1946275" y="4572000"/>
          <p14:tracePt t="107356" x="1928813" y="4572000"/>
          <p14:tracePt t="107381" x="1919288" y="4572000"/>
          <p14:tracePt t="107394" x="1911350" y="4572000"/>
          <p14:tracePt t="107407" x="1901825" y="4572000"/>
          <p14:tracePt t="107419" x="1901825" y="4581525"/>
          <p14:tracePt t="107469" x="1911350" y="4581525"/>
          <p14:tracePt t="107481" x="1919288" y="4581525"/>
          <p14:tracePt t="107493" x="1938338" y="4581525"/>
          <p14:tracePt t="107507" x="1965325" y="4581525"/>
          <p14:tracePt t="107519" x="1982788" y="4581525"/>
          <p14:tracePt t="107536" x="2000250" y="4581525"/>
          <p14:tracePt t="107552" x="2027238" y="4581525"/>
          <p14:tracePt t="107569" x="2081213" y="4581525"/>
          <p14:tracePt t="107586" x="2108200" y="4581525"/>
          <p14:tracePt t="107602" x="2133600" y="4581525"/>
          <p14:tracePt t="107619" x="2170113" y="4581525"/>
          <p14:tracePt t="107636" x="2187575" y="4581525"/>
          <p14:tracePt t="107652" x="2197100" y="4581525"/>
          <p14:tracePt t="107669" x="2224088" y="4581525"/>
          <p14:tracePt t="107702" x="2232025" y="4581525"/>
          <p14:tracePt t="107719" x="2241550" y="4581525"/>
          <p14:tracePt t="108422" x="2259013" y="4581525"/>
          <p14:tracePt t="108435" x="2303463" y="4572000"/>
          <p14:tracePt t="108447" x="2428875" y="4554538"/>
          <p14:tracePt t="108460" x="2554288" y="4537075"/>
          <p14:tracePt t="108473" x="2687638" y="4537075"/>
          <p14:tracePt t="108486" x="2813050" y="4537075"/>
          <p14:tracePt t="108503" x="2919413" y="4537075"/>
          <p14:tracePt t="108521" x="3214688" y="4537075"/>
          <p14:tracePt t="108537" x="3322638" y="4554538"/>
          <p14:tracePt t="108553" x="3402013" y="4562475"/>
          <p14:tracePt t="108572" x="3554413" y="4589463"/>
          <p14:tracePt t="108586" x="3581400" y="4589463"/>
          <p14:tracePt t="108603" x="3598863" y="4598988"/>
          <p14:tracePt t="108620" x="3652838" y="4598988"/>
          <p14:tracePt t="108636" x="3679825" y="4598988"/>
          <p14:tracePt t="108653" x="3714750" y="4598988"/>
          <p14:tracePt t="108671" x="3768725" y="4598988"/>
          <p14:tracePt t="108686" x="3786188" y="4598988"/>
          <p14:tracePt t="108772" x="3795713" y="4598988"/>
          <p14:tracePt t="108797" x="3803650" y="4598988"/>
          <p14:tracePt t="108823" x="3822700" y="4598988"/>
          <p14:tracePt t="108835" x="3830638" y="4598988"/>
          <p14:tracePt t="108847" x="3857625" y="4598988"/>
          <p14:tracePt t="108860" x="3894138" y="4589463"/>
          <p14:tracePt t="108874" x="3946525" y="4589463"/>
          <p14:tracePt t="108886" x="3990975" y="4581525"/>
          <p14:tracePt t="108903" x="4027488" y="4572000"/>
          <p14:tracePt t="108920" x="4054475" y="4572000"/>
          <p14:tracePt t="108936" x="4108450" y="4572000"/>
          <p14:tracePt t="108953" x="4116388" y="4572000"/>
          <p14:tracePt t="108970" x="4125913" y="4572000"/>
          <p14:tracePt t="113383" x="4133850" y="4572000"/>
          <p14:tracePt t="113395" x="4170363" y="4562475"/>
          <p14:tracePt t="113408" x="4286250" y="4537075"/>
          <p14:tracePt t="113422" x="4473575" y="4518025"/>
          <p14:tracePt t="113438" x="4697413" y="4500563"/>
          <p14:tracePt t="113455" x="4822825" y="4491038"/>
          <p14:tracePt t="113472" x="5037138" y="4491038"/>
          <p14:tracePt t="113488" x="5143500" y="4491038"/>
          <p14:tracePt t="113505" x="5232400" y="4491038"/>
          <p14:tracePt t="113522" x="5456238" y="4491038"/>
          <p14:tracePt t="113538" x="5518150" y="4491038"/>
          <p14:tracePt t="113555" x="5562600" y="4491038"/>
          <p14:tracePt t="113572" x="5653088" y="4491038"/>
          <p14:tracePt t="113588" x="5688013" y="4491038"/>
          <p14:tracePt t="113605" x="5715000" y="4491038"/>
          <p14:tracePt t="113622" x="5751513" y="4491038"/>
          <p14:tracePt t="113638" x="5759450" y="4483100"/>
          <p14:tracePt t="113721" x="5759450" y="4473575"/>
          <p14:tracePt t="113823" x="5759450" y="4465638"/>
          <p14:tracePt t="113835" x="5776913" y="4465638"/>
          <p14:tracePt t="113848" x="5795963" y="4456113"/>
          <p14:tracePt t="113861" x="5813425" y="4438650"/>
          <p14:tracePt t="113876" x="5848350" y="4438650"/>
          <p14:tracePt t="113893" x="5875338" y="4429125"/>
          <p14:tracePt t="113905" x="5902325" y="4429125"/>
          <p14:tracePt t="113922" x="5911850" y="4429125"/>
          <p14:tracePt t="114475" x="5919788" y="4429125"/>
          <p14:tracePt t="114487" x="5938838" y="4429125"/>
          <p14:tracePt t="114500" x="5965825" y="4429125"/>
          <p14:tracePt t="114512" x="6010275" y="4429125"/>
          <p14:tracePt t="114526" x="6054725" y="4429125"/>
          <p14:tracePt t="114539" x="6099175" y="4429125"/>
          <p14:tracePt t="114556" x="6143625" y="4419600"/>
          <p14:tracePt t="114573" x="6197600" y="4419600"/>
          <p14:tracePt t="114589" x="6224588" y="4419600"/>
          <p14:tracePt t="114606" x="6251575" y="4419600"/>
          <p14:tracePt t="114624" x="6286500" y="4411663"/>
          <p14:tracePt t="114639" x="6303963" y="4411663"/>
          <p14:tracePt t="114838" x="6313488" y="4411663"/>
          <p14:tracePt t="114851" x="6330950" y="4411663"/>
          <p14:tracePt t="114863" x="6357938" y="4411663"/>
          <p14:tracePt t="114876" x="6419850" y="4411663"/>
          <p14:tracePt t="114890" x="6554788" y="4411663"/>
          <p14:tracePt t="114906" x="6634163" y="4394200"/>
          <p14:tracePt t="114923" x="6680200" y="4394200"/>
          <p14:tracePt t="114939" x="6732588" y="4394200"/>
          <p14:tracePt t="114957" x="6751638" y="4394200"/>
          <p14:tracePt t="114973" x="6769100" y="4394200"/>
          <p14:tracePt t="114989" x="6813550" y="4394200"/>
          <p14:tracePt t="115006" x="6823075" y="4394200"/>
          <p14:tracePt t="115039" x="6831013" y="4394200"/>
          <p14:tracePt t="115364" x="6813550" y="4394200"/>
          <p14:tracePt t="115389" x="6804025" y="4394200"/>
          <p14:tracePt t="115402" x="6796088" y="4394200"/>
          <p14:tracePt t="115428" x="6786563" y="4394200"/>
          <p14:tracePt t="115440" x="6777038" y="4394200"/>
          <p14:tracePt t="115452" x="6769100" y="4394200"/>
          <p14:tracePt t="115464" x="6759575" y="4394200"/>
          <p14:tracePt t="115478" x="6751638" y="4394200"/>
          <p14:tracePt t="115490" x="6724650" y="4394200"/>
          <p14:tracePt t="115506" x="6697663" y="4394200"/>
          <p14:tracePt t="115523" x="6643688" y="4411663"/>
          <p14:tracePt t="115540" x="6527800" y="4465638"/>
          <p14:tracePt t="115556" x="6446838" y="4500563"/>
          <p14:tracePt t="115573" x="6394450" y="4537075"/>
          <p14:tracePt t="115590" x="6330950" y="4581525"/>
          <p14:tracePt t="115606" x="6313488" y="4581525"/>
          <p14:tracePt t="115623" x="6313488" y="4589463"/>
          <p14:tracePt t="115640" x="6303963" y="4598988"/>
          <p14:tracePt t="115777" x="6323013" y="4598988"/>
          <p14:tracePt t="115790" x="6330950" y="4598988"/>
          <p14:tracePt t="115803" x="6340475" y="4598988"/>
          <p14:tracePt t="115815" x="6357938" y="4598988"/>
          <p14:tracePt t="115828" x="6375400" y="4598988"/>
          <p14:tracePt t="115841" x="6384925" y="4598988"/>
          <p14:tracePt t="115856" x="6394450" y="4598988"/>
          <p14:tracePt t="115873" x="6411913" y="4598988"/>
          <p14:tracePt t="115890" x="6456363" y="4608513"/>
          <p14:tracePt t="115906" x="6500813" y="4608513"/>
          <p14:tracePt t="115923" x="6537325" y="4608513"/>
          <p14:tracePt t="115940" x="6599238" y="4616450"/>
          <p14:tracePt t="115956" x="6616700" y="4616450"/>
          <p14:tracePt t="115973" x="6643688" y="4616450"/>
          <p14:tracePt t="115990" x="6653213" y="4616450"/>
          <p14:tracePt t="116006" x="6661150" y="4616450"/>
          <p14:tracePt t="116030" x="6670675" y="4616450"/>
          <p14:tracePt t="116944" x="6661150" y="4616450"/>
          <p14:tracePt t="116957" x="6653213" y="4616450"/>
          <p14:tracePt t="116969" x="6616700" y="4616450"/>
          <p14:tracePt t="116983" x="6483350" y="4687888"/>
          <p14:tracePt t="116998" x="6116638" y="4911725"/>
          <p14:tracePt t="117020" x="5465763" y="5241925"/>
          <p14:tracePt t="117042" x="4822825" y="5599113"/>
          <p14:tracePt t="117061" x="4419600" y="5776913"/>
          <p14:tracePt t="117078" x="4241800" y="5848350"/>
          <p14:tracePt t="117090" x="4037013" y="5946775"/>
          <p14:tracePt t="117107" x="3822700" y="6054725"/>
          <p14:tracePt t="117124" x="3768725" y="6089650"/>
          <p14:tracePt t="117140" x="3714750" y="6108700"/>
          <p14:tracePt t="117157" x="3660775" y="6134100"/>
          <p14:tracePt t="117174" x="3625850" y="6143625"/>
          <p14:tracePt t="117190" x="3616325" y="6143625"/>
          <p14:tracePt t="117207" x="3589338" y="6153150"/>
          <p14:tracePt t="117223" x="3581400" y="6153150"/>
          <p14:tracePt t="117240" x="3571875" y="6153150"/>
          <p14:tracePt t="117257" x="3554413" y="6161088"/>
          <p14:tracePt t="117274" x="3544888" y="6161088"/>
          <p14:tracePt t="117290" x="3517900" y="6161088"/>
          <p14:tracePt t="117307" x="3419475" y="6170613"/>
          <p14:tracePt t="117324" x="3375025" y="6170613"/>
          <p14:tracePt t="117340" x="3322638" y="6170613"/>
          <p14:tracePt t="117357" x="3241675" y="6170613"/>
          <p14:tracePt t="117374" x="3197225" y="6170613"/>
          <p14:tracePt t="117390" x="3179763" y="6161088"/>
          <p14:tracePt t="117407" x="3152775" y="6143625"/>
          <p14:tracePt t="117424" x="3152775" y="6134100"/>
          <p14:tracePt t="117441" x="3133725" y="6116638"/>
          <p14:tracePt t="117457" x="3116263" y="6089650"/>
          <p14:tracePt t="117474" x="3108325" y="6072188"/>
          <p14:tracePt t="117491" x="3098800" y="6054725"/>
          <p14:tracePt t="117507" x="3081338" y="6018213"/>
          <p14:tracePt t="117524" x="3081338" y="6000750"/>
          <p14:tracePt t="117541" x="3071813" y="5991225"/>
          <p14:tracePt t="117557" x="3071813" y="5983288"/>
          <p14:tracePt t="117574" x="3071813" y="5973763"/>
          <p14:tracePt t="117670" x="3081338" y="5973763"/>
          <p14:tracePt t="117696" x="3089275" y="5973763"/>
          <p14:tracePt t="117720" x="3108325" y="5973763"/>
          <p14:tracePt t="117732" x="3133725" y="5973763"/>
          <p14:tracePt t="117746" x="3170238" y="5973763"/>
          <p14:tracePt t="117758" x="3224213" y="5973763"/>
          <p14:tracePt t="117774" x="3322638" y="5973763"/>
          <p14:tracePt t="117791" x="3394075" y="5973763"/>
          <p14:tracePt t="117807" x="3465513" y="5973763"/>
          <p14:tracePt t="117824" x="3490913" y="5973763"/>
          <p14:tracePt t="117841" x="3509963" y="5973763"/>
          <p14:tracePt t="117857" x="3544888" y="5973763"/>
          <p14:tracePt t="117874" x="3554413" y="5973763"/>
          <p14:tracePt t="117891" x="3571875" y="5973763"/>
          <p14:tracePt t="117907" x="3581400" y="5973763"/>
          <p14:tracePt t="117933" x="3589338" y="5973763"/>
          <p14:tracePt t="118636" x="3598863" y="5973763"/>
          <p14:tracePt t="118661" x="3608388" y="5973763"/>
          <p14:tracePt t="118674" x="3633788" y="5965825"/>
          <p14:tracePt t="118686" x="3697288" y="5946775"/>
          <p14:tracePt t="118699" x="3857625" y="5894388"/>
          <p14:tracePt t="118712" x="4037013" y="5822950"/>
          <p14:tracePt t="118725" x="4143375" y="5803900"/>
          <p14:tracePt t="118741" x="4330700" y="5768975"/>
          <p14:tracePt t="118758" x="4473575" y="5751513"/>
          <p14:tracePt t="118776" x="4759325" y="5751513"/>
          <p14:tracePt t="118794" x="4867275" y="5741988"/>
          <p14:tracePt t="118816" x="4973638" y="5741988"/>
          <p14:tracePt t="118827" x="5037138" y="5741988"/>
          <p14:tracePt t="118841" x="5081588" y="5741988"/>
          <p14:tracePt t="118858" x="5108575" y="5741988"/>
          <p14:tracePt t="118875" x="5153025" y="5741988"/>
          <p14:tracePt t="118891" x="5170488" y="5741988"/>
          <p14:tracePt t="118908" x="5187950" y="5741988"/>
          <p14:tracePt t="118937" x="5197475" y="5741988"/>
          <p14:tracePt t="119426" x="5214938" y="5741988"/>
          <p14:tracePt t="119439" x="5251450" y="5741988"/>
          <p14:tracePt t="119452" x="5286375" y="5732463"/>
          <p14:tracePt t="119464" x="5348288" y="5732463"/>
          <p14:tracePt t="119477" x="5384800" y="5732463"/>
          <p14:tracePt t="119492" x="5456238" y="5732463"/>
          <p14:tracePt t="119508" x="5562600" y="5732463"/>
          <p14:tracePt t="119525" x="5724525" y="5768975"/>
          <p14:tracePt t="119542" x="5803900" y="5803900"/>
          <p14:tracePt t="119558" x="5875338" y="5848350"/>
          <p14:tracePt t="119575" x="5938838" y="5902325"/>
          <p14:tracePt t="119592" x="5946775" y="5911850"/>
          <p14:tracePt t="119608" x="5956300" y="5929313"/>
          <p14:tracePt t="119625" x="5956300" y="5938838"/>
          <p14:tracePt t="119642" x="5956300" y="5965825"/>
          <p14:tracePt t="119658" x="5956300" y="5973763"/>
          <p14:tracePt t="119675" x="5956300" y="5983288"/>
          <p14:tracePt t="119692" x="5956300" y="5991225"/>
          <p14:tracePt t="119725" x="5956300" y="6000750"/>
          <p14:tracePt t="119764" x="5956300" y="60102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 452</a:t>
            </a:r>
          </a:p>
          <a:p>
            <a:r>
              <a:rPr lang="en-US" dirty="0"/>
              <a:t>Figure 10-2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51" y="1600200"/>
            <a:ext cx="6968897" cy="4648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01"/>
    </mc:Choice>
    <mc:Fallback xmlns="">
      <p:transition advTm="32901"/>
    </mc:Fallback>
  </mc:AlternateContent>
  <p:extLst>
    <p:ext uri="{3A86A75C-4F4B-4683-9AE1-C65F6400EC91}">
      <p14:laserTraceLst xmlns:p14="http://schemas.microsoft.com/office/powerpoint/2010/main">
        <p14:tracePtLst>
          <p14:tracePt t="2116" x="5946775" y="6010275"/>
          <p14:tracePt t="2128" x="5911850" y="6000750"/>
          <p14:tracePt t="2142" x="5840413" y="5946775"/>
          <p14:tracePt t="2153" x="5527675" y="5732463"/>
          <p14:tracePt t="2166" x="5045075" y="5473700"/>
          <p14:tracePt t="2180" x="4670425" y="5286375"/>
          <p14:tracePt t="2192" x="4483100" y="5197475"/>
          <p14:tracePt t="2206" x="4330700" y="5116513"/>
          <p14:tracePt t="2223" x="4241800" y="5089525"/>
          <p14:tracePt t="2240" x="4116388" y="5054600"/>
          <p14:tracePt t="2256" x="4054475" y="5045075"/>
          <p14:tracePt t="2273" x="3983038" y="5037138"/>
          <p14:tracePt t="2290" x="3848100" y="5018088"/>
          <p14:tracePt t="2307" x="3795713" y="5010150"/>
          <p14:tracePt t="2323" x="3759200" y="5010150"/>
          <p14:tracePt t="2340" x="3732213" y="5010150"/>
          <p14:tracePt t="2356" x="3705225" y="5010150"/>
          <p14:tracePt t="2373" x="3697288" y="5010150"/>
          <p14:tracePt t="2529" x="3697288" y="5000625"/>
          <p14:tracePt t="2567" x="3697288" y="4991100"/>
          <p14:tracePt t="2630" x="3697288" y="4983163"/>
          <p14:tracePt t="2968" x="3679825" y="4983163"/>
          <p14:tracePt t="2981" x="3643313" y="4983163"/>
          <p14:tracePt t="2993" x="3581400" y="4965700"/>
          <p14:tracePt t="3006" x="3375025" y="4902200"/>
          <p14:tracePt t="3019" x="3054350" y="4687888"/>
          <p14:tracePt t="3033" x="2938463" y="4554538"/>
          <p14:tracePt t="3045" x="2874963" y="4500563"/>
          <p14:tracePt t="3057" x="2840038" y="4446588"/>
          <p14:tracePt t="3073" x="2803525" y="4367213"/>
          <p14:tracePt t="3090" x="2786063" y="4259263"/>
          <p14:tracePt t="3107" x="2776538" y="4108450"/>
          <p14:tracePt t="3123" x="2776538" y="4010025"/>
          <p14:tracePt t="3140" x="2795588" y="3894138"/>
          <p14:tracePt t="3156" x="2847975" y="3795713"/>
          <p14:tracePt t="3173" x="2867025" y="3776663"/>
          <p14:tracePt t="3190" x="2884488" y="3759200"/>
          <p14:tracePt t="3207" x="2965450" y="3697288"/>
          <p14:tracePt t="3223" x="3027363" y="3643313"/>
          <p14:tracePt t="3240" x="3089275" y="3608388"/>
          <p14:tracePt t="3257" x="3179763" y="3554413"/>
          <p14:tracePt t="3273" x="3224213" y="3527425"/>
          <p14:tracePt t="3290" x="3241675" y="3517900"/>
          <p14:tracePt t="3618" x="3232150" y="3517900"/>
          <p14:tracePt t="3631" x="3205163" y="3509963"/>
          <p14:tracePt t="3644" x="3125788" y="3455988"/>
          <p14:tracePt t="3655" x="3000375" y="3348038"/>
          <p14:tracePt t="3668" x="2919413" y="3268663"/>
          <p14:tracePt t="3681" x="2830513" y="3197225"/>
          <p14:tracePt t="3693" x="2768600" y="3143250"/>
          <p14:tracePt t="3707" x="2697163" y="3054350"/>
          <p14:tracePt t="3723" x="2652713" y="2973388"/>
          <p14:tracePt t="3740" x="2633663" y="2911475"/>
          <p14:tracePt t="3757" x="2616200" y="2847975"/>
          <p14:tracePt t="3774" x="2616200" y="2786063"/>
          <p14:tracePt t="3791" x="2670175" y="2652713"/>
          <p14:tracePt t="3807" x="2830513" y="2500313"/>
          <p14:tracePt t="3824" x="2894013" y="2446338"/>
          <p14:tracePt t="3841" x="3000375" y="2366963"/>
          <p14:tracePt t="3857" x="3259138" y="2232025"/>
          <p14:tracePt t="3874" x="3402013" y="2179638"/>
          <p14:tracePt t="3891" x="3598863" y="2160588"/>
          <p14:tracePt t="3907" x="4500563" y="2143125"/>
          <p14:tracePt t="3924" x="4884738" y="2143125"/>
          <p14:tracePt t="3941" x="5276850" y="2143125"/>
          <p14:tracePt t="3957" x="5491163" y="2160588"/>
          <p14:tracePt t="3974" x="5581650" y="2160588"/>
          <p14:tracePt t="3991" x="5643563" y="2179638"/>
          <p14:tracePt t="4007" x="5705475" y="2197100"/>
          <p14:tracePt t="4024" x="5715000" y="2205038"/>
          <p14:tracePt t="4041" x="5724525" y="2224088"/>
          <p14:tracePt t="4060" x="5724525" y="2241550"/>
          <p14:tracePt t="4074" x="5732463" y="2241550"/>
          <p14:tracePt t="4233" x="5732463" y="2251075"/>
          <p14:tracePt t="5024" x="5741988" y="2259013"/>
          <p14:tracePt t="5036" x="5768975" y="2276475"/>
          <p14:tracePt t="5048" x="5795963" y="2303463"/>
          <p14:tracePt t="5062" x="5840413" y="2347913"/>
          <p14:tracePt t="5074" x="5911850" y="2384425"/>
          <p14:tracePt t="5091" x="6000750" y="2419350"/>
          <p14:tracePt t="5108" x="6126163" y="2473325"/>
          <p14:tracePt t="5125" x="7018338" y="2867025"/>
          <p14:tracePt t="5141" x="7108825" y="2894013"/>
          <p14:tracePt t="5158" x="7143750" y="2911475"/>
          <p14:tracePt t="5174" x="7197725" y="2919413"/>
          <p14:tracePt t="5191" x="7215188" y="2919413"/>
          <p14:tracePt t="5208" x="7259638" y="2928938"/>
          <p14:tracePt t="5224" x="7419975" y="2965450"/>
          <p14:tracePt t="5241" x="7491413" y="3000375"/>
          <p14:tracePt t="5258" x="7572375" y="3017838"/>
          <p14:tracePt t="5275" x="7705725" y="3044825"/>
          <p14:tracePt t="5291" x="7742238" y="3062288"/>
          <p14:tracePt t="5308" x="7759700" y="3071813"/>
          <p14:tracePt t="5325" x="7804150" y="3098800"/>
          <p14:tracePt t="5341" x="7823200" y="3116263"/>
          <p14:tracePt t="5358" x="7848600" y="3143250"/>
          <p14:tracePt t="5375" x="7867650" y="3170238"/>
          <p14:tracePt t="5574" x="7858125" y="3170238"/>
          <p14:tracePt t="5612" x="7848600" y="3170238"/>
          <p14:tracePt t="5649" x="7840663" y="3170238"/>
          <p14:tracePt t="5687" x="7831138" y="3170238"/>
          <p14:tracePt t="5725" x="7823200" y="3170238"/>
          <p14:tracePt t="5762" x="7813675" y="3170238"/>
          <p14:tracePt t="5775" x="7813675" y="3160713"/>
          <p14:tracePt t="5788" x="7796213" y="3160713"/>
          <p14:tracePt t="5801" x="7786688" y="3160713"/>
          <p14:tracePt t="5812" x="7777163" y="3160713"/>
          <p14:tracePt t="5825" x="7759700" y="3160713"/>
          <p14:tracePt t="5841" x="7742238" y="3160713"/>
          <p14:tracePt t="5858" x="7715250" y="3160713"/>
          <p14:tracePt t="5875" x="7661275" y="3160713"/>
          <p14:tracePt t="5891" x="7616825" y="3160713"/>
          <p14:tracePt t="5908" x="7589838" y="3170238"/>
          <p14:tracePt t="5925" x="7545388" y="3187700"/>
          <p14:tracePt t="5942" x="7527925" y="3197225"/>
          <p14:tracePt t="5958" x="7527925" y="3205163"/>
          <p14:tracePt t="5975" x="7518400" y="3205163"/>
          <p14:tracePt t="6276" x="7510463" y="3205163"/>
          <p14:tracePt t="6289" x="7491413" y="3205163"/>
          <p14:tracePt t="6301" x="7456488" y="3214688"/>
          <p14:tracePt t="6314" x="7385050" y="3241675"/>
          <p14:tracePt t="6326" x="7286625" y="3286125"/>
          <p14:tracePt t="6342" x="7170738" y="3367088"/>
          <p14:tracePt t="6358" x="6973888" y="3482975"/>
          <p14:tracePt t="6375" x="6777038" y="3643313"/>
          <p14:tracePt t="6392" x="6545263" y="3822700"/>
          <p14:tracePt t="6409" x="6473825" y="3875088"/>
          <p14:tracePt t="6425" x="6402388" y="3973513"/>
          <p14:tracePt t="6442" x="6394450" y="4000500"/>
          <p14:tracePt t="6458" x="6384925" y="4010025"/>
          <p14:tracePt t="17621" x="6367463" y="4010025"/>
          <p14:tracePt t="17634" x="6348413" y="4010025"/>
          <p14:tracePt t="17646" x="6303963" y="4010025"/>
          <p14:tracePt t="17658" x="6161088" y="4010025"/>
          <p14:tracePt t="17671" x="5776913" y="4010025"/>
          <p14:tracePt t="17684" x="5438775" y="4010025"/>
          <p14:tracePt t="17697" x="5251450" y="4000500"/>
          <p14:tracePt t="17714" x="5089525" y="3973513"/>
          <p14:tracePt t="17731" x="5018088" y="3973513"/>
          <p14:tracePt t="17747" x="4857750" y="3973513"/>
          <p14:tracePt t="17764" x="4786313" y="3973513"/>
          <p14:tracePt t="17781" x="4714875" y="3973513"/>
          <p14:tracePt t="17797" x="4608513" y="3983038"/>
          <p14:tracePt t="17814" x="4572000" y="4000500"/>
          <p14:tracePt t="17831" x="4537075" y="4010025"/>
          <p14:tracePt t="17847" x="4473575" y="4054475"/>
          <p14:tracePt t="17864" x="4438650" y="4071938"/>
          <p14:tracePt t="17881" x="4419600" y="4089400"/>
          <p14:tracePt t="17897" x="4384675" y="4125913"/>
          <p14:tracePt t="17914" x="4375150" y="4133850"/>
          <p14:tracePt t="17931" x="4357688" y="4143375"/>
          <p14:tracePt t="18323" x="4348163" y="4143375"/>
          <p14:tracePt t="18335" x="4322763" y="4143375"/>
          <p14:tracePt t="18348" x="4286250" y="4133850"/>
          <p14:tracePt t="18360" x="4224338" y="4125913"/>
          <p14:tracePt t="18373" x="4133850" y="4116388"/>
          <p14:tracePt t="18385" x="4071938" y="4108450"/>
          <p14:tracePt t="18399" x="4027488" y="4098925"/>
          <p14:tracePt t="18415" x="4000500" y="4098925"/>
          <p14:tracePt t="18431" x="3983038" y="4098925"/>
          <p14:tracePt t="18448" x="3965575" y="4098925"/>
          <p14:tracePt t="18464" x="3956050" y="4098925"/>
          <p14:tracePt t="18481" x="3946525" y="4098925"/>
          <p14:tracePt t="18937" x="3938588" y="4098925"/>
          <p14:tracePt t="18950" x="3919538" y="4098925"/>
          <p14:tracePt t="18962" x="3884613" y="4116388"/>
          <p14:tracePt t="18975" x="3813175" y="4152900"/>
          <p14:tracePt t="18988" x="3724275" y="4187825"/>
          <p14:tracePt t="19000" x="3625850" y="4205288"/>
          <p14:tracePt t="19014" x="3527425" y="4205288"/>
          <p14:tracePt t="19031" x="3455988" y="4205288"/>
          <p14:tracePt t="19049" x="3232150" y="4116388"/>
          <p14:tracePt t="19064" x="3179763" y="4062413"/>
          <p14:tracePt t="19081" x="3116263" y="4000500"/>
          <p14:tracePt t="19098" x="2982913" y="3813175"/>
          <p14:tracePt t="19114" x="2901950" y="3697288"/>
          <p14:tracePt t="19131" x="2847975" y="3598863"/>
          <p14:tracePt t="19148" x="2768600" y="3313113"/>
          <p14:tracePt t="19164" x="2751138" y="3197225"/>
          <p14:tracePt t="19181" x="2724150" y="3089275"/>
          <p14:tracePt t="19198" x="2697163" y="2928938"/>
          <p14:tracePt t="19214" x="2697163" y="2901950"/>
          <p14:tracePt t="19231" x="2697163" y="2884488"/>
          <p14:tracePt t="19248" x="2697163" y="2874963"/>
          <p14:tracePt t="19450" x="2705100" y="2874963"/>
          <p14:tracePt t="19475" x="2732088" y="2867025"/>
          <p14:tracePt t="19488" x="2884488" y="2776538"/>
          <p14:tracePt t="19500" x="3581400" y="2374900"/>
          <p14:tracePt t="19513" x="4268788" y="2062163"/>
          <p14:tracePt t="19525" x="4438650" y="2000250"/>
          <p14:tracePt t="19537" x="4830763" y="1901825"/>
          <p14:tracePt t="19551" x="4946650" y="1874838"/>
          <p14:tracePt t="19564" x="5062538" y="1847850"/>
          <p14:tracePt t="19581" x="5143500" y="1830388"/>
          <p14:tracePt t="19598" x="5197475" y="1830388"/>
          <p14:tracePt t="19615" x="5268913" y="1830388"/>
          <p14:tracePt t="19631" x="5295900" y="1830388"/>
          <p14:tracePt t="19648" x="5340350" y="1830388"/>
          <p14:tracePt t="19664" x="5465763" y="1893888"/>
          <p14:tracePt t="19681" x="5527675" y="1928813"/>
          <p14:tracePt t="19698" x="5581650" y="1955800"/>
          <p14:tracePt t="19715" x="5705475" y="2036763"/>
          <p14:tracePt t="19731" x="5776913" y="2089150"/>
          <p14:tracePt t="19748" x="5857875" y="2170113"/>
          <p14:tracePt t="19764" x="5991225" y="2303463"/>
          <p14:tracePt t="19781" x="6134100" y="2446338"/>
          <p14:tracePt t="19798" x="6269038" y="2625725"/>
          <p14:tracePt t="19815" x="6777038" y="3313113"/>
          <p14:tracePt t="19832" x="6894513" y="3429000"/>
          <p14:tracePt t="19848" x="7027863" y="3643313"/>
          <p14:tracePt t="19865" x="7126288" y="3840163"/>
          <p14:tracePt t="19882" x="7126288" y="3857625"/>
          <p14:tracePt t="19915" x="7126288" y="3867150"/>
          <p14:tracePt t="20478" x="7116763" y="3867150"/>
          <p14:tracePt t="20504" x="7108825" y="3867150"/>
          <p14:tracePt t="20517" x="7089775" y="3867150"/>
          <p14:tracePt t="20528" x="7054850" y="3867150"/>
          <p14:tracePt t="20541" x="6983413" y="3884613"/>
          <p14:tracePt t="20553" x="6875463" y="3902075"/>
          <p14:tracePt t="20566" x="6724650" y="3938588"/>
          <p14:tracePt t="20582" x="6456363" y="3990975"/>
          <p14:tracePt t="20599" x="6269038" y="4037013"/>
          <p14:tracePt t="20615" x="5867400" y="4108450"/>
          <p14:tracePt t="20632" x="5724525" y="4143375"/>
          <p14:tracePt t="20649" x="5537200" y="4179888"/>
          <p14:tracePt t="20665" x="5348288" y="4214813"/>
          <p14:tracePt t="20682" x="5268913" y="4224338"/>
          <p14:tracePt t="20699" x="5187950" y="4224338"/>
          <p14:tracePt t="20715" x="5089525" y="4224338"/>
          <p14:tracePt t="20732" x="5054600" y="4224338"/>
          <p14:tracePt t="20749" x="5027613" y="4224338"/>
          <p14:tracePt t="20765" x="4973638" y="4224338"/>
          <p14:tracePt t="20782" x="4956175" y="4224338"/>
          <p14:tracePt t="20799" x="4946650" y="4224338"/>
          <p14:tracePt t="20816" x="4929188" y="4224338"/>
          <p14:tracePt t="21129" x="4919663" y="4224338"/>
          <p14:tracePt t="21142" x="4911725" y="4224338"/>
          <p14:tracePt t="21155" x="4884738" y="4224338"/>
          <p14:tracePt t="21168" x="4822825" y="4259263"/>
          <p14:tracePt t="21180" x="4633913" y="4357688"/>
          <p14:tracePt t="21193" x="4465638" y="4473575"/>
          <p14:tracePt t="21205" x="4394200" y="4537075"/>
          <p14:tracePt t="21219" x="4340225" y="4598988"/>
          <p14:tracePt t="21232" x="4286250" y="4660900"/>
          <p14:tracePt t="21249" x="4214813" y="4724400"/>
          <p14:tracePt t="21266" x="4098925" y="4875213"/>
          <p14:tracePt t="21282" x="4062413" y="4973638"/>
          <p14:tracePt t="21299" x="4037013" y="5054600"/>
          <p14:tracePt t="21317" x="4017963" y="5116513"/>
          <p14:tracePt t="21332" x="4017963" y="5153025"/>
          <p14:tracePt t="21349" x="4017963" y="5214938"/>
          <p14:tracePt t="21367" x="4027488" y="5348288"/>
          <p14:tracePt t="21382" x="4081463" y="5394325"/>
          <p14:tracePt t="21399" x="4133850" y="5429250"/>
          <p14:tracePt t="21417" x="4205288" y="5483225"/>
          <p14:tracePt t="21432" x="4232275" y="5500688"/>
          <p14:tracePt t="21449" x="4268788" y="5518150"/>
          <p14:tracePt t="21467" x="4419600" y="5581650"/>
          <p14:tracePt t="21482" x="4527550" y="5626100"/>
          <p14:tracePt t="21499" x="4633913" y="5661025"/>
          <p14:tracePt t="21517" x="4786313" y="5688013"/>
          <p14:tracePt t="21533" x="4803775" y="5697538"/>
          <p14:tracePt t="21549" x="4822825" y="5697538"/>
          <p14:tracePt t="21567" x="4867275" y="5715000"/>
          <p14:tracePt t="21583" x="4919663" y="5732463"/>
          <p14:tracePt t="21599" x="4983163" y="5751513"/>
          <p14:tracePt t="21617" x="5062538" y="5776913"/>
          <p14:tracePt t="21633" x="5072063" y="5786438"/>
          <p14:tracePt t="21806" x="5062538" y="5786438"/>
          <p14:tracePt t="21844" x="5054600" y="5786438"/>
          <p14:tracePt t="21921" x="5045075" y="5786438"/>
          <p14:tracePt t="22507" x="5027613" y="5786438"/>
          <p14:tracePt t="22520" x="5010150" y="5786438"/>
          <p14:tracePt t="22532" x="4956175" y="5768975"/>
          <p14:tracePt t="22545" x="4786313" y="5670550"/>
          <p14:tracePt t="22557" x="4527550" y="5518150"/>
          <p14:tracePt t="22570" x="4384675" y="5438775"/>
          <p14:tracePt t="22582" x="4286250" y="5394325"/>
          <p14:tracePt t="22599" x="4179888" y="5357813"/>
          <p14:tracePt t="22616" x="4062413" y="5313363"/>
          <p14:tracePt t="22633" x="3795713" y="5232400"/>
          <p14:tracePt t="22649" x="3652838" y="5160963"/>
          <p14:tracePt t="22666" x="3482975" y="5108575"/>
          <p14:tracePt t="22683" x="3268663" y="5045075"/>
          <p14:tracePt t="22700" x="2965450" y="4946650"/>
          <p14:tracePt t="22717" x="2867025" y="4919663"/>
          <p14:tracePt t="22733" x="2803525" y="4902200"/>
          <p14:tracePt t="22750" x="2687638" y="4875213"/>
          <p14:tracePt t="22767" x="2625725" y="4867275"/>
          <p14:tracePt t="22783" x="2562225" y="4848225"/>
          <p14:tracePt t="22800" x="2544763" y="4848225"/>
          <p14:tracePt t="22816" x="2536825" y="4840288"/>
          <p14:tracePt t="22833" x="2517775" y="4840288"/>
          <p14:tracePt t="22850" x="2500313" y="4830763"/>
          <p14:tracePt t="22867" x="2482850" y="4830763"/>
          <p14:tracePt t="22883" x="2465388" y="4830763"/>
          <p14:tracePt t="22900" x="2384425" y="4803775"/>
          <p14:tracePt t="22917" x="2339975" y="4776788"/>
          <p14:tracePt t="22933" x="2259013" y="4741863"/>
          <p14:tracePt t="22950" x="2133600" y="4660900"/>
          <p14:tracePt t="22966" x="2081213" y="4643438"/>
          <p14:tracePt t="22984" x="2062163" y="4625975"/>
          <p14:tracePt t="23017" x="2054225" y="4625975"/>
          <p14:tracePt t="23286" x="2062163" y="4625975"/>
          <p14:tracePt t="23298" x="2071688" y="4625975"/>
          <p14:tracePt t="23311" x="2081213" y="4625975"/>
          <p14:tracePt t="23323" x="2089150" y="4625975"/>
          <p14:tracePt t="23336" x="2116138" y="4625975"/>
          <p14:tracePt t="23350" x="2170113" y="4625975"/>
          <p14:tracePt t="23367" x="2268538" y="4643438"/>
          <p14:tracePt t="23385" x="2393950" y="4660900"/>
          <p14:tracePt t="23400" x="2411413" y="4670425"/>
          <p14:tracePt t="23417" x="2428875" y="4679950"/>
          <p14:tracePt t="23435" x="2446338" y="4679950"/>
          <p14:tracePt t="23450" x="2455863" y="4679950"/>
          <p14:tracePt t="23499" x="2465388" y="4679950"/>
          <p14:tracePt t="23725" x="2465388" y="4687888"/>
          <p14:tracePt t="24213" x="2465388" y="4705350"/>
          <p14:tracePt t="24226" x="2455863" y="4741863"/>
          <p14:tracePt t="24238" x="2411413" y="4822825"/>
          <p14:tracePt t="24250" x="2384425" y="4973638"/>
          <p14:tracePt t="24267" x="2347913" y="5089525"/>
          <p14:tracePt t="24284" x="2322513" y="5187950"/>
          <p14:tracePt t="24301" x="2295525" y="5419725"/>
          <p14:tracePt t="24317" x="2295525" y="5510213"/>
          <p14:tracePt t="24334" x="2295525" y="5599113"/>
          <p14:tracePt t="24351" x="2295525" y="5776913"/>
          <p14:tracePt t="24367" x="2295525" y="5813425"/>
          <p14:tracePt t="24384" x="2295525" y="5830888"/>
          <p14:tracePt t="24401" x="2295525" y="5857875"/>
          <p14:tracePt t="24417" x="2303463" y="5867400"/>
          <p14:tracePt t="24434" x="2303463" y="5875338"/>
          <p14:tracePt t="24450" x="2303463" y="5894388"/>
          <p14:tracePt t="24467" x="2303463" y="5902325"/>
          <p14:tracePt t="24484" x="2303463" y="5911850"/>
          <p14:tracePt t="24501" x="2303463" y="5919788"/>
          <p14:tracePt t="24940" x="2312988" y="5919788"/>
          <p14:tracePt t="24978" x="2322513" y="5919788"/>
          <p14:tracePt t="25002" x="2330450" y="5919788"/>
          <p14:tracePt t="25065" x="2339975" y="5919788"/>
          <p14:tracePt t="27880" x="2330450" y="5911850"/>
          <p14:tracePt t="27891" x="2276475" y="5894388"/>
          <p14:tracePt t="27903" x="2179638" y="5732463"/>
          <p14:tracePt t="27916" x="2009775" y="5384800"/>
          <p14:tracePt t="27928" x="1866900" y="4973638"/>
          <p14:tracePt t="27941" x="1839913" y="4741863"/>
          <p14:tracePt t="27954" x="1839913" y="4625975"/>
          <p14:tracePt t="27969" x="1839913" y="4251325"/>
          <p14:tracePt t="27986" x="1839913" y="4116388"/>
          <p14:tracePt t="28002" x="2062163" y="3608388"/>
          <p14:tracePt t="28019" x="2205038" y="3446463"/>
          <p14:tracePt t="28036" x="2455863" y="3152775"/>
          <p14:tracePt t="28053" x="2732088" y="2955925"/>
          <p14:tracePt t="28069" x="2795588" y="2938463"/>
          <p14:tracePt t="28086" x="2822575" y="2928938"/>
          <p14:tracePt t="28103" x="2840038" y="2928938"/>
          <p14:tracePt t="28119" x="2847975" y="2928938"/>
          <p14:tracePt t="28179" x="2847975" y="2938463"/>
          <p14:tracePt t="28190" x="2847975" y="2946400"/>
          <p14:tracePt t="28203" x="2847975" y="2965450"/>
          <p14:tracePt t="28215" x="2847975" y="2990850"/>
          <p14:tracePt t="28228" x="2847975" y="3017838"/>
          <p14:tracePt t="28240" x="2847975" y="3036888"/>
          <p14:tracePt t="28254" x="2847975" y="3044825"/>
          <p14:tracePt t="28269" x="2840038" y="3054350"/>
          <p14:tracePt t="28304" x="2830513" y="3054350"/>
          <p14:tracePt t="28366" x="2830513" y="3044825"/>
          <p14:tracePt t="28378" x="2830513" y="3027363"/>
          <p14:tracePt t="28629" x="2830513" y="3000375"/>
          <p14:tracePt t="28641" x="2847975" y="2955925"/>
          <p14:tracePt t="28654" x="2938463" y="2822575"/>
          <p14:tracePt t="28666" x="3313113" y="2286000"/>
          <p14:tracePt t="28679" x="3571875" y="2036763"/>
          <p14:tracePt t="28691" x="3679825" y="1946275"/>
          <p14:tracePt t="28704" x="3768725" y="1874838"/>
          <p14:tracePt t="28719" x="3867150" y="1830388"/>
          <p14:tracePt t="28736" x="3973513" y="1785938"/>
          <p14:tracePt t="28753" x="4348163" y="1768475"/>
          <p14:tracePt t="28769" x="4589463" y="1768475"/>
          <p14:tracePt t="28786" x="4741863" y="1768475"/>
          <p14:tracePt t="28803" x="4795838" y="1785938"/>
          <p14:tracePt t="28820" x="4857750" y="1822450"/>
          <p14:tracePt t="28836" x="4875213" y="1839913"/>
          <p14:tracePt t="28854" x="4911725" y="1874838"/>
          <p14:tracePt t="28870" x="5037138" y="2000250"/>
          <p14:tracePt t="28886" x="5108575" y="2081213"/>
          <p14:tracePt t="28904" x="5224463" y="2197100"/>
          <p14:tracePt t="28920" x="5259388" y="2251075"/>
          <p14:tracePt t="28936" x="5295900" y="2339975"/>
          <p14:tracePt t="28954" x="5357813" y="2473325"/>
          <p14:tracePt t="28970" x="5367338" y="2490788"/>
          <p14:tracePt t="28986" x="5367338" y="2509838"/>
          <p14:tracePt t="29004" x="5367338" y="2517775"/>
          <p14:tracePt t="29020" x="5367338" y="2527300"/>
          <p14:tracePt t="29394" x="5357813" y="2527300"/>
          <p14:tracePt t="29407" x="5330825" y="2527300"/>
          <p14:tracePt t="29421" x="5259388" y="2527300"/>
          <p14:tracePt t="29432" x="4848225" y="2482850"/>
          <p14:tracePt t="29445" x="3295650" y="2330450"/>
          <p14:tracePt t="29457" x="2884488" y="2295525"/>
          <p14:tracePt t="29470" x="2527300" y="2251075"/>
          <p14:tracePt t="29486" x="2160588" y="2232025"/>
          <p14:tracePt t="29503" x="2009775" y="2224088"/>
          <p14:tracePt t="29520" x="1544638" y="2152650"/>
          <p14:tracePt t="29537" x="1339850" y="2133600"/>
          <p14:tracePt t="29553" x="1081088" y="2089150"/>
          <p14:tracePt t="29570" x="901700" y="2062163"/>
          <p14:tracePt t="29586" x="857250" y="2054225"/>
          <p14:tracePt t="29603" x="839788" y="2044700"/>
          <p14:tracePt t="29620" x="830263" y="2036763"/>
          <p14:tracePt t="29695" x="830263" y="2027238"/>
          <p14:tracePt t="29708" x="839788" y="2027238"/>
          <p14:tracePt t="29721" x="866775" y="2027238"/>
          <p14:tracePt t="29733" x="901700" y="2027238"/>
          <p14:tracePt t="29746" x="946150" y="2027238"/>
          <p14:tracePt t="29758" x="1071563" y="2027238"/>
          <p14:tracePt t="29771" x="1384300" y="2027238"/>
          <p14:tracePt t="29787" x="1768475" y="2036763"/>
          <p14:tracePt t="29803" x="1973263" y="2044700"/>
          <p14:tracePt t="29820" x="2268538" y="2089150"/>
          <p14:tracePt t="29837" x="2411413" y="2116138"/>
          <p14:tracePt t="29853" x="2633663" y="2170113"/>
          <p14:tracePt t="29870" x="2928938" y="2241550"/>
          <p14:tracePt t="29887" x="3009900" y="2276475"/>
          <p14:tracePt t="29903" x="3054350" y="2286000"/>
          <p14:tracePt t="29920" x="3081338" y="2303463"/>
          <p14:tracePt t="29971" x="3081338" y="2312988"/>
          <p14:tracePt t="30261" x="3071813" y="2312988"/>
          <p14:tracePt t="30272" x="3044825" y="2312988"/>
          <p14:tracePt t="30285" x="2990850" y="2322513"/>
          <p14:tracePt t="30297" x="2867025" y="2384425"/>
          <p14:tracePt t="30310" x="2741613" y="2473325"/>
          <p14:tracePt t="30323" x="2652713" y="2544763"/>
          <p14:tracePt t="30337" x="2571750" y="2625725"/>
          <p14:tracePt t="30354" x="2482850" y="2705100"/>
          <p14:tracePt t="30371" x="2268538" y="2982913"/>
          <p14:tracePt t="30387" x="2205038" y="3098800"/>
          <p14:tracePt t="30404" x="2089150" y="3465513"/>
          <p14:tracePt t="30422" x="2009775" y="3867150"/>
          <p14:tracePt t="30437" x="2009775" y="4000500"/>
          <p14:tracePt t="30454" x="2009775" y="4054475"/>
          <p14:tracePt t="30471" x="2062163" y="4197350"/>
          <p14:tracePt t="30487" x="2152650" y="4286250"/>
          <p14:tracePt t="30504" x="2339975" y="4411663"/>
          <p14:tracePt t="30522" x="2813050" y="4581525"/>
          <p14:tracePt t="30537" x="2911475" y="4608513"/>
          <p14:tracePt t="30554" x="3017838" y="4616450"/>
          <p14:tracePt t="30572" x="3340100" y="4633913"/>
          <p14:tracePt t="30587" x="3822700" y="4633913"/>
          <p14:tracePt t="30604" x="4251325" y="4633913"/>
          <p14:tracePt t="30622" x="4813300" y="4625975"/>
          <p14:tracePt t="30637" x="5473700" y="4608513"/>
          <p14:tracePt t="30654" x="5813425" y="4608513"/>
          <p14:tracePt t="30672" x="5946775" y="4589463"/>
          <p14:tracePt t="30687" x="5983288" y="4572000"/>
          <p14:tracePt t="30704" x="6018213" y="4527550"/>
          <p14:tracePt t="30721" x="6054725" y="4465638"/>
          <p14:tracePt t="30737" x="6089650" y="4330700"/>
          <p14:tracePt t="30754" x="6089650" y="4295775"/>
          <p14:tracePt t="30771" x="6089650" y="4251325"/>
          <p14:tracePt t="30787" x="6062663" y="4143375"/>
          <p14:tracePt t="30804" x="6037263" y="4062413"/>
          <p14:tracePt t="30821" x="6000750" y="4010025"/>
          <p14:tracePt t="30837" x="5875338" y="3803650"/>
          <p14:tracePt t="30854" x="5715000" y="3598863"/>
          <p14:tracePt t="30870" x="5518150" y="3446463"/>
          <p14:tracePt t="30887" x="4813300" y="2946400"/>
          <p14:tracePt t="30904" x="4670425" y="2857500"/>
          <p14:tracePt t="30921" x="4589463" y="2822575"/>
          <p14:tracePt t="30937" x="4465638" y="2759075"/>
          <p14:tracePt t="30954" x="4402138" y="2724150"/>
          <p14:tracePt t="30972" x="4313238" y="2705100"/>
          <p14:tracePt t="30987" x="4143375" y="2697163"/>
          <p14:tracePt t="31004" x="4054475" y="2697163"/>
          <p14:tracePt t="31021" x="3965575" y="2705100"/>
          <p14:tracePt t="31037" x="3776663" y="2813050"/>
          <p14:tracePt t="31054" x="3625850" y="2919413"/>
          <p14:tracePt t="31072" x="3473450" y="3044825"/>
          <p14:tracePt t="31087" x="3322638" y="3170238"/>
          <p14:tracePt t="31104" x="3251200" y="3224213"/>
          <p14:tracePt t="31120" x="3187700" y="3259138"/>
          <p14:tracePt t="31137" x="3133725" y="3303588"/>
          <p14:tracePt t="31154" x="3108325" y="3322638"/>
          <p14:tracePt t="31170" x="3108325" y="3340100"/>
          <p14:tracePt t="31187" x="3089275" y="3367088"/>
          <p14:tracePt t="31203" x="3089275" y="3375025"/>
          <p14:tracePt t="31220" x="3089275" y="3394075"/>
          <p14:tracePt t="31237" x="3089275" y="3419475"/>
          <p14:tracePt t="31253" x="3089275" y="3446463"/>
          <p14:tracePt t="31270" x="3089275" y="3500438"/>
          <p14:tracePt t="31287" x="3089275" y="3643313"/>
          <p14:tracePt t="31303" x="3089275" y="3705225"/>
          <p14:tracePt t="31320" x="3116263" y="3803650"/>
          <p14:tracePt t="31337" x="3268663" y="4037013"/>
          <p14:tracePt t="31354" x="3330575" y="4089400"/>
          <p14:tracePt t="31370" x="3411538" y="4143375"/>
          <p14:tracePt t="31387" x="3660775" y="4295775"/>
          <p14:tracePt t="31404" x="3751263" y="4330700"/>
          <p14:tracePt t="31420" x="3803650" y="4367213"/>
          <p14:tracePt t="31437" x="3875088" y="4394200"/>
          <p14:tracePt t="31454" x="3902075" y="4411663"/>
          <p14:tracePt t="31470" x="3938588" y="4411663"/>
          <p14:tracePt t="31487" x="3990975" y="4429125"/>
          <p14:tracePt t="31504" x="4027488" y="4438650"/>
          <p14:tracePt t="31537" x="4037013" y="44386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local area network</a:t>
            </a:r>
            <a:r>
              <a:rPr lang="en-US" dirty="0">
                <a:solidFill>
                  <a:srgbClr val="005F86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5F86"/>
                </a:solidFill>
              </a:rPr>
              <a:t>LAN</a:t>
            </a:r>
            <a:r>
              <a:rPr lang="en-US" dirty="0"/>
              <a:t>) is a network that connects computers and devices in a limited geographical area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wireless LAN </a:t>
            </a:r>
            <a:r>
              <a:rPr lang="en-US" dirty="0"/>
              <a:t>(</a:t>
            </a:r>
            <a:r>
              <a:rPr lang="en-US" b="1" dirty="0">
                <a:solidFill>
                  <a:srgbClr val="005F86"/>
                </a:solidFill>
              </a:rPr>
              <a:t>WLAN</a:t>
            </a:r>
            <a:r>
              <a:rPr lang="en-US" dirty="0"/>
              <a:t>) is a LAN that uses no physical wires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Pages 453 - 454</a:t>
            </a:r>
          </a:p>
          <a:p>
            <a:r>
              <a:rPr lang="en-US" dirty="0"/>
              <a:t>Figures 10-3 – 10-4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0" y="1600200"/>
            <a:ext cx="3236259" cy="201002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69" y="3763963"/>
            <a:ext cx="2669860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74"/>
    </mc:Choice>
    <mc:Fallback xmlns="">
      <p:transition advTm="63974"/>
    </mc:Fallback>
  </mc:AlternateContent>
  <p:extLst>
    <p:ext uri="{3A86A75C-4F4B-4683-9AE1-C65F6400EC91}">
      <p14:laserTraceLst xmlns:p14="http://schemas.microsoft.com/office/powerpoint/2010/main">
        <p14:tracePtLst>
          <p14:tracePt t="6124" x="4010025" y="4402138"/>
          <p14:tracePt t="6138" x="3946525" y="4330700"/>
          <p14:tracePt t="6150" x="3786188" y="4187825"/>
          <p14:tracePt t="6163" x="3527425" y="3929063"/>
          <p14:tracePt t="6178" x="3286125" y="3625850"/>
          <p14:tracePt t="6194" x="3197225" y="3527425"/>
          <p14:tracePt t="6208" x="3125788" y="3446463"/>
          <p14:tracePt t="6224" x="2822575" y="3027363"/>
          <p14:tracePt t="6240" x="2581275" y="2670175"/>
          <p14:tracePt t="6257" x="2312988" y="2259013"/>
          <p14:tracePt t="6273" x="2268538" y="2214563"/>
          <p14:tracePt t="6589" x="2251075" y="2197100"/>
          <p14:tracePt t="6599" x="2214563" y="2179638"/>
          <p14:tracePt t="6612" x="2133600" y="2116138"/>
          <p14:tracePt t="6625" x="2062163" y="2071688"/>
          <p14:tracePt t="6640" x="1973263" y="2017713"/>
          <p14:tracePt t="6657" x="1901825" y="2000250"/>
          <p14:tracePt t="6674" x="1768475" y="1990725"/>
          <p14:tracePt t="6691" x="1704975" y="1990725"/>
          <p14:tracePt t="6707" x="1679575" y="1990725"/>
          <p14:tracePt t="6724" x="1633538" y="2009775"/>
          <p14:tracePt t="6741" x="1616075" y="2027238"/>
          <p14:tracePt t="6757" x="1608138" y="2036763"/>
          <p14:tracePt t="6774" x="1571625" y="2062163"/>
          <p14:tracePt t="6791" x="1562100" y="2081213"/>
          <p14:tracePt t="6807" x="1544638" y="2108200"/>
          <p14:tracePt t="6824" x="1527175" y="2143125"/>
          <p14:tracePt t="6841" x="1517650" y="2152650"/>
          <p14:tracePt t="6874" x="1517650" y="2170113"/>
          <p14:tracePt t="6890" x="1517650" y="2179638"/>
          <p14:tracePt t="6907" x="1517650" y="2187575"/>
          <p14:tracePt t="6924" x="1517650" y="2205038"/>
          <p14:tracePt t="7675" x="1527175" y="2205038"/>
          <p14:tracePt t="7688" x="1536700" y="2205038"/>
          <p14:tracePt t="7701" x="1554163" y="2205038"/>
          <p14:tracePt t="7713" x="1581150" y="2205038"/>
          <p14:tracePt t="7726" x="1625600" y="2205038"/>
          <p14:tracePt t="7740" x="1660525" y="2205038"/>
          <p14:tracePt t="7757" x="1704975" y="2197100"/>
          <p14:tracePt t="7774" x="1731963" y="2197100"/>
          <p14:tracePt t="7791" x="1768475" y="2187575"/>
          <p14:tracePt t="7824" x="1776413" y="2187575"/>
          <p14:tracePt t="7841" x="1785938" y="2187575"/>
          <p14:tracePt t="7864" x="1795463" y="2187575"/>
          <p14:tracePt t="8152" x="1776413" y="2187575"/>
          <p14:tracePt t="8164" x="1768475" y="2187575"/>
          <p14:tracePt t="8177" x="1751013" y="2187575"/>
          <p14:tracePt t="8190" x="1731963" y="2179638"/>
          <p14:tracePt t="8202" x="1704975" y="2179638"/>
          <p14:tracePt t="8215" x="1687513" y="2179638"/>
          <p14:tracePt t="8229" x="1670050" y="2179638"/>
          <p14:tracePt t="8241" x="1643063" y="2179638"/>
          <p14:tracePt t="8258" x="1616075" y="2179638"/>
          <p14:tracePt t="8274" x="1589088" y="2170113"/>
          <p14:tracePt t="8291" x="1536700" y="2170113"/>
          <p14:tracePt t="8308" x="1509713" y="2170113"/>
          <p14:tracePt t="8324" x="1500188" y="2170113"/>
          <p14:tracePt t="8341" x="1473200" y="2170113"/>
          <p14:tracePt t="8358" x="1455738" y="2170113"/>
          <p14:tracePt t="8375" x="1455738" y="2160588"/>
          <p14:tracePt t="8391" x="1446213" y="2160588"/>
          <p14:tracePt t="8408" x="1438275" y="2160588"/>
          <p14:tracePt t="8425" x="1428750" y="2160588"/>
          <p14:tracePt t="8454" x="1419225" y="2160588"/>
          <p14:tracePt t="8554" x="1428750" y="2160588"/>
          <p14:tracePt t="8579" x="1438275" y="2160588"/>
          <p14:tracePt t="8592" x="1446213" y="2160588"/>
          <p14:tracePt t="8617" x="1455738" y="2160588"/>
          <p14:tracePt t="8630" x="1465263" y="2160588"/>
          <p14:tracePt t="8654" x="1473200" y="2160588"/>
          <p14:tracePt t="8667" x="1482725" y="2160588"/>
          <p14:tracePt t="8680" x="1490663" y="2160588"/>
          <p14:tracePt t="8705" x="1500188" y="2160588"/>
          <p14:tracePt t="8730" x="1509713" y="2160588"/>
          <p14:tracePt t="8742" x="1517650" y="2160588"/>
          <p14:tracePt t="8755" x="1527175" y="2160588"/>
          <p14:tracePt t="8792" x="1527175" y="2152650"/>
          <p14:tracePt t="8805" x="1536700" y="2152650"/>
          <p14:tracePt t="8955" x="1544638" y="2152650"/>
          <p14:tracePt t="8968" x="1554163" y="2152650"/>
          <p14:tracePt t="8981" x="1562100" y="2152650"/>
          <p14:tracePt t="8993" x="1581150" y="2152650"/>
          <p14:tracePt t="9008" x="1633538" y="2152650"/>
          <p14:tracePt t="9025" x="1687513" y="2152650"/>
          <p14:tracePt t="9042" x="1751013" y="2152650"/>
          <p14:tracePt t="9058" x="1847850" y="2152650"/>
          <p14:tracePt t="9075" x="1884363" y="2152650"/>
          <p14:tracePt t="9092" x="1938338" y="2152650"/>
          <p14:tracePt t="9109" x="1965325" y="2152650"/>
          <p14:tracePt t="9125" x="1982788" y="2152650"/>
          <p14:tracePt t="9142" x="2027238" y="2143125"/>
          <p14:tracePt t="9158" x="2062163" y="2143125"/>
          <p14:tracePt t="9175" x="2089150" y="2143125"/>
          <p14:tracePt t="9192" x="2116138" y="2143125"/>
          <p14:tracePt t="9208" x="2152650" y="2143125"/>
          <p14:tracePt t="9225" x="2160588" y="2143125"/>
          <p14:tracePt t="9242" x="2170113" y="2143125"/>
          <p14:tracePt t="9444" x="2179638" y="2143125"/>
          <p14:tracePt t="9456" x="2197100" y="2143125"/>
          <p14:tracePt t="9469" x="2224088" y="2143125"/>
          <p14:tracePt t="9481" x="2276475" y="2143125"/>
          <p14:tracePt t="9494" x="2330450" y="2143125"/>
          <p14:tracePt t="9508" x="2384425" y="2143125"/>
          <p14:tracePt t="9525" x="2419350" y="2143125"/>
          <p14:tracePt t="9543" x="2455863" y="2143125"/>
          <p14:tracePt t="9559" x="2473325" y="2143125"/>
          <p14:tracePt t="9575" x="2482850" y="2143125"/>
          <p14:tracePt t="9592" x="2490788" y="2143125"/>
          <p14:tracePt t="9609" x="2500313" y="2133600"/>
          <p14:tracePt t="10110" x="2490788" y="2133600"/>
          <p14:tracePt t="10122" x="2482850" y="2133600"/>
          <p14:tracePt t="10148" x="2473325" y="2133600"/>
          <p14:tracePt t="10172" x="2465388" y="2133600"/>
          <p14:tracePt t="10197" x="2446338" y="2133600"/>
          <p14:tracePt t="10209" x="2428875" y="2133600"/>
          <p14:tracePt t="10220" x="2411413" y="2133600"/>
          <p14:tracePt t="10232" x="2374900" y="2133600"/>
          <p14:tracePt t="10245" x="2322513" y="2152650"/>
          <p14:tracePt t="10258" x="2251075" y="2179638"/>
          <p14:tracePt t="10275" x="2152650" y="2205038"/>
          <p14:tracePt t="10292" x="2062163" y="2251075"/>
          <p14:tracePt t="10309" x="1955800" y="2303463"/>
          <p14:tracePt t="10325" x="1911350" y="2322513"/>
          <p14:tracePt t="10342" x="1830388" y="2347913"/>
          <p14:tracePt t="10358" x="1724025" y="2374900"/>
          <p14:tracePt t="10375" x="1679575" y="2384425"/>
          <p14:tracePt t="10392" x="1643063" y="2401888"/>
          <p14:tracePt t="10409" x="1527175" y="2419350"/>
          <p14:tracePt t="10425" x="1465263" y="2438400"/>
          <p14:tracePt t="10442" x="1411288" y="2446338"/>
          <p14:tracePt t="10458" x="1366838" y="2465388"/>
          <p14:tracePt t="10475" x="1347788" y="2465388"/>
          <p14:tracePt t="10492" x="1339850" y="2465388"/>
          <p14:tracePt t="10508" x="1322388" y="2465388"/>
          <p14:tracePt t="10525" x="1312863" y="2465388"/>
          <p14:tracePt t="10542" x="1303338" y="2465388"/>
          <p14:tracePt t="10558" x="1295400" y="2473325"/>
          <p14:tracePt t="10595" x="1285875" y="2473325"/>
          <p14:tracePt t="10771" x="1295400" y="2473325"/>
          <p14:tracePt t="10783" x="1312863" y="2473325"/>
          <p14:tracePt t="10796" x="1322388" y="2473325"/>
          <p14:tracePt t="10808" x="1347788" y="2473325"/>
          <p14:tracePt t="10821" x="1374775" y="2473325"/>
          <p14:tracePt t="10833" x="1393825" y="2473325"/>
          <p14:tracePt t="10846" x="1401763" y="2473325"/>
          <p14:tracePt t="10859" x="1411288" y="2473325"/>
          <p14:tracePt t="10875" x="1428750" y="2473325"/>
          <p14:tracePt t="10893" x="1438275" y="2473325"/>
          <p14:tracePt t="10909" x="1455738" y="2473325"/>
          <p14:tracePt t="11060" x="1446213" y="2473325"/>
          <p14:tracePt t="11085" x="1438275" y="2473325"/>
          <p14:tracePt t="11098" x="1419225" y="2473325"/>
          <p14:tracePt t="11111" x="1411288" y="2473325"/>
          <p14:tracePt t="11123" x="1401763" y="2473325"/>
          <p14:tracePt t="11136" x="1384300" y="2482850"/>
          <p14:tracePt t="11150" x="1374775" y="2482850"/>
          <p14:tracePt t="11160" x="1366838" y="2482850"/>
          <p14:tracePt t="11175" x="1357313" y="2482850"/>
          <p14:tracePt t="11192" x="1347788" y="2482850"/>
          <p14:tracePt t="11209" x="1322388" y="2490788"/>
          <p14:tracePt t="11242" x="1312863" y="2490788"/>
          <p14:tracePt t="11361" x="1322388" y="2490788"/>
          <p14:tracePt t="11386" x="1330325" y="2490788"/>
          <p14:tracePt t="11398" x="1339850" y="2490788"/>
          <p14:tracePt t="11411" x="1347788" y="2490788"/>
          <p14:tracePt t="11426" x="1357313" y="2490788"/>
          <p14:tracePt t="11448" x="1366838" y="2490788"/>
          <p14:tracePt t="11473" x="1374775" y="2490788"/>
          <p14:tracePt t="13821" x="1384300" y="2490788"/>
          <p14:tracePt t="13834" x="1393825" y="2490788"/>
          <p14:tracePt t="13847" x="1411288" y="2490788"/>
          <p14:tracePt t="13861" x="1419225" y="2490788"/>
          <p14:tracePt t="13877" x="1438275" y="2490788"/>
          <p14:tracePt t="13896" x="1490663" y="2490788"/>
          <p14:tracePt t="13911" x="1527175" y="2490788"/>
          <p14:tracePt t="13927" x="1554163" y="2490788"/>
          <p14:tracePt t="13945" x="1581150" y="2490788"/>
          <p14:tracePt t="14285" x="1589088" y="2490788"/>
          <p14:tracePt t="14298" x="1598613" y="2490788"/>
          <p14:tracePt t="14310" x="1608138" y="2490788"/>
          <p14:tracePt t="14323" x="1616075" y="2490788"/>
          <p14:tracePt t="14335" x="1625600" y="2490788"/>
          <p14:tracePt t="14348" x="1643063" y="2490788"/>
          <p14:tracePt t="14361" x="1652588" y="2490788"/>
          <p14:tracePt t="14378" x="1660525" y="2490788"/>
          <p14:tracePt t="14394" x="1670050" y="2490788"/>
          <p14:tracePt t="14411" x="1697038" y="2490788"/>
          <p14:tracePt t="14428" x="1704975" y="2490788"/>
          <p14:tracePt t="14444" x="1724025" y="2490788"/>
          <p14:tracePt t="14461" x="1758950" y="2490788"/>
          <p14:tracePt t="14478" x="1776413" y="2490788"/>
          <p14:tracePt t="14494" x="1795463" y="2490788"/>
          <p14:tracePt t="14511" x="1839913" y="2490788"/>
          <p14:tracePt t="14528" x="1857375" y="2490788"/>
          <p14:tracePt t="14544" x="1874838" y="2490788"/>
          <p14:tracePt t="14561" x="1911350" y="2490788"/>
          <p14:tracePt t="14598" x="1919288" y="2490788"/>
          <p14:tracePt t="14836" x="1928813" y="2490788"/>
          <p14:tracePt t="14849" x="1938338" y="2490788"/>
          <p14:tracePt t="14861" x="1973263" y="2490788"/>
          <p14:tracePt t="14874" x="2116138" y="2490788"/>
          <p14:tracePt t="14887" x="2339975" y="2500313"/>
          <p14:tracePt t="14899" x="2438400" y="2509838"/>
          <p14:tracePt t="14912" x="2465388" y="2509838"/>
          <p14:tracePt t="14928" x="2473325" y="2517775"/>
          <p14:tracePt t="14945" x="2482850" y="2517775"/>
          <p14:tracePt t="14961" x="2500313" y="2527300"/>
          <p14:tracePt t="15100" x="2500313" y="2536825"/>
          <p14:tracePt t="15151" x="2490788" y="2536825"/>
          <p14:tracePt t="15164" x="2473325" y="2544763"/>
          <p14:tracePt t="15176" x="2465388" y="2554288"/>
          <p14:tracePt t="15190" x="2455863" y="2554288"/>
          <p14:tracePt t="15202" x="2428875" y="2571750"/>
          <p14:tracePt t="15214" x="2374900" y="2608263"/>
          <p14:tracePt t="15228" x="2322513" y="2643188"/>
          <p14:tracePt t="15245" x="2251075" y="2687638"/>
          <p14:tracePt t="15261" x="2197100" y="2724150"/>
          <p14:tracePt t="15278" x="2089150" y="2795588"/>
          <p14:tracePt t="15295" x="2071688" y="2813050"/>
          <p14:tracePt t="15311" x="2044700" y="2830513"/>
          <p14:tracePt t="15328" x="2036763" y="2840038"/>
          <p14:tracePt t="15345" x="2036763" y="2847975"/>
          <p14:tracePt t="15400" x="2036763" y="2857500"/>
          <p14:tracePt t="15463" x="2036763" y="2867025"/>
          <p14:tracePt t="15501" x="2036763" y="2874963"/>
          <p14:tracePt t="15538" x="2036763" y="2884488"/>
          <p14:tracePt t="15664" x="2054225" y="2884488"/>
          <p14:tracePt t="15677" x="2071688" y="2884488"/>
          <p14:tracePt t="15689" x="2098675" y="2884488"/>
          <p14:tracePt t="15702" x="2143125" y="2884488"/>
          <p14:tracePt t="15714" x="2224088" y="2884488"/>
          <p14:tracePt t="15728" x="2322513" y="2884488"/>
          <p14:tracePt t="15745" x="2401888" y="2884488"/>
          <p14:tracePt t="15763" x="2517775" y="2884488"/>
          <p14:tracePt t="15778" x="2554288" y="2884488"/>
          <p14:tracePt t="15795" x="2589213" y="2884488"/>
          <p14:tracePt t="15813" x="2608263" y="2884488"/>
          <p14:tracePt t="15828" x="2625725" y="2884488"/>
          <p14:tracePt t="15845" x="2633663" y="2884488"/>
          <p14:tracePt t="15862" x="2643188" y="2884488"/>
          <p14:tracePt t="16416" x="2633663" y="2884488"/>
          <p14:tracePt t="16430" x="2616200" y="2884488"/>
          <p14:tracePt t="16442" x="2598738" y="2911475"/>
          <p14:tracePt t="16454" x="2554288" y="2928938"/>
          <p14:tracePt t="16467" x="2490788" y="2990850"/>
          <p14:tracePt t="16480" x="2428875" y="3044825"/>
          <p14:tracePt t="16495" x="2384425" y="3089275"/>
          <p14:tracePt t="16512" x="2339975" y="3133725"/>
          <p14:tracePt t="16529" x="2268538" y="3241675"/>
          <p14:tracePt t="16545" x="2232025" y="3286125"/>
          <p14:tracePt t="16562" x="2214563" y="3313113"/>
          <p14:tracePt t="16579" x="2179638" y="3357563"/>
          <p14:tracePt t="16595" x="2179638" y="3367088"/>
          <p14:tracePt t="16612" x="2179638" y="3375025"/>
          <p14:tracePt t="16629" x="2170113" y="3394075"/>
          <p14:tracePt t="16645" x="2170113" y="3411538"/>
          <p14:tracePt t="16662" x="2170113" y="3419475"/>
          <p14:tracePt t="16679" x="2170113" y="3455988"/>
          <p14:tracePt t="16695" x="2179638" y="3465513"/>
          <p14:tracePt t="16712" x="2197100" y="3473450"/>
          <p14:tracePt t="16729" x="2224088" y="3482975"/>
          <p14:tracePt t="16745" x="2232025" y="3490913"/>
          <p14:tracePt t="16762" x="2259013" y="3490913"/>
          <p14:tracePt t="16779" x="2286000" y="3490913"/>
          <p14:tracePt t="16795" x="2303463" y="3490913"/>
          <p14:tracePt t="16812" x="2330450" y="3490913"/>
          <p14:tracePt t="16828" x="2419350" y="3490913"/>
          <p14:tracePt t="16845" x="2465388" y="3490913"/>
          <p14:tracePt t="16862" x="2509838" y="3490913"/>
          <p14:tracePt t="16878" x="2633663" y="3490913"/>
          <p14:tracePt t="16895" x="2679700" y="3490913"/>
          <p14:tracePt t="16912" x="2714625" y="3490913"/>
          <p14:tracePt t="16928" x="2776538" y="3490913"/>
          <p14:tracePt t="16945" x="2803525" y="3482975"/>
          <p14:tracePt t="16962" x="2830513" y="3473450"/>
          <p14:tracePt t="16978" x="2867025" y="3465513"/>
          <p14:tracePt t="16995" x="2874963" y="3465513"/>
          <p14:tracePt t="17012" x="2894013" y="3465513"/>
          <p14:tracePt t="17028" x="2894013" y="3455988"/>
          <p14:tracePt t="17045" x="2901950" y="3455988"/>
          <p14:tracePt t="17282" x="2894013" y="3455988"/>
          <p14:tracePt t="17295" x="2884488" y="3455988"/>
          <p14:tracePt t="17308" x="2874963" y="3455988"/>
          <p14:tracePt t="17320" x="2847975" y="3455988"/>
          <p14:tracePt t="17334" x="2830513" y="3455988"/>
          <p14:tracePt t="17346" x="2813050" y="3455988"/>
          <p14:tracePt t="17362" x="2786063" y="3455988"/>
          <p14:tracePt t="17380" x="2732088" y="3455988"/>
          <p14:tracePt t="17396" x="2697163" y="3455988"/>
          <p14:tracePt t="17413" x="2643188" y="3455988"/>
          <p14:tracePt t="17430" x="2554288" y="3455988"/>
          <p14:tracePt t="17446" x="2465388" y="3473450"/>
          <p14:tracePt t="17463" x="2374900" y="3500438"/>
          <p14:tracePt t="17480" x="2205038" y="3571875"/>
          <p14:tracePt t="17496" x="2125663" y="3598863"/>
          <p14:tracePt t="17513" x="2044700" y="3616325"/>
          <p14:tracePt t="17531" x="1928813" y="3652838"/>
          <p14:tracePt t="17546" x="1911350" y="3660775"/>
          <p14:tracePt t="17563" x="1884363" y="3670300"/>
          <p14:tracePt t="17580" x="1847850" y="3670300"/>
          <p14:tracePt t="17882" x="1839913" y="3670300"/>
          <p14:tracePt t="17907" x="1822450" y="3679825"/>
          <p14:tracePt t="17920" x="1812925" y="3687763"/>
          <p14:tracePt t="17932" x="1803400" y="3705225"/>
          <p14:tracePt t="17946" x="1795463" y="3714750"/>
          <p14:tracePt t="17963" x="1785938" y="3714750"/>
          <p14:tracePt t="17980" x="1785938" y="3724275"/>
          <p14:tracePt t="18008" x="1795463" y="3724275"/>
          <p14:tracePt t="18020" x="1812925" y="3724275"/>
          <p14:tracePt t="18032" x="1839913" y="3724275"/>
          <p14:tracePt t="18046" x="1874838" y="3724275"/>
          <p14:tracePt t="18063" x="1928813" y="3724275"/>
          <p14:tracePt t="18081" x="2036763" y="3724275"/>
          <p14:tracePt t="18096" x="2259013" y="3724275"/>
          <p14:tracePt t="18113" x="2384425" y="3724275"/>
          <p14:tracePt t="18130" x="2455863" y="3724275"/>
          <p14:tracePt t="18146" x="2562225" y="3714750"/>
          <p14:tracePt t="18163" x="2616200" y="3697288"/>
          <p14:tracePt t="18180" x="2697163" y="3687763"/>
          <p14:tracePt t="18196" x="2786063" y="3679825"/>
          <p14:tracePt t="18213" x="2840038" y="3670300"/>
          <p14:tracePt t="18229" x="2874963" y="3660775"/>
          <p14:tracePt t="18246" x="3000375" y="3643313"/>
          <p14:tracePt t="18263" x="3027363" y="3643313"/>
          <p14:tracePt t="18280" x="3036888" y="3643313"/>
          <p14:tracePt t="18285" x="3044825" y="3643313"/>
          <p14:tracePt t="20859" x="3044825" y="3633788"/>
          <p14:tracePt t="20870" x="3036888" y="3616325"/>
          <p14:tracePt t="20883" x="3009900" y="3581400"/>
          <p14:tracePt t="20897" x="2919413" y="3429000"/>
          <p14:tracePt t="20914" x="2741613" y="3224213"/>
          <p14:tracePt t="20931" x="2428875" y="3027363"/>
          <p14:tracePt t="20948" x="1731963" y="2562225"/>
          <p14:tracePt t="20964" x="1554163" y="2490788"/>
          <p14:tracePt t="20981" x="1374775" y="2401888"/>
          <p14:tracePt t="20997" x="1295400" y="2374900"/>
          <p14:tracePt t="21014" x="1231900" y="2357438"/>
          <p14:tracePt t="21032" x="1179513" y="2330450"/>
          <p14:tracePt t="21048" x="1169988" y="2322513"/>
          <p14:tracePt t="21064" x="1152525" y="2322513"/>
          <p14:tracePt t="21081" x="1143000" y="2322513"/>
          <p14:tracePt t="21114" x="1133475" y="2322513"/>
          <p14:tracePt t="21134" x="1125538" y="2322513"/>
          <p14:tracePt t="21207" x="1125538" y="2330450"/>
          <p14:tracePt t="21244" x="1125538" y="2339975"/>
          <p14:tracePt t="21270" x="1133475" y="2347913"/>
          <p14:tracePt t="21283" x="1152525" y="2347913"/>
          <p14:tracePt t="21307" x="1160463" y="2347913"/>
          <p14:tracePt t="21332" x="1169988" y="2347913"/>
          <p14:tracePt t="21346" x="1179513" y="2347913"/>
          <p14:tracePt t="21383" x="1187450" y="2347913"/>
          <p14:tracePt t="21483" x="1187450" y="2357438"/>
          <p14:tracePt t="27126" x="1196975" y="2357438"/>
          <p14:tracePt t="27139" x="1231900" y="2366963"/>
          <p14:tracePt t="27154" x="1330325" y="2428875"/>
          <p14:tracePt t="27167" x="1446213" y="2500313"/>
          <p14:tracePt t="27183" x="1536700" y="2562225"/>
          <p14:tracePt t="27200" x="1670050" y="2643188"/>
          <p14:tracePt t="27217" x="1731963" y="2687638"/>
          <p14:tracePt t="27234" x="1795463" y="2732088"/>
          <p14:tracePt t="27250" x="2009775" y="2884488"/>
          <p14:tracePt t="27267" x="2098675" y="2946400"/>
          <p14:tracePt t="27284" x="2170113" y="2990850"/>
          <p14:tracePt t="27300" x="2322513" y="3071813"/>
          <p14:tracePt t="27317" x="2411413" y="3125788"/>
          <p14:tracePt t="27334" x="2500313" y="3197225"/>
          <p14:tracePt t="27351" x="2616200" y="3286125"/>
          <p14:tracePt t="27367" x="2928938" y="3473450"/>
          <p14:tracePt t="27384" x="2982913" y="3517900"/>
          <p14:tracePt t="27401" x="3054350" y="3562350"/>
          <p14:tracePt t="27417" x="3062288" y="3562350"/>
          <p14:tracePt t="27434" x="3071813" y="3562350"/>
          <p14:tracePt t="27451" x="3071813" y="3571875"/>
          <p14:tracePt t="27467" x="3098800" y="3581400"/>
          <p14:tracePt t="27484" x="3116263" y="3598863"/>
          <p14:tracePt t="27501" x="3143250" y="3616325"/>
          <p14:tracePt t="27517" x="3214688" y="3660775"/>
          <p14:tracePt t="27534" x="3241675" y="3670300"/>
          <p14:tracePt t="27551" x="3286125" y="3687763"/>
          <p14:tracePt t="27567" x="3295650" y="3705225"/>
          <p14:tracePt t="27584" x="3313113" y="3714750"/>
          <p14:tracePt t="27601" x="3322638" y="3724275"/>
          <p14:tracePt t="27640" x="3322638" y="3732213"/>
          <p14:tracePt t="27953" x="3303588" y="3732213"/>
          <p14:tracePt t="27966" x="3295650" y="3732213"/>
          <p14:tracePt t="27978" x="3268663" y="3732213"/>
          <p14:tracePt t="27991" x="3241675" y="3732213"/>
          <p14:tracePt t="28003" x="3187700" y="3732213"/>
          <p14:tracePt t="28018" x="3116263" y="3732213"/>
          <p14:tracePt t="28034" x="3000375" y="3732213"/>
          <p14:tracePt t="28052" x="2643188" y="3732213"/>
          <p14:tracePt t="28067" x="2473325" y="3732213"/>
          <p14:tracePt t="28084" x="2303463" y="3732213"/>
          <p14:tracePt t="28101" x="2197100" y="3732213"/>
          <p14:tracePt t="28118" x="1982788" y="3732213"/>
          <p14:tracePt t="28135" x="1911350" y="3732213"/>
          <p14:tracePt t="28152" x="1839913" y="3732213"/>
          <p14:tracePt t="28168" x="1724025" y="3732213"/>
          <p14:tracePt t="28184" x="1660525" y="3732213"/>
          <p14:tracePt t="28201" x="1625600" y="3732213"/>
          <p14:tracePt t="28218" x="1571625" y="3732213"/>
          <p14:tracePt t="28235" x="1554163" y="3732213"/>
          <p14:tracePt t="28251" x="1536700" y="3732213"/>
          <p14:tracePt t="28268" x="1517650" y="3732213"/>
          <p14:tracePt t="28284" x="1509713" y="3732213"/>
          <p14:tracePt t="28405" x="1527175" y="3732213"/>
          <p14:tracePt t="28417" x="1544638" y="3732213"/>
          <p14:tracePt t="28430" x="1562100" y="3732213"/>
          <p14:tracePt t="28442" x="1616075" y="3732213"/>
          <p14:tracePt t="28454" x="1687513" y="3732213"/>
          <p14:tracePt t="28468" x="1768475" y="3732213"/>
          <p14:tracePt t="28485" x="1919288" y="3732213"/>
          <p14:tracePt t="28501" x="2044700" y="3732213"/>
          <p14:tracePt t="28518" x="2251075" y="3732213"/>
          <p14:tracePt t="28534" x="2366963" y="3741738"/>
          <p14:tracePt t="28551" x="2455863" y="3759200"/>
          <p14:tracePt t="28568" x="2581275" y="3795713"/>
          <p14:tracePt t="28585" x="2616200" y="3803650"/>
          <p14:tracePt t="28601" x="2633663" y="3813175"/>
          <p14:tracePt t="28618" x="2643188" y="3813175"/>
          <p14:tracePt t="28868" x="2633663" y="3813175"/>
          <p14:tracePt t="28893" x="2625725" y="3813175"/>
          <p14:tracePt t="33958" x="2598738" y="3776663"/>
          <p14:tracePt t="33970" x="2581275" y="3759200"/>
          <p14:tracePt t="33984" x="2527300" y="3714750"/>
          <p14:tracePt t="33995" x="2438400" y="3679825"/>
          <p14:tracePt t="34008" x="2339975" y="3625850"/>
          <p14:tracePt t="34021" x="2214563" y="3581400"/>
          <p14:tracePt t="34038" x="2089150" y="3544888"/>
          <p14:tracePt t="34054" x="1938338" y="3500438"/>
          <p14:tracePt t="34070" x="1697038" y="3375025"/>
          <p14:tracePt t="34087" x="1598613" y="3322638"/>
          <p14:tracePt t="34104" x="1544638" y="3268663"/>
          <p14:tracePt t="34120" x="1446213" y="3170238"/>
          <p14:tracePt t="34137" x="1401763" y="3143250"/>
          <p14:tracePt t="34154" x="1374775" y="3098800"/>
          <p14:tracePt t="34170" x="1347788" y="3036888"/>
          <p14:tracePt t="34187" x="1330325" y="3017838"/>
          <p14:tracePt t="34204" x="1330325" y="3009900"/>
          <p14:tracePt t="34221" x="1312863" y="2982913"/>
          <p14:tracePt t="34484" x="1303338" y="2982913"/>
          <p14:tracePt t="34497" x="1303338" y="2973388"/>
          <p14:tracePt t="34509" x="1276350" y="2965450"/>
          <p14:tracePt t="34522" x="1258888" y="2955925"/>
          <p14:tracePt t="34537" x="1241425" y="2928938"/>
          <p14:tracePt t="34554" x="1204913" y="2884488"/>
          <p14:tracePt t="34571" x="1133475" y="2795588"/>
          <p14:tracePt t="34588" x="1116013" y="2759075"/>
          <p14:tracePt t="34604" x="1116013" y="2732088"/>
          <p14:tracePt t="34621" x="1116013" y="2724150"/>
          <p14:tracePt t="34638" x="1116013" y="2697163"/>
          <p14:tracePt t="34671" x="1116013" y="2687638"/>
          <p14:tracePt t="34687" x="1116013" y="2670175"/>
          <p14:tracePt t="34710" x="1116013" y="2660650"/>
          <p14:tracePt t="34735" x="1116013" y="2652713"/>
          <p14:tracePt t="34747" x="1116013" y="2643188"/>
          <p14:tracePt t="34760" x="1116013" y="2625725"/>
          <p14:tracePt t="34773" x="1116013" y="2608263"/>
          <p14:tracePt t="34788" x="1133475" y="2589213"/>
          <p14:tracePt t="34804" x="1143000" y="2571750"/>
          <p14:tracePt t="34821" x="1160463" y="2554288"/>
          <p14:tracePt t="34824" x="1169988" y="2536825"/>
          <p14:tracePt t="34838" x="1179513" y="2536825"/>
          <p14:tracePt t="34854" x="1196975" y="2527300"/>
          <p14:tracePt t="34871" x="1223963" y="2509838"/>
          <p14:tracePt t="34888" x="1250950" y="2500313"/>
          <p14:tracePt t="34904" x="1276350" y="2500313"/>
          <p14:tracePt t="34921" x="1339850" y="2500313"/>
          <p14:tracePt t="34938" x="1366838" y="2500313"/>
          <p14:tracePt t="34954" x="1401763" y="2500313"/>
          <p14:tracePt t="34972" x="1465263" y="2490788"/>
          <p14:tracePt t="34988" x="1482725" y="2490788"/>
          <p14:tracePt t="35004" x="1500188" y="2490788"/>
          <p14:tracePt t="35022" x="1527175" y="2490788"/>
          <p14:tracePt t="35038" x="1536700" y="2490788"/>
          <p14:tracePt t="35072" x="1544638" y="2490788"/>
          <p14:tracePt t="35150" x="1536700" y="2490788"/>
          <p14:tracePt t="35162" x="1517650" y="2490788"/>
          <p14:tracePt t="35175" x="1500188" y="2490788"/>
          <p14:tracePt t="35188" x="1473200" y="2490788"/>
          <p14:tracePt t="35204" x="1446213" y="2490788"/>
          <p14:tracePt t="35222" x="1428750" y="2490788"/>
          <p14:tracePt t="35238" x="1384300" y="2490788"/>
          <p14:tracePt t="35255" x="1357313" y="2490788"/>
          <p14:tracePt t="35272" x="1312863" y="2500313"/>
          <p14:tracePt t="35288" x="1303338" y="2500313"/>
          <p14:tracePt t="35304" x="1295400" y="2500313"/>
          <p14:tracePt t="35321" x="1285875" y="2500313"/>
          <p14:tracePt t="35437" x="1295400" y="2500313"/>
          <p14:tracePt t="35449" x="1303338" y="2500313"/>
          <p14:tracePt t="35474" x="1312863" y="2500313"/>
          <p14:tracePt t="35486" x="1322388" y="2500313"/>
          <p14:tracePt t="35511" x="1330325" y="2500313"/>
          <p14:tracePt t="35524" x="1339850" y="2500313"/>
          <p14:tracePt t="35963" x="1339850" y="2482850"/>
          <p14:tracePt t="35976" x="1339850" y="2473325"/>
          <p14:tracePt t="35989" x="1347788" y="2446338"/>
          <p14:tracePt t="36001" x="1357313" y="2411413"/>
          <p14:tracePt t="36013" x="1366838" y="2357438"/>
          <p14:tracePt t="36026" x="1366838" y="2322513"/>
          <p14:tracePt t="36039" x="1366838" y="2295525"/>
          <p14:tracePt t="36055" x="1366838" y="2268538"/>
          <p14:tracePt t="36072" x="1366838" y="2251075"/>
          <p14:tracePt t="36088" x="1366838" y="2224088"/>
          <p14:tracePt t="36105" x="1366838" y="2205038"/>
          <p14:tracePt t="36122" x="1366838" y="2197100"/>
          <p14:tracePt t="36138" x="1366838" y="2160588"/>
          <p14:tracePt t="36155" x="1366838" y="2143125"/>
          <p14:tracePt t="36171" x="1366838" y="2133600"/>
          <p14:tracePt t="36188" x="1366838" y="2108200"/>
          <p14:tracePt t="36221" x="1366838" y="2098675"/>
          <p14:tracePt t="36251" x="1366838" y="2089150"/>
          <p14:tracePt t="36288" x="1366838" y="2081213"/>
          <p14:tracePt t="36351" x="1374775" y="2081213"/>
          <p14:tracePt t="36363" x="1384300" y="2081213"/>
          <p14:tracePt t="36377" x="1393825" y="2081213"/>
          <p14:tracePt t="36390" x="1411288" y="2081213"/>
          <p14:tracePt t="36405" x="1446213" y="2081213"/>
          <p14:tracePt t="36422" x="1509713" y="2071688"/>
          <p14:tracePt t="36438" x="1643063" y="2062163"/>
          <p14:tracePt t="36455" x="1741488" y="2062163"/>
          <p14:tracePt t="36472" x="1857375" y="2062163"/>
          <p14:tracePt t="36489" x="2027238" y="2054225"/>
          <p14:tracePt t="36505" x="2108200" y="2054225"/>
          <p14:tracePt t="36522" x="2197100" y="2044700"/>
          <p14:tracePt t="36539" x="2276475" y="2044700"/>
          <p14:tracePt t="36555" x="2303463" y="2044700"/>
          <p14:tracePt t="36572" x="2339975" y="2044700"/>
          <p14:tracePt t="36588" x="2366963" y="2044700"/>
          <p14:tracePt t="36605" x="2419350" y="2044700"/>
          <p14:tracePt t="36622" x="2438400" y="2044700"/>
          <p14:tracePt t="36639" x="2446338" y="2044700"/>
          <p14:tracePt t="36702" x="2428875" y="2044700"/>
          <p14:tracePt t="36715" x="2411413" y="2044700"/>
          <p14:tracePt t="36728" x="2384425" y="2044700"/>
          <p14:tracePt t="36741" x="2366963" y="2044700"/>
          <p14:tracePt t="36755" x="2339975" y="2044700"/>
          <p14:tracePt t="36772" x="2303463" y="2044700"/>
          <p14:tracePt t="36789" x="2187575" y="2044700"/>
          <p14:tracePt t="36805" x="2125663" y="2044700"/>
          <p14:tracePt t="36822" x="2036763" y="2062163"/>
          <p14:tracePt t="36839" x="1946275" y="2081213"/>
          <p14:tracePt t="36855" x="1758950" y="2108200"/>
          <p14:tracePt t="36872" x="1679575" y="2108200"/>
          <p14:tracePt t="36889" x="1581150" y="2116138"/>
          <p14:tracePt t="36905" x="1562100" y="2125663"/>
          <p14:tracePt t="36922" x="1554163" y="2125663"/>
          <p14:tracePt t="36939" x="1544638" y="2125663"/>
          <p14:tracePt t="37003" x="1554163" y="2125663"/>
          <p14:tracePt t="37016" x="1571625" y="2125663"/>
          <p14:tracePt t="37029" x="1589088" y="2125663"/>
          <p14:tracePt t="37042" x="1616075" y="2125663"/>
          <p14:tracePt t="37055" x="1643063" y="2125663"/>
          <p14:tracePt t="37072" x="1679575" y="2125663"/>
          <p14:tracePt t="37090" x="1795463" y="2125663"/>
          <p14:tracePt t="37105" x="1866900" y="2125663"/>
          <p14:tracePt t="37122" x="1928813" y="2125663"/>
          <p14:tracePt t="37140" x="2027238" y="2125663"/>
          <p14:tracePt t="37155" x="2197100" y="2125663"/>
          <p14:tracePt t="37172" x="2241550" y="2125663"/>
          <p14:tracePt t="37189" x="2251075" y="2125663"/>
          <p14:tracePt t="37222" x="2259013" y="2125663"/>
          <p14:tracePt t="38463" x="2241550" y="2125663"/>
          <p14:tracePt t="38472" x="2187575" y="2125663"/>
          <p14:tracePt t="38485" x="1990725" y="2179638"/>
          <p14:tracePt t="38498" x="1482725" y="2357438"/>
          <p14:tracePt t="38512" x="1027113" y="2652713"/>
          <p14:tracePt t="38533" x="795338" y="2840038"/>
          <p14:tracePt t="38556" x="714375" y="2919413"/>
          <p14:tracePt t="38573" x="571500" y="3089275"/>
          <p14:tracePt t="38590" x="536575" y="3179763"/>
          <p14:tracePt t="38606" x="500063" y="3251200"/>
          <p14:tracePt t="38623" x="419100" y="3473450"/>
          <p14:tracePt t="38640" x="401638" y="3687763"/>
          <p14:tracePt t="38656" x="401638" y="3884613"/>
          <p14:tracePt t="38673" x="482600" y="4214813"/>
          <p14:tracePt t="38690" x="527050" y="4286250"/>
          <p14:tracePt t="38706" x="598488" y="4357688"/>
          <p14:tracePt t="38723" x="901700" y="4625975"/>
          <p14:tracePt t="38740" x="1009650" y="4714875"/>
          <p14:tracePt t="38756" x="1089025" y="4751388"/>
          <p14:tracePt t="38773" x="1169988" y="4776788"/>
          <p14:tracePt t="38790" x="1196975" y="4786313"/>
          <p14:tracePt t="38806" x="1214438" y="4786313"/>
          <p14:tracePt t="38823" x="1223963" y="4786313"/>
          <p14:tracePt t="38856" x="1231900" y="4786313"/>
          <p14:tracePt t="38873" x="1241425" y="4786313"/>
          <p14:tracePt t="38890" x="1250950" y="4786313"/>
          <p14:tracePt t="38906" x="1258888" y="4776788"/>
          <p14:tracePt t="38923" x="1303338" y="4741863"/>
          <p14:tracePt t="38940" x="1322388" y="4732338"/>
          <p14:tracePt t="38957" x="1322388" y="4724400"/>
          <p14:tracePt t="38973" x="1339850" y="4714875"/>
          <p14:tracePt t="38990" x="1339850" y="4705350"/>
          <p14:tracePt t="39423" x="1339850" y="4697413"/>
          <p14:tracePt t="39435" x="1339850" y="4679950"/>
          <p14:tracePt t="39448" x="1339850" y="4660900"/>
          <p14:tracePt t="39460" x="1339850" y="4643438"/>
          <p14:tracePt t="39474" x="1339850" y="4608513"/>
          <p14:tracePt t="39489" x="1339850" y="4589463"/>
          <p14:tracePt t="39506" x="1339850" y="4572000"/>
          <p14:tracePt t="39523" x="1393825" y="4527550"/>
          <p14:tracePt t="39540" x="1438275" y="4510088"/>
          <p14:tracePt t="39556" x="1473200" y="4500563"/>
          <p14:tracePt t="39573" x="1608138" y="4465638"/>
          <p14:tracePt t="39589" x="1687513" y="4456113"/>
          <p14:tracePt t="39606" x="1768475" y="4438650"/>
          <p14:tracePt t="39623" x="1839913" y="4429125"/>
          <p14:tracePt t="39640" x="1938338" y="4419600"/>
          <p14:tracePt t="39656" x="1990725" y="4419600"/>
          <p14:tracePt t="39673" x="2089150" y="4419600"/>
          <p14:tracePt t="39689" x="2108200" y="4419600"/>
          <p14:tracePt t="39723" x="2116138" y="4419600"/>
          <p14:tracePt t="40415" x="2108200" y="4419600"/>
          <p14:tracePt t="40490" x="2098675" y="4419600"/>
          <p14:tracePt t="40502" x="2089150" y="4419600"/>
          <p14:tracePt t="40540" x="2081213" y="4419600"/>
          <p14:tracePt t="41054" x="2071688" y="4419600"/>
          <p14:tracePt t="41066" x="2054225" y="4419600"/>
          <p14:tracePt t="41079" x="2027238" y="4419600"/>
          <p14:tracePt t="41092" x="1955800" y="4438650"/>
          <p14:tracePt t="41107" x="1847850" y="4483100"/>
          <p14:tracePt t="41124" x="1714500" y="4537075"/>
          <p14:tracePt t="41141" x="1527175" y="4643438"/>
          <p14:tracePt t="41157" x="1465263" y="4670425"/>
          <p14:tracePt t="41174" x="1411288" y="4697413"/>
          <p14:tracePt t="41191" x="1303338" y="4751388"/>
          <p14:tracePt t="41207" x="1258888" y="4776788"/>
          <p14:tracePt t="41224" x="1241425" y="4795838"/>
          <p14:tracePt t="41241" x="1196975" y="4848225"/>
          <p14:tracePt t="41257" x="1187450" y="4857750"/>
          <p14:tracePt t="41274" x="1160463" y="4875213"/>
          <p14:tracePt t="41291" x="1133475" y="4911725"/>
          <p14:tracePt t="41307" x="1116013" y="4929188"/>
          <p14:tracePt t="41324" x="1108075" y="4946650"/>
          <p14:tracePt t="41341" x="1089025" y="4965700"/>
          <p14:tracePt t="41357" x="1081088" y="4965700"/>
          <p14:tracePt t="41391" x="1081088" y="4973638"/>
          <p14:tracePt t="41555" x="1089025" y="4973638"/>
          <p14:tracePt t="41655" x="1098550" y="4973638"/>
          <p14:tracePt t="41681" x="1108075" y="4973638"/>
          <p14:tracePt t="41705" x="1116013" y="4973638"/>
          <p14:tracePt t="41718" x="1125538" y="4973638"/>
          <p14:tracePt t="41730" x="1160463" y="4973638"/>
          <p14:tracePt t="41744" x="1241425" y="4973638"/>
          <p14:tracePt t="41758" x="1339850" y="4973638"/>
          <p14:tracePt t="41774" x="1527175" y="5000625"/>
          <p14:tracePt t="41791" x="1874838" y="5018088"/>
          <p14:tracePt t="41808" x="2071688" y="5018088"/>
          <p14:tracePt t="41824" x="2170113" y="5018088"/>
          <p14:tracePt t="41842" x="2303463" y="5018088"/>
          <p14:tracePt t="41858" x="2357438" y="5018088"/>
          <p14:tracePt t="41875" x="2384425" y="5018088"/>
          <p14:tracePt t="41879" x="2411413" y="5018088"/>
          <p14:tracePt t="41892" x="2428875" y="5018088"/>
          <p14:tracePt t="41924" x="2438400" y="5018088"/>
          <p14:tracePt t="42771" x="2428875" y="5018088"/>
          <p14:tracePt t="42796" x="2419350" y="5018088"/>
          <p14:tracePt t="42808" x="2411413" y="5018088"/>
          <p14:tracePt t="42821" x="2401888" y="5018088"/>
          <p14:tracePt t="42833" x="2393950" y="5018088"/>
          <p14:tracePt t="42846" x="2374900" y="5018088"/>
          <p14:tracePt t="42859" x="2330450" y="5010150"/>
          <p14:tracePt t="42875" x="2259013" y="5000625"/>
          <p14:tracePt t="42891" x="2187575" y="4973638"/>
          <p14:tracePt t="42908" x="2081213" y="4929188"/>
          <p14:tracePt t="42925" x="2044700" y="4902200"/>
          <p14:tracePt t="42942" x="2009775" y="4875213"/>
          <p14:tracePt t="42958" x="1955800" y="4803775"/>
          <p14:tracePt t="42975" x="1938338" y="4776788"/>
          <p14:tracePt t="42991" x="1928813" y="4759325"/>
          <p14:tracePt t="43008" x="1928813" y="4732338"/>
          <p14:tracePt t="43041" x="1919288" y="4724400"/>
          <p14:tracePt t="43058" x="1919288" y="4714875"/>
          <p14:tracePt t="43083" x="1919288" y="4705350"/>
          <p14:tracePt t="43108" x="1919288" y="4697413"/>
          <p14:tracePt t="43146" x="1919288" y="4687888"/>
          <p14:tracePt t="43158" x="1919288" y="4679950"/>
          <p14:tracePt t="43170" x="1919288" y="4670425"/>
          <p14:tracePt t="43183" x="1919288" y="4652963"/>
          <p14:tracePt t="43195" x="1919288" y="4643438"/>
          <p14:tracePt t="43484" x="1901825" y="4633913"/>
          <p14:tracePt t="43497" x="1893888" y="4616450"/>
          <p14:tracePt t="43509" x="1866900" y="4616450"/>
          <p14:tracePt t="43522" x="1830388" y="4589463"/>
          <p14:tracePt t="43535" x="1803400" y="4572000"/>
          <p14:tracePt t="43547" x="1758950" y="4554538"/>
          <p14:tracePt t="43560" x="1724025" y="4527550"/>
          <p14:tracePt t="43575" x="1697038" y="4510088"/>
          <p14:tracePt t="43592" x="1670050" y="4500563"/>
          <p14:tracePt t="43608" x="1643063" y="4483100"/>
          <p14:tracePt t="43625" x="1633538" y="4465638"/>
          <p14:tracePt t="43642" x="1625600" y="4465638"/>
          <p14:tracePt t="43658" x="1625600" y="4446588"/>
          <p14:tracePt t="43675" x="1616075" y="4438650"/>
          <p14:tracePt t="43692" x="1616075" y="4419600"/>
          <p14:tracePt t="43735" x="1616075" y="4411663"/>
          <p14:tracePt t="43860" x="1616075" y="4402138"/>
          <p14:tracePt t="43873" x="1608138" y="4402138"/>
          <p14:tracePt t="43885" x="1598613" y="4402138"/>
          <p14:tracePt t="43911" x="1598613" y="4394200"/>
          <p14:tracePt t="43923" x="1598613" y="4384675"/>
          <p14:tracePt t="43948" x="1589088" y="4375150"/>
          <p14:tracePt t="43999" x="1589088" y="4367213"/>
          <p14:tracePt t="44163" x="1598613" y="4367213"/>
          <p14:tracePt t="44188" x="1608138" y="4367213"/>
          <p14:tracePt t="44224" x="1616075" y="4367213"/>
          <p14:tracePt t="44349" x="1625600" y="4357688"/>
          <p14:tracePt t="44374" x="1633538" y="4357688"/>
          <p14:tracePt t="44387" x="1643063" y="4357688"/>
          <p14:tracePt t="44400" x="1652588" y="4357688"/>
          <p14:tracePt t="44412" x="1679575" y="4348163"/>
          <p14:tracePt t="44425" x="1714500" y="4348163"/>
          <p14:tracePt t="44442" x="1758950" y="4340225"/>
          <p14:tracePt t="44459" x="1803400" y="4330700"/>
          <p14:tracePt t="44476" x="1874838" y="4330700"/>
          <p14:tracePt t="44493" x="1901825" y="4322763"/>
          <p14:tracePt t="44509" x="1928813" y="4322763"/>
          <p14:tracePt t="44526" x="1990725" y="4313238"/>
          <p14:tracePt t="44542" x="2036763" y="4303713"/>
          <p14:tracePt t="44559" x="2071688" y="4303713"/>
          <p14:tracePt t="44576" x="2125663" y="4303713"/>
          <p14:tracePt t="44592" x="2152650" y="4303713"/>
          <p14:tracePt t="44609" x="2170113" y="4303713"/>
          <p14:tracePt t="44626" x="2232025" y="4303713"/>
          <p14:tracePt t="44642" x="2259013" y="4303713"/>
          <p14:tracePt t="44659" x="2276475" y="4303713"/>
          <p14:tracePt t="44676" x="2312988" y="4303713"/>
          <p14:tracePt t="44693" x="2330450" y="4303713"/>
          <p14:tracePt t="44709" x="2347913" y="4303713"/>
          <p14:tracePt t="44726" x="2366963" y="4313238"/>
          <p14:tracePt t="44743" x="2384425" y="4313238"/>
          <p14:tracePt t="44776" x="2393950" y="4322763"/>
          <p14:tracePt t="44793" x="2401888" y="4322763"/>
          <p14:tracePt t="44839" x="2411413" y="4322763"/>
          <p14:tracePt t="45240" x="2401888" y="4322763"/>
          <p14:tracePt t="45465" x="2393950" y="4322763"/>
          <p14:tracePt t="45764" x="2411413" y="4322763"/>
          <p14:tracePt t="45777" x="2428875" y="4322763"/>
          <p14:tracePt t="45789" x="2482850" y="4322763"/>
          <p14:tracePt t="45801" x="2571750" y="4313238"/>
          <p14:tracePt t="45814" x="2660650" y="4313238"/>
          <p14:tracePt t="45828" x="2759075" y="4313238"/>
          <p14:tracePt t="45843" x="2874963" y="4313238"/>
          <p14:tracePt t="45859" x="2990850" y="4313238"/>
          <p14:tracePt t="45876" x="3062288" y="4313238"/>
          <p14:tracePt t="45893" x="3197225" y="4313238"/>
          <p14:tracePt t="45909" x="3295650" y="4313238"/>
          <p14:tracePt t="45926" x="3375025" y="4313238"/>
          <p14:tracePt t="45943" x="3402013" y="4313238"/>
          <p14:tracePt t="45960" x="3429000" y="4313238"/>
          <p14:tracePt t="45978" x="3473450" y="4313238"/>
          <p14:tracePt t="45993" x="3509963" y="4313238"/>
          <p14:tracePt t="46010" x="3527425" y="4313238"/>
          <p14:tracePt t="46028" x="3544888" y="4313238"/>
          <p14:tracePt t="46060" x="3554413" y="4313238"/>
          <p14:tracePt t="46204" x="3544888" y="4313238"/>
          <p14:tracePt t="46230" x="3536950" y="4313238"/>
          <p14:tracePt t="46319" x="3544888" y="4313238"/>
          <p14:tracePt t="46331" x="3571875" y="4313238"/>
          <p14:tracePt t="46344" x="3608388" y="4313238"/>
          <p14:tracePt t="46360" x="3660775" y="4313238"/>
          <p14:tracePt t="46377" x="3732213" y="4313238"/>
          <p14:tracePt t="46393" x="3795713" y="4313238"/>
          <p14:tracePt t="46410" x="3822700" y="4313238"/>
          <p14:tracePt t="46427" x="3840163" y="4313238"/>
          <p14:tracePt t="46443" x="3857625" y="4313238"/>
          <p14:tracePt t="46568" x="3848100" y="4313238"/>
          <p14:tracePt t="46581" x="3840163" y="4313238"/>
          <p14:tracePt t="46593" x="3822700" y="4313238"/>
          <p14:tracePt t="46605" x="3795713" y="4313238"/>
          <p14:tracePt t="46618" x="3776663" y="4313238"/>
          <p14:tracePt t="46630" x="3759200" y="4313238"/>
          <p14:tracePt t="46644" x="3741738" y="4313238"/>
          <p14:tracePt t="46660" x="3705225" y="4313238"/>
          <p14:tracePt t="46677" x="3625850" y="4330700"/>
          <p14:tracePt t="46694" x="3367088" y="4384675"/>
          <p14:tracePt t="46710" x="3027363" y="4483100"/>
          <p14:tracePt t="46727" x="2919413" y="4527550"/>
          <p14:tracePt t="46744" x="2714625" y="4589463"/>
          <p14:tracePt t="46760" x="2625725" y="4625975"/>
          <p14:tracePt t="46777" x="2562225" y="4643438"/>
          <p14:tracePt t="46794" x="2411413" y="4670425"/>
          <p14:tracePt t="46810" x="2339975" y="4697413"/>
          <p14:tracePt t="46827" x="2268538" y="4705350"/>
          <p14:tracePt t="46843" x="2179638" y="4741863"/>
          <p14:tracePt t="46860" x="2125663" y="4751388"/>
          <p14:tracePt t="46877" x="2081213" y="4751388"/>
          <p14:tracePt t="46882" x="2044700" y="4751388"/>
          <p14:tracePt t="46894" x="2027238" y="4751388"/>
          <p14:tracePt t="46910" x="2000250" y="4759325"/>
          <p14:tracePt t="46927" x="1990725" y="4759325"/>
          <p14:tracePt t="46943" x="1965325" y="4768850"/>
          <p14:tracePt t="46977" x="1955800" y="4768850"/>
          <p14:tracePt t="47245" x="1946275" y="4768850"/>
          <p14:tracePt t="47257" x="1938338" y="4768850"/>
          <p14:tracePt t="47269" x="1919288" y="4768850"/>
          <p14:tracePt t="47282" x="1893888" y="4768850"/>
          <p14:tracePt t="47295" x="1857375" y="4768850"/>
          <p14:tracePt t="47310" x="1812925" y="4768850"/>
          <p14:tracePt t="47327" x="1785938" y="4768850"/>
          <p14:tracePt t="47344" x="1724025" y="4768850"/>
          <p14:tracePt t="47361" x="1697038" y="4768850"/>
          <p14:tracePt t="47377" x="1679575" y="4768850"/>
          <p14:tracePt t="47394" x="1670050" y="4768850"/>
          <p14:tracePt t="47570" x="1679575" y="4768850"/>
          <p14:tracePt t="47583" x="1687513" y="4768850"/>
          <p14:tracePt t="47596" x="1697038" y="4768850"/>
          <p14:tracePt t="47608" x="1714500" y="4768850"/>
          <p14:tracePt t="47620" x="1731963" y="4768850"/>
          <p14:tracePt t="47633" x="1741488" y="4768850"/>
          <p14:tracePt t="47646" x="1768475" y="4768850"/>
          <p14:tracePt t="47661" x="1795463" y="4768850"/>
          <p14:tracePt t="47677" x="1839913" y="4768850"/>
          <p14:tracePt t="47694" x="1965325" y="4768850"/>
          <p14:tracePt t="47711" x="2017713" y="4768850"/>
          <p14:tracePt t="47727" x="2089150" y="4768850"/>
          <p14:tracePt t="47745" x="2205038" y="4768850"/>
          <p14:tracePt t="47760" x="2232025" y="4768850"/>
          <p14:tracePt t="47777" x="2268538" y="4768850"/>
          <p14:tracePt t="47794" x="2322513" y="4768850"/>
          <p14:tracePt t="47811" x="2347913" y="4768850"/>
          <p14:tracePt t="47828" x="2357438" y="4768850"/>
          <p14:tracePt t="47845" x="2366963" y="4768850"/>
          <p14:tracePt t="48021" x="2357438" y="4768850"/>
          <p14:tracePt t="48047" x="2347913" y="4768850"/>
          <p14:tracePt t="48084" x="2339975" y="4768850"/>
          <p14:tracePt t="48122" x="2330450" y="4768850"/>
          <p14:tracePt t="48185" x="2322513" y="4768850"/>
          <p14:tracePt t="48399" x="2330450" y="4768850"/>
          <p14:tracePt t="48423" x="2339975" y="4768850"/>
          <p14:tracePt t="48460" x="2347913" y="4768850"/>
          <p14:tracePt t="48510" x="2357438" y="4768850"/>
          <p14:tracePt t="48523" x="2366963" y="4768850"/>
          <p14:tracePt t="48535" x="2374900" y="4768850"/>
          <p14:tracePt t="48548" x="2393950" y="4768850"/>
          <p14:tracePt t="48561" x="2419350" y="4768850"/>
          <p14:tracePt t="48578" x="2465388" y="4768850"/>
          <p14:tracePt t="48594" x="2527300" y="4768850"/>
          <p14:tracePt t="48611" x="2625725" y="4768850"/>
          <p14:tracePt t="48628" x="2652713" y="4768850"/>
          <p14:tracePt t="48644" x="2660650" y="4768850"/>
          <p14:tracePt t="48661" x="2687638" y="4768850"/>
          <p14:tracePt t="49137" x="2679700" y="4768850"/>
          <p14:tracePt t="49163" x="2660650" y="4768850"/>
          <p14:tracePt t="49177" x="2643188" y="4768850"/>
          <p14:tracePt t="49189" x="2598738" y="4768850"/>
          <p14:tracePt t="49201" x="2509838" y="4786313"/>
          <p14:tracePt t="49216" x="2401888" y="4813300"/>
          <p14:tracePt t="49228" x="2303463" y="4840288"/>
          <p14:tracePt t="49245" x="2197100" y="4867275"/>
          <p14:tracePt t="49261" x="1785938" y="4938713"/>
          <p14:tracePt t="49278" x="1544638" y="5000625"/>
          <p14:tracePt t="49294" x="1455738" y="5010150"/>
          <p14:tracePt t="49311" x="1347788" y="5045075"/>
          <p14:tracePt t="49328" x="1295400" y="5054600"/>
          <p14:tracePt t="49344" x="1241425" y="5054600"/>
          <p14:tracePt t="49361" x="1214438" y="5062538"/>
          <p14:tracePt t="49378" x="1187450" y="5072063"/>
          <p14:tracePt t="49394" x="1179513" y="5072063"/>
          <p14:tracePt t="49411" x="1169988" y="5081588"/>
          <p14:tracePt t="49428" x="1160463" y="5081588"/>
          <p14:tracePt t="49499" x="1160463" y="5089525"/>
          <p14:tracePt t="49550" x="1169988" y="5089525"/>
          <p14:tracePt t="49562" x="1187450" y="5089525"/>
          <p14:tracePt t="49575" x="1204913" y="5089525"/>
          <p14:tracePt t="49587" x="1231900" y="5099050"/>
          <p14:tracePt t="49599" x="1268413" y="5108575"/>
          <p14:tracePt t="49613" x="1303338" y="5108575"/>
          <p14:tracePt t="49628" x="1374775" y="5116513"/>
          <p14:tracePt t="49645" x="1438275" y="5116513"/>
          <p14:tracePt t="49661" x="1500188" y="5116513"/>
          <p14:tracePt t="49678" x="1608138" y="5116513"/>
          <p14:tracePt t="49695" x="1714500" y="5116513"/>
          <p14:tracePt t="49712" x="1965325" y="5116513"/>
          <p14:tracePt t="49728" x="2179638" y="5116513"/>
          <p14:tracePt t="49745" x="2286000" y="5116513"/>
          <p14:tracePt t="49761" x="2357438" y="5116513"/>
          <p14:tracePt t="49778" x="2509838" y="5116513"/>
          <p14:tracePt t="49794" x="2544763" y="5116513"/>
          <p14:tracePt t="49811" x="2571750" y="5116513"/>
          <p14:tracePt t="49828" x="2608263" y="5116513"/>
          <p14:tracePt t="49845" x="2616200" y="5116513"/>
          <p14:tracePt t="50305" x="2608263" y="5116513"/>
          <p14:tracePt t="55795" x="2625725" y="5116513"/>
          <p14:tracePt t="55808" x="2670175" y="5108575"/>
          <p14:tracePt t="55820" x="2768600" y="5089525"/>
          <p14:tracePt t="55834" x="2894013" y="5081588"/>
          <p14:tracePt t="55848" x="3054350" y="5081588"/>
          <p14:tracePt t="55865" x="3251200" y="5081588"/>
          <p14:tracePt t="55882" x="4867275" y="5081588"/>
          <p14:tracePt t="55898" x="5303838" y="5081588"/>
          <p14:tracePt t="55915" x="5840413" y="5126038"/>
          <p14:tracePt t="55932" x="6143625" y="5170488"/>
          <p14:tracePt t="55948" x="6269038" y="5187950"/>
          <p14:tracePt t="55965" x="6340475" y="5197475"/>
          <p14:tracePt t="55982" x="6483350" y="5224463"/>
          <p14:tracePt t="55998" x="6537325" y="5232400"/>
          <p14:tracePt t="56015" x="6572250" y="5241925"/>
          <p14:tracePt t="56032" x="6616700" y="5251450"/>
          <p14:tracePt t="56048" x="6626225" y="5259388"/>
          <p14:tracePt t="56065" x="6634163" y="5259388"/>
          <p14:tracePt t="56134" x="6643688" y="5268913"/>
          <p14:tracePt t="56173" x="6653213" y="5268913"/>
          <p14:tracePt t="56185" x="6653213" y="5276850"/>
          <p14:tracePt t="56283" x="6653213" y="5286375"/>
          <p14:tracePt t="56295" x="6653213" y="5295900"/>
          <p14:tracePt t="56308" x="6653213" y="5313363"/>
          <p14:tracePt t="56321" x="6661150" y="5357813"/>
          <p14:tracePt t="56334" x="6680200" y="5446713"/>
          <p14:tracePt t="56348" x="6688138" y="5518150"/>
          <p14:tracePt t="56364" x="6688138" y="5554663"/>
          <p14:tracePt t="56381" x="6688138" y="5581650"/>
          <p14:tracePt t="56398" x="6688138" y="5634038"/>
          <p14:tracePt t="56415" x="6688138" y="5661025"/>
          <p14:tracePt t="56431" x="6661150" y="5697538"/>
          <p14:tracePt t="56448" x="6608763" y="5732463"/>
          <p14:tracePt t="56465" x="6562725" y="5751513"/>
          <p14:tracePt t="56481" x="6510338" y="5759450"/>
          <p14:tracePt t="56498" x="6348413" y="5786438"/>
          <p14:tracePt t="56515" x="6269038" y="5795963"/>
          <p14:tracePt t="56532" x="6180138" y="5803900"/>
          <p14:tracePt t="56548" x="6054725" y="5803900"/>
          <p14:tracePt t="56565" x="5983288" y="5803900"/>
          <p14:tracePt t="56581" x="5902325" y="5768975"/>
          <p14:tracePt t="56598" x="5813425" y="5688013"/>
          <p14:tracePt t="56615" x="5786438" y="5653088"/>
          <p14:tracePt t="56631" x="5768975" y="5616575"/>
          <p14:tracePt t="56648" x="5741988" y="5456238"/>
          <p14:tracePt t="56665" x="5732463" y="5367338"/>
          <p14:tracePt t="56681" x="5724525" y="5303838"/>
          <p14:tracePt t="56698" x="5715000" y="5126038"/>
          <p14:tracePt t="56715" x="5715000" y="5045075"/>
          <p14:tracePt t="56731" x="5715000" y="4983163"/>
          <p14:tracePt t="56748" x="5715000" y="4840288"/>
          <p14:tracePt t="56765" x="5715000" y="4768850"/>
          <p14:tracePt t="56781" x="5732463" y="4732338"/>
          <p14:tracePt t="56798" x="5751513" y="4679950"/>
          <p14:tracePt t="56815" x="5768975" y="4660900"/>
          <p14:tracePt t="56831" x="5776913" y="4643438"/>
          <p14:tracePt t="56848" x="5813425" y="4608513"/>
          <p14:tracePt t="56865" x="5830888" y="4589463"/>
          <p14:tracePt t="56881" x="5848350" y="4581525"/>
          <p14:tracePt t="56898" x="5884863" y="4572000"/>
          <p14:tracePt t="56931" x="5894388" y="4572000"/>
          <p14:tracePt t="57098" x="5884863" y="4572000"/>
          <p14:tracePt t="57977" x="5884863" y="4562475"/>
          <p14:tracePt t="57989" x="5884863" y="4537075"/>
          <p14:tracePt t="58002" x="5902325" y="4510088"/>
          <p14:tracePt t="58016" x="5938838" y="4456113"/>
          <p14:tracePt t="58032" x="5973763" y="4411663"/>
          <p14:tracePt t="58051" x="6089650" y="4286250"/>
          <p14:tracePt t="58066" x="6143625" y="4232275"/>
          <p14:tracePt t="58082" x="6197600" y="4187825"/>
          <p14:tracePt t="58100" x="6251575" y="4152900"/>
          <p14:tracePt t="58116" x="6367463" y="4108450"/>
          <p14:tracePt t="58132" x="6402388" y="4089400"/>
          <p14:tracePt t="58151" x="6446838" y="4089400"/>
          <p14:tracePt t="58166" x="6473825" y="4089400"/>
          <p14:tracePt t="58182" x="6483350" y="4089400"/>
          <p14:tracePt t="58199" x="6500813" y="4089400"/>
          <p14:tracePt t="58216" x="6527800" y="4089400"/>
          <p14:tracePt t="58233" x="6545263" y="4089400"/>
          <p14:tracePt t="58250" x="6562725" y="4089400"/>
          <p14:tracePt t="58266" x="6599238" y="4089400"/>
          <p14:tracePt t="58283" x="6643688" y="4089400"/>
          <p14:tracePt t="58300" x="6769100" y="4108450"/>
          <p14:tracePt t="58316" x="6973888" y="4152900"/>
          <p14:tracePt t="58333" x="7037388" y="4160838"/>
          <p14:tracePt t="58349" x="7089775" y="4179888"/>
          <p14:tracePt t="58366" x="7197725" y="4232275"/>
          <p14:tracePt t="58383" x="7224713" y="4251325"/>
          <p14:tracePt t="58399" x="7242175" y="4268788"/>
          <p14:tracePt t="58416" x="7286625" y="4322763"/>
          <p14:tracePt t="58433" x="7313613" y="4340225"/>
          <p14:tracePt t="58450" x="7331075" y="4384675"/>
          <p14:tracePt t="58466" x="7412038" y="4500563"/>
          <p14:tracePt t="58483" x="7429500" y="4562475"/>
          <p14:tracePt t="58499" x="7429500" y="4598988"/>
          <p14:tracePt t="58516" x="7429500" y="4652963"/>
          <p14:tracePt t="58533" x="7439025" y="4697413"/>
          <p14:tracePt t="58549" x="7446963" y="4776788"/>
          <p14:tracePt t="58566" x="7473950" y="4884738"/>
          <p14:tracePt t="58583" x="7483475" y="4911725"/>
          <p14:tracePt t="58599" x="7491413" y="4938713"/>
          <p14:tracePt t="58616" x="7491413" y="4991100"/>
          <p14:tracePt t="58633" x="7491413" y="5000625"/>
          <p14:tracePt t="58690" x="7491413" y="5010150"/>
          <p14:tracePt t="59441" x="7491413" y="5018088"/>
          <p14:tracePt t="59453" x="7491413" y="5027613"/>
          <p14:tracePt t="59465" x="7491413" y="5054600"/>
          <p14:tracePt t="59478" x="7491413" y="5081588"/>
          <p14:tracePt t="59491" x="7491413" y="5160963"/>
          <p14:tracePt t="59503" x="7483475" y="5259388"/>
          <p14:tracePt t="59516" x="7456488" y="5340350"/>
          <p14:tracePt t="59533" x="7419975" y="5411788"/>
          <p14:tracePt t="59549" x="7402513" y="5491163"/>
          <p14:tracePt t="59566" x="7375525" y="5581650"/>
          <p14:tracePt t="59583" x="7358063" y="5599113"/>
          <p14:tracePt t="59599" x="7358063" y="5608638"/>
          <p14:tracePt t="59616" x="7340600" y="5626100"/>
          <p14:tracePt t="59633" x="7331075" y="5626100"/>
          <p14:tracePt t="59649" x="7323138" y="5626100"/>
          <p14:tracePt t="59666" x="7296150" y="5634038"/>
          <p14:tracePt t="59683" x="7259638" y="5643563"/>
          <p14:tracePt t="59699" x="7161213" y="5661025"/>
          <p14:tracePt t="59716" x="6946900" y="5688013"/>
          <p14:tracePt t="59733" x="6813550" y="5697538"/>
          <p14:tracePt t="59750" x="6705600" y="5715000"/>
          <p14:tracePt t="59766" x="6510338" y="5724525"/>
          <p14:tracePt t="59783" x="6402388" y="5724525"/>
          <p14:tracePt t="59799" x="6313488" y="5724525"/>
          <p14:tracePt t="59816" x="6134100" y="5715000"/>
          <p14:tracePt t="59833" x="6081713" y="5670550"/>
          <p14:tracePt t="59850" x="6027738" y="5653088"/>
          <p14:tracePt t="59867" x="5991225" y="5599113"/>
          <p14:tracePt t="59883" x="5911850" y="5456238"/>
          <p14:tracePt t="59900" x="5884863" y="5394325"/>
          <p14:tracePt t="59917" x="5867400" y="5313363"/>
          <p14:tracePt t="59933" x="5822950" y="5126038"/>
          <p14:tracePt t="59950" x="5813425" y="5062538"/>
          <p14:tracePt t="59967" x="5803900" y="4929188"/>
          <p14:tracePt t="59983" x="5803900" y="4840288"/>
          <p14:tracePt t="60000" x="5803900" y="4795838"/>
          <p14:tracePt t="60017" x="5822950" y="4705350"/>
          <p14:tracePt t="60033" x="5848350" y="4652963"/>
          <p14:tracePt t="60050" x="5884863" y="4589463"/>
          <p14:tracePt t="60067" x="5911850" y="4537075"/>
          <p14:tracePt t="60083" x="5956300" y="4491038"/>
          <p14:tracePt t="60100" x="5965825" y="4483100"/>
          <p14:tracePt t="60117" x="6027738" y="4465638"/>
          <p14:tracePt t="60133" x="6072188" y="4456113"/>
          <p14:tracePt t="60150" x="6126163" y="4438650"/>
          <p14:tracePt t="60167" x="6251575" y="4419600"/>
          <p14:tracePt t="60183" x="6313488" y="4411663"/>
          <p14:tracePt t="60200" x="6384925" y="4402138"/>
          <p14:tracePt t="60217" x="6537325" y="4384675"/>
          <p14:tracePt t="60233" x="6626225" y="4384675"/>
          <p14:tracePt t="60250" x="6697663" y="4384675"/>
          <p14:tracePt t="60267" x="6858000" y="4384675"/>
          <p14:tracePt t="60283" x="6991350" y="4384675"/>
          <p14:tracePt t="60300" x="7089775" y="4394200"/>
          <p14:tracePt t="60318" x="7161213" y="4438650"/>
          <p14:tracePt t="60334" x="7170738" y="4438650"/>
          <p14:tracePt t="60350" x="7188200" y="4456113"/>
          <p14:tracePt t="60368" x="7197725" y="4581525"/>
          <p14:tracePt t="60383" x="7205663" y="4670425"/>
          <p14:tracePt t="60400" x="7215188" y="4768850"/>
          <p14:tracePt t="60418" x="7242175" y="5045075"/>
          <p14:tracePt t="60433" x="7251700" y="5126038"/>
          <p14:tracePt t="60450" x="7259638" y="5259388"/>
          <p14:tracePt t="60468" x="7259638" y="5367338"/>
          <p14:tracePt t="60483" x="7259638" y="5384800"/>
          <p14:tracePt t="60500" x="7259638" y="5402263"/>
          <p14:tracePt t="60518" x="7251700" y="5446713"/>
          <p14:tracePt t="60534" x="7251700" y="5473700"/>
          <p14:tracePt t="60550" x="7232650" y="5500688"/>
          <p14:tracePt t="60568" x="7224713" y="5537200"/>
          <p14:tracePt t="60584" x="7215188" y="5545138"/>
          <p14:tracePt t="60618" x="7205663" y="5554663"/>
          <p14:tracePt t="60634" x="7205663" y="5562600"/>
          <p14:tracePt t="60657" x="7197725" y="5562600"/>
          <p14:tracePt t="61135" x="7188200" y="5562600"/>
          <p14:tracePt t="61146" x="7180263" y="5562600"/>
          <p14:tracePt t="61158" x="7161213" y="5562600"/>
          <p14:tracePt t="61172" x="7116763" y="5562600"/>
          <p14:tracePt t="61184" x="6823075" y="5562600"/>
          <p14:tracePt t="61201" x="5929313" y="5500688"/>
          <p14:tracePt t="61217" x="5170488" y="5419725"/>
          <p14:tracePt t="61234" x="4367213" y="5295900"/>
          <p14:tracePt t="61251" x="3990975" y="5259388"/>
          <p14:tracePt t="61267" x="3786188" y="5232400"/>
          <p14:tracePt t="61284" x="3446463" y="5187950"/>
          <p14:tracePt t="61301" x="3357563" y="5180013"/>
          <p14:tracePt t="61317" x="3268663" y="5160963"/>
          <p14:tracePt t="61334" x="3205163" y="5160963"/>
          <p14:tracePt t="61936" x="3197225" y="5160963"/>
          <p14:tracePt t="61948" x="3197225" y="5153025"/>
          <p14:tracePt t="61961" x="3197225" y="5143500"/>
          <p14:tracePt t="61976" x="3197225" y="5133975"/>
          <p14:tracePt t="61987" x="3197225" y="5126038"/>
          <p14:tracePt t="62001" x="3197225" y="5099050"/>
          <p14:tracePt t="62018" x="3232150" y="5027613"/>
          <p14:tracePt t="62035" x="3384550" y="4803775"/>
          <p14:tracePt t="62051" x="3419475" y="4759325"/>
          <p14:tracePt t="62068" x="3455988" y="4741863"/>
          <p14:tracePt t="62085" x="3517900" y="4679950"/>
          <p14:tracePt t="62101" x="3554413" y="4633913"/>
          <p14:tracePt t="62118" x="3581400" y="4589463"/>
          <p14:tracePt t="62134" x="3589338" y="4554538"/>
          <p14:tracePt t="62151" x="3589338" y="4527550"/>
          <p14:tracePt t="62168" x="3589338" y="4518025"/>
          <p14:tracePt t="62186" x="3581400" y="4510088"/>
          <p14:tracePt t="62201" x="3562350" y="4510088"/>
          <p14:tracePt t="62218" x="3544888" y="4500563"/>
          <p14:tracePt t="62236" x="3446463" y="4483100"/>
          <p14:tracePt t="62251" x="3348038" y="4473575"/>
          <p14:tracePt t="62268" x="3224213" y="4465638"/>
          <p14:tracePt t="62285" x="2965450" y="4446588"/>
          <p14:tracePt t="62301" x="2847975" y="4438650"/>
          <p14:tracePt t="62318" x="2679700" y="4411663"/>
          <p14:tracePt t="62336" x="2473325" y="4384675"/>
          <p14:tracePt t="62351" x="2339975" y="4357688"/>
          <p14:tracePt t="62368" x="2241550" y="4348163"/>
          <p14:tracePt t="62386" x="2000250" y="4322763"/>
          <p14:tracePt t="62401" x="1893888" y="4313238"/>
          <p14:tracePt t="62418" x="1822450" y="4303713"/>
          <p14:tracePt t="62436" x="1679575" y="4286250"/>
          <p14:tracePt t="62451" x="1652588" y="4276725"/>
          <p14:tracePt t="62468" x="1633538" y="4276725"/>
          <p14:tracePt t="62486" x="1625600" y="4276725"/>
          <p14:tracePt t="62638" x="1643063" y="4276725"/>
          <p14:tracePt t="62650" x="1660525" y="4276725"/>
          <p14:tracePt t="62663" x="1670050" y="4276725"/>
          <p14:tracePt t="62677" x="1697038" y="4276725"/>
          <p14:tracePt t="62688" x="1741488" y="4276725"/>
          <p14:tracePt t="62701" x="1847850" y="4276725"/>
          <p14:tracePt t="62718" x="1990725" y="4276725"/>
          <p14:tracePt t="62735" x="2339975" y="4259263"/>
          <p14:tracePt t="62751" x="2598738" y="4241800"/>
          <p14:tracePt t="62768" x="2679700" y="4232275"/>
          <p14:tracePt t="62785" x="2795588" y="4214813"/>
          <p14:tracePt t="62801" x="2982913" y="4197350"/>
          <p14:tracePt t="62818" x="3125788" y="4197350"/>
          <p14:tracePt t="62835" x="3259138" y="4179888"/>
          <p14:tracePt t="62852" x="3517900" y="4179888"/>
          <p14:tracePt t="62868" x="3571875" y="4179888"/>
          <p14:tracePt t="62885" x="3608388" y="4179888"/>
          <p14:tracePt t="62901" x="3643313" y="4187825"/>
          <p14:tracePt t="62935" x="3652838" y="4187825"/>
          <p14:tracePt t="62989" x="3652838" y="4197350"/>
          <p14:tracePt t="63014" x="3633788" y="4197350"/>
          <p14:tracePt t="63026" x="3598863" y="4205288"/>
          <p14:tracePt t="63039" x="3544888" y="4214813"/>
          <p14:tracePt t="63052" x="3490913" y="4224338"/>
          <p14:tracePt t="63068" x="3402013" y="4241800"/>
          <p14:tracePt t="63085" x="3286125" y="4259263"/>
          <p14:tracePt t="63102" x="3081338" y="4303713"/>
          <p14:tracePt t="63118" x="2990850" y="4322763"/>
          <p14:tracePt t="63135" x="2901950" y="4340225"/>
          <p14:tracePt t="63152" x="2847975" y="4348163"/>
          <p14:tracePt t="63168" x="2840038" y="43481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metropolitan area network (MAN) </a:t>
            </a:r>
            <a:r>
              <a:rPr lang="en-US" dirty="0"/>
              <a:t>connects LANs in a metropolitan area. MANs span an entire geographic area typically a town or city, but sometimes a campus.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wide area network </a:t>
            </a:r>
            <a:r>
              <a:rPr lang="en-US" dirty="0"/>
              <a:t>(</a:t>
            </a:r>
            <a:r>
              <a:rPr lang="en-US" b="1" dirty="0">
                <a:solidFill>
                  <a:srgbClr val="005F86"/>
                </a:solidFill>
              </a:rPr>
              <a:t>WAN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is a network that covers a large geographic area. The size of the WAN is larger than LAN and MAN. A WAN can cover cities, country or even continent.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5F86"/>
                </a:solidFill>
              </a:rPr>
              <a:t>personal area network</a:t>
            </a:r>
            <a:r>
              <a:rPr lang="en-US" dirty="0">
                <a:solidFill>
                  <a:srgbClr val="005F86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5F86"/>
                </a:solidFill>
              </a:rPr>
              <a:t>PAN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is a network that connects computers and devices in an individual’s workspace with wired and wireless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 455</a:t>
            </a:r>
          </a:p>
          <a:p>
            <a:r>
              <a:rPr lang="en-US" dirty="0"/>
              <a:t>Figure 10-5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217"/>
    </mc:Choice>
    <mc:Fallback xmlns="">
      <p:transition advTm="126217"/>
    </mc:Fallback>
  </mc:AlternateContent>
  <p:extLst>
    <p:ext uri="{3A86A75C-4F4B-4683-9AE1-C65F6400EC91}">
      <p14:laserTraceLst xmlns:p14="http://schemas.microsoft.com/office/powerpoint/2010/main">
        <p14:tracePtLst>
          <p14:tracePt t="1061" x="2857500" y="4322763"/>
          <p14:tracePt t="1073" x="2901950" y="4241800"/>
          <p14:tracePt t="1086" x="3054350" y="4044950"/>
          <p14:tracePt t="1099" x="3509963" y="3394075"/>
          <p14:tracePt t="1112" x="3732213" y="3214688"/>
          <p14:tracePt t="1129" x="3894138" y="3054350"/>
          <p14:tracePt t="1145" x="4187825" y="2705100"/>
          <p14:tracePt t="1162" x="4983163" y="2027238"/>
          <p14:tracePt t="1179" x="6126163" y="1446213"/>
          <p14:tracePt t="1737" x="6108700" y="1446213"/>
          <p14:tracePt t="1754" x="6062663" y="1446213"/>
          <p14:tracePt t="1774" x="5840413" y="1482725"/>
          <p14:tracePt t="1793" x="5661025" y="1562100"/>
          <p14:tracePt t="1818" x="5500688" y="1670050"/>
          <p14:tracePt t="1839" x="5375275" y="1741488"/>
          <p14:tracePt t="1861" x="5251450" y="1803400"/>
          <p14:tracePt t="1880" x="5205413" y="1839913"/>
          <p14:tracePt t="1899" x="5116513" y="1938338"/>
          <p14:tracePt t="1918" x="5081588" y="1982788"/>
          <p14:tracePt t="1935" x="5062538" y="2017713"/>
          <p14:tracePt t="1946" x="5037138" y="2036763"/>
          <p14:tracePt t="1962" x="5027613" y="2054225"/>
          <p14:tracePt t="1996" x="5027613" y="2062163"/>
          <p14:tracePt t="2012" x="5027613" y="2071688"/>
          <p14:tracePt t="2029" x="5027613" y="2081213"/>
          <p14:tracePt t="2063" x="5027613" y="2089150"/>
          <p14:tracePt t="2202" x="5018088" y="2089150"/>
          <p14:tracePt t="2239" x="5010150" y="2089150"/>
          <p14:tracePt t="2251" x="5000625" y="2089150"/>
          <p14:tracePt t="2264" x="4973638" y="2089150"/>
          <p14:tracePt t="2279" x="4902200" y="2089150"/>
          <p14:tracePt t="2295" x="4705350" y="2089150"/>
          <p14:tracePt t="2312" x="4179888" y="2071688"/>
          <p14:tracePt t="2329" x="4089400" y="2062163"/>
          <p14:tracePt t="2345" x="3990975" y="2062163"/>
          <p14:tracePt t="2362" x="3884613" y="2062163"/>
          <p14:tracePt t="2379" x="3705225" y="2054225"/>
          <p14:tracePt t="2396" x="3625850" y="2054225"/>
          <p14:tracePt t="2412" x="3482975" y="2044700"/>
          <p14:tracePt t="2429" x="3438525" y="2044700"/>
          <p14:tracePt t="2446" x="3429000" y="2044700"/>
          <p14:tracePt t="2462" x="3419475" y="2036763"/>
          <p14:tracePt t="2479" x="3411538" y="2036763"/>
          <p14:tracePt t="2801" x="3402013" y="2036763"/>
          <p14:tracePt t="2814" x="3394075" y="2036763"/>
          <p14:tracePt t="2826" x="3357563" y="2027238"/>
          <p14:tracePt t="2838" x="3259138" y="2017713"/>
          <p14:tracePt t="2851" x="3054350" y="1990725"/>
          <p14:tracePt t="2864" x="2500313" y="1990725"/>
          <p14:tracePt t="2879" x="2062163" y="1990725"/>
          <p14:tracePt t="2896" x="1795463" y="1990725"/>
          <p14:tracePt t="2914" x="1527175" y="1990725"/>
          <p14:tracePt t="2929" x="1428750" y="1990725"/>
          <p14:tracePt t="2946" x="1357313" y="1990725"/>
          <p14:tracePt t="2964" x="1214438" y="1990725"/>
          <p14:tracePt t="2979" x="1179513" y="1990725"/>
          <p14:tracePt t="2996" x="1160463" y="1990725"/>
          <p14:tracePt t="3014" x="1143000" y="1990725"/>
          <p14:tracePt t="3354" x="1152525" y="1990725"/>
          <p14:tracePt t="3592" x="1160463" y="1990725"/>
          <p14:tracePt t="3729" x="1169988" y="1990725"/>
          <p14:tracePt t="3978" x="1179513" y="1990725"/>
          <p14:tracePt t="4003" x="1187450" y="1990725"/>
          <p14:tracePt t="4028" x="1196975" y="1990725"/>
          <p14:tracePt t="4041" x="1214438" y="1990725"/>
          <p14:tracePt t="4054" x="1241425" y="1990725"/>
          <p14:tracePt t="4067" x="1285875" y="1990725"/>
          <p14:tracePt t="4079" x="1357313" y="2009775"/>
          <p14:tracePt t="4096" x="1411288" y="2027238"/>
          <p14:tracePt t="4113" x="1438275" y="2044700"/>
          <p14:tracePt t="4129" x="1473200" y="2054225"/>
          <p14:tracePt t="4146" x="1490663" y="2062163"/>
          <p14:tracePt t="4380" x="1500188" y="2062163"/>
          <p14:tracePt t="4392" x="1509713" y="2062163"/>
          <p14:tracePt t="4405" x="1544638" y="2062163"/>
          <p14:tracePt t="4417" x="1776413" y="2062163"/>
          <p14:tracePt t="4430" x="3009900" y="2062163"/>
          <p14:tracePt t="4446" x="4446588" y="2062163"/>
          <p14:tracePt t="4463" x="4911725" y="2062163"/>
          <p14:tracePt t="4480" x="5446713" y="2062163"/>
          <p14:tracePt t="4496" x="5500688" y="2071688"/>
          <p14:tracePt t="4513" x="5554663" y="2071688"/>
          <p14:tracePt t="4530" x="5616575" y="2071688"/>
          <p14:tracePt t="4546" x="5626100" y="2071688"/>
          <p14:tracePt t="4870" x="5616575" y="2071688"/>
          <p14:tracePt t="4883" x="5608638" y="2071688"/>
          <p14:tracePt t="4895" x="5599113" y="2071688"/>
          <p14:tracePt t="4907" x="5589588" y="2071688"/>
          <p14:tracePt t="4920" x="5572125" y="2071688"/>
          <p14:tracePt t="4933" x="5545138" y="2071688"/>
          <p14:tracePt t="4947" x="5527675" y="2071688"/>
          <p14:tracePt t="4964" x="5483225" y="2071688"/>
          <p14:tracePt t="4981" x="5419725" y="2071688"/>
          <p14:tracePt t="4997" x="5394325" y="2071688"/>
          <p14:tracePt t="5014" x="5375275" y="2071688"/>
          <p14:tracePt t="5032" x="5348288" y="2071688"/>
          <p14:tracePt t="5047" x="5340350" y="2071688"/>
          <p14:tracePt t="5064" x="5322888" y="2071688"/>
          <p14:tracePt t="5082" x="5303838" y="2071688"/>
          <p14:tracePt t="5097" x="5295900" y="2071688"/>
          <p14:tracePt t="5114" x="5276850" y="2071688"/>
          <p14:tracePt t="5132" x="5259388" y="2071688"/>
          <p14:tracePt t="5147" x="5241925" y="2071688"/>
          <p14:tracePt t="5165" x="5214938" y="2071688"/>
          <p14:tracePt t="5180" x="5197475" y="2081213"/>
          <p14:tracePt t="5197" x="5108575" y="2089150"/>
          <p14:tracePt t="5214" x="5081588" y="2098675"/>
          <p14:tracePt t="5231" x="5037138" y="2108200"/>
          <p14:tracePt t="5247" x="5018088" y="2108200"/>
          <p14:tracePt t="5264" x="5010150" y="2108200"/>
          <p14:tracePt t="5281" x="4991100" y="2108200"/>
          <p14:tracePt t="5297" x="4983163" y="2108200"/>
          <p14:tracePt t="5333" x="4973638" y="2108200"/>
          <p14:tracePt t="5434" x="4991100" y="2108200"/>
          <p14:tracePt t="5446" x="5010150" y="2108200"/>
          <p14:tracePt t="5459" x="5054600" y="2098675"/>
          <p14:tracePt t="5472" x="5089525" y="2089150"/>
          <p14:tracePt t="5484" x="5143500" y="2081213"/>
          <p14:tracePt t="5497" x="5187950" y="2071688"/>
          <p14:tracePt t="5514" x="5251450" y="2071688"/>
          <p14:tracePt t="5531" x="5313363" y="2071688"/>
          <p14:tracePt t="5547" x="5411788" y="2062163"/>
          <p14:tracePt t="5564" x="5446713" y="2062163"/>
          <p14:tracePt t="5581" x="5473700" y="2062163"/>
          <p14:tracePt t="5597" x="5510213" y="2062163"/>
          <p14:tracePt t="5614" x="5518150" y="2062163"/>
          <p14:tracePt t="5747" x="5500688" y="2062163"/>
          <p14:tracePt t="5760" x="5483225" y="2062163"/>
          <p14:tracePt t="5772" x="5473700" y="2062163"/>
          <p14:tracePt t="5785" x="5446713" y="2062163"/>
          <p14:tracePt t="5798" x="5411788" y="2062163"/>
          <p14:tracePt t="5814" x="5357813" y="2054225"/>
          <p14:tracePt t="5831" x="5303838" y="2054225"/>
          <p14:tracePt t="5848" x="5133975" y="2054225"/>
          <p14:tracePt t="5864" x="5072063" y="2054225"/>
          <p14:tracePt t="5881" x="5037138" y="2054225"/>
          <p14:tracePt t="5898" x="4991100" y="2054225"/>
          <p14:tracePt t="5914" x="4983163" y="2054225"/>
          <p14:tracePt t="6073" x="4991100" y="2054225"/>
          <p14:tracePt t="6086" x="5000625" y="2044700"/>
          <p14:tracePt t="6098" x="5010150" y="2044700"/>
          <p14:tracePt t="6111" x="5018088" y="2044700"/>
          <p14:tracePt t="6123" x="5037138" y="2044700"/>
          <p14:tracePt t="6136" x="5045075" y="2044700"/>
          <p14:tracePt t="6149" x="5054600" y="2044700"/>
          <p14:tracePt t="6164" x="5062538" y="2044700"/>
          <p14:tracePt t="6181" x="5072063" y="2044700"/>
          <p14:tracePt t="6198" x="5081588" y="2044700"/>
          <p14:tracePt t="6214" x="5099050" y="2044700"/>
          <p14:tracePt t="6231" x="5116513" y="2044700"/>
          <p14:tracePt t="6248" x="5180013" y="2044700"/>
          <p14:tracePt t="6264" x="5205413" y="2044700"/>
          <p14:tracePt t="6281" x="5232400" y="2044700"/>
          <p14:tracePt t="6297" x="5268913" y="2044700"/>
          <p14:tracePt t="6315" x="5286375" y="2044700"/>
          <p14:tracePt t="6462" x="5276850" y="2044700"/>
          <p14:tracePt t="6474" x="5268913" y="2044700"/>
          <p14:tracePt t="6487" x="5251450" y="2044700"/>
          <p14:tracePt t="6511" x="5241925" y="2044700"/>
          <p14:tracePt t="7602" x="5232400" y="2044700"/>
          <p14:tracePt t="7615" x="5224463" y="2044700"/>
          <p14:tracePt t="7627" x="5214938" y="2044700"/>
          <p14:tracePt t="7640" x="5197475" y="2044700"/>
          <p14:tracePt t="7652" x="5187950" y="2044700"/>
          <p14:tracePt t="7665" x="5180013" y="2044700"/>
          <p14:tracePt t="7682" x="5170488" y="2044700"/>
          <p14:tracePt t="7698" x="5170488" y="2054225"/>
          <p14:tracePt t="7715" x="5153025" y="2054225"/>
          <p14:tracePt t="7890" x="5160963" y="2054225"/>
          <p14:tracePt t="8818" x="5170488" y="2054225"/>
          <p14:tracePt t="8843" x="5180013" y="2054225"/>
          <p14:tracePt t="8856" x="5197475" y="2054225"/>
          <p14:tracePt t="8869" x="5224463" y="2054225"/>
          <p14:tracePt t="8882" x="5276850" y="2054225"/>
          <p14:tracePt t="8899" x="5348288" y="2054225"/>
          <p14:tracePt t="8917" x="5402263" y="2054225"/>
          <p14:tracePt t="8932" x="5518150" y="2054225"/>
          <p14:tracePt t="8949" x="5554663" y="2054225"/>
          <p14:tracePt t="8966" x="5581650" y="2054225"/>
          <p14:tracePt t="8982" x="5653088" y="2054225"/>
          <p14:tracePt t="8999" x="5741988" y="2054225"/>
          <p14:tracePt t="9016" x="5830888" y="2054225"/>
          <p14:tracePt t="9032" x="6000750" y="2062163"/>
          <p14:tracePt t="9049" x="6089650" y="2081213"/>
          <p14:tracePt t="9066" x="6126163" y="2089150"/>
          <p14:tracePt t="9082" x="6170613" y="2098675"/>
          <p14:tracePt t="9099" x="6180138" y="2098675"/>
          <p14:tracePt t="9116" x="6188075" y="2098675"/>
          <p14:tracePt t="9132" x="6197600" y="2098675"/>
          <p14:tracePt t="9184" x="6197600" y="2108200"/>
          <p14:tracePt t="9583" x="6215063" y="2108200"/>
          <p14:tracePt t="9595" x="6224588" y="2108200"/>
          <p14:tracePt t="9609" x="6242050" y="2108200"/>
          <p14:tracePt t="9620" x="6269038" y="2108200"/>
          <p14:tracePt t="9633" x="6296025" y="2108200"/>
          <p14:tracePt t="9649" x="6313488" y="2098675"/>
          <p14:tracePt t="9666" x="6330950" y="2098675"/>
          <p14:tracePt t="9683" x="6348413" y="2098675"/>
          <p14:tracePt t="9896" x="6357938" y="2098675"/>
          <p14:tracePt t="9909" x="6367463" y="2098675"/>
          <p14:tracePt t="9921" x="6384925" y="2098675"/>
          <p14:tracePt t="9934" x="6402388" y="2098675"/>
          <p14:tracePt t="9950" x="6446838" y="2098675"/>
          <p14:tracePt t="9966" x="6483350" y="2098675"/>
          <p14:tracePt t="9983" x="6545263" y="2098675"/>
          <p14:tracePt t="9999" x="6562725" y="2098675"/>
          <p14:tracePt t="10016" x="6572250" y="2098675"/>
          <p14:tracePt t="10033" x="6581775" y="2098675"/>
          <p14:tracePt t="10050" x="6589713" y="2098675"/>
          <p14:tracePt t="10097" x="6599238" y="2098675"/>
          <p14:tracePt t="10309" x="6589713" y="2098675"/>
          <p14:tracePt t="10322" x="6572250" y="2098675"/>
          <p14:tracePt t="10336" x="6554788" y="2098675"/>
          <p14:tracePt t="10349" x="6518275" y="2098675"/>
          <p14:tracePt t="10366" x="6456363" y="2098675"/>
          <p14:tracePt t="10383" x="6170613" y="2098675"/>
          <p14:tracePt t="10400" x="6000750" y="2098675"/>
          <p14:tracePt t="10416" x="5562600" y="2108200"/>
          <p14:tracePt t="10433" x="5000625" y="2160588"/>
          <p14:tracePt t="10450" x="3956050" y="2322513"/>
          <p14:tracePt t="10466" x="3724275" y="2366963"/>
          <p14:tracePt t="10484" x="3187700" y="2438400"/>
          <p14:tracePt t="10500" x="3027363" y="2465388"/>
          <p14:tracePt t="10516" x="2911475" y="2473325"/>
          <p14:tracePt t="10534" x="2776538" y="2490788"/>
          <p14:tracePt t="10550" x="2724150" y="2500313"/>
          <p14:tracePt t="10566" x="2660650" y="2509838"/>
          <p14:tracePt t="10584" x="2608263" y="2509838"/>
          <p14:tracePt t="10600" x="2598738" y="2509838"/>
          <p14:tracePt t="10617" x="2589213" y="2517775"/>
          <p14:tracePt t="10621" x="2581275" y="2517775"/>
          <p14:tracePt t="10650" x="2571750" y="2517775"/>
          <p14:tracePt t="10673" x="2571750" y="2527300"/>
          <p14:tracePt t="11111" x="2581275" y="2527300"/>
          <p14:tracePt t="11175" x="2589213" y="2527300"/>
          <p14:tracePt t="11201" x="2598738" y="2527300"/>
          <p14:tracePt t="11213" x="2608263" y="2527300"/>
          <p14:tracePt t="11226" x="2616200" y="2527300"/>
          <p14:tracePt t="11239" x="2633663" y="2527300"/>
          <p14:tracePt t="11251" x="2652713" y="2527300"/>
          <p14:tracePt t="11267" x="2660650" y="2527300"/>
          <p14:tracePt t="11284" x="2687638" y="2527300"/>
          <p14:tracePt t="11300" x="2751138" y="2527300"/>
          <p14:tracePt t="11317" x="2786063" y="2527300"/>
          <p14:tracePt t="11333" x="2803525" y="2527300"/>
          <p14:tracePt t="11350" x="2847975" y="2527300"/>
          <p14:tracePt t="11367" x="2857500" y="2527300"/>
          <p14:tracePt t="11384" x="2874963" y="2527300"/>
          <p14:tracePt t="11400" x="2901950" y="2527300"/>
          <p14:tracePt t="11433" x="2911475" y="2527300"/>
          <p14:tracePt t="11450" x="2919413" y="2527300"/>
          <p14:tracePt t="11876" x="2928938" y="2527300"/>
          <p14:tracePt t="11927" x="2938463" y="2527300"/>
          <p14:tracePt t="11951" x="2946400" y="2517775"/>
          <p14:tracePt t="11964" x="2955925" y="2517775"/>
          <p14:tracePt t="11976" x="2965450" y="2509838"/>
          <p14:tracePt t="11990" x="2982913" y="2509838"/>
          <p14:tracePt t="12002" x="2990850" y="2509838"/>
          <p14:tracePt t="12017" x="3000375" y="2509838"/>
          <p14:tracePt t="12034" x="3009900" y="2509838"/>
          <p14:tracePt t="12050" x="3027363" y="2509838"/>
          <p14:tracePt t="13278" x="3036888" y="2509838"/>
          <p14:tracePt t="13290" x="3044825" y="2509838"/>
          <p14:tracePt t="13303" x="3062288" y="2509838"/>
          <p14:tracePt t="13318" x="3089275" y="2509838"/>
          <p14:tracePt t="13334" x="3133725" y="2509838"/>
          <p14:tracePt t="13352" x="3232150" y="2509838"/>
          <p14:tracePt t="13368" x="3286125" y="2509838"/>
          <p14:tracePt t="13384" x="3375025" y="2509838"/>
          <p14:tracePt t="13402" x="3517900" y="2509838"/>
          <p14:tracePt t="13418" x="3598863" y="2509838"/>
          <p14:tracePt t="13435" x="3687763" y="2509838"/>
          <p14:tracePt t="13452" x="3795713" y="2509838"/>
          <p14:tracePt t="13468" x="3840163" y="2509838"/>
          <p14:tracePt t="13485" x="3911600" y="2509838"/>
          <p14:tracePt t="13502" x="4037013" y="2500313"/>
          <p14:tracePt t="13518" x="4071938" y="2500313"/>
          <p14:tracePt t="13535" x="4108450" y="2500313"/>
          <p14:tracePt t="13553" x="4160838" y="2500313"/>
          <p14:tracePt t="13568" x="4286250" y="2500313"/>
          <p14:tracePt t="13584" x="4330700" y="2490788"/>
          <p14:tracePt t="13602" x="4367213" y="2490788"/>
          <p14:tracePt t="13618" x="4375150" y="2490788"/>
          <p14:tracePt t="13634" x="4384675" y="2490788"/>
          <p14:tracePt t="13653" x="4402138" y="2482850"/>
          <p14:tracePt t="13668" x="4411663" y="2482850"/>
          <p14:tracePt t="13704" x="4419600" y="2482850"/>
          <p14:tracePt t="14194" x="4429125" y="2482850"/>
          <p14:tracePt t="14207" x="4438650" y="2473325"/>
          <p14:tracePt t="14219" x="4456113" y="2473325"/>
          <p14:tracePt t="14235" x="4491038" y="2465388"/>
          <p14:tracePt t="14252" x="4554538" y="2465388"/>
          <p14:tracePt t="14268" x="4732338" y="2455863"/>
          <p14:tracePt t="14285" x="4795838" y="2455863"/>
          <p14:tracePt t="14302" x="4857750" y="2455863"/>
          <p14:tracePt t="14318" x="4965700" y="2455863"/>
          <p14:tracePt t="14335" x="4991100" y="2455863"/>
          <p14:tracePt t="14352" x="5018088" y="2455863"/>
          <p14:tracePt t="14368" x="5054600" y="2455863"/>
          <p14:tracePt t="14385" x="5062538" y="2455863"/>
          <p14:tracePt t="14402" x="5089525" y="2455863"/>
          <p14:tracePt t="14418" x="5126038" y="2455863"/>
          <p14:tracePt t="14452" x="5133975" y="2455863"/>
          <p14:tracePt t="14732" x="5143500" y="2455863"/>
          <p14:tracePt t="14744" x="5153025" y="2455863"/>
          <p14:tracePt t="14756" x="5160963" y="2455863"/>
          <p14:tracePt t="14769" x="5187950" y="2455863"/>
          <p14:tracePt t="14785" x="5224463" y="2455863"/>
          <p14:tracePt t="14802" x="5313363" y="2455863"/>
          <p14:tracePt t="14818" x="5518150" y="2455863"/>
          <p14:tracePt t="14835" x="5589588" y="2455863"/>
          <p14:tracePt t="14852" x="5661025" y="2455863"/>
          <p14:tracePt t="14869" x="5795963" y="2455863"/>
          <p14:tracePt t="14885" x="5830888" y="2455863"/>
          <p14:tracePt t="14902" x="5857875" y="2455863"/>
          <p14:tracePt t="14919" x="5902325" y="2455863"/>
          <p14:tracePt t="14935" x="5929313" y="2455863"/>
          <p14:tracePt t="14952" x="5956300" y="2455863"/>
          <p14:tracePt t="14968" x="5973763" y="2455863"/>
          <p14:tracePt t="15281" x="5983288" y="2455863"/>
          <p14:tracePt t="15294" x="5991225" y="2455863"/>
          <p14:tracePt t="15306" x="6027738" y="2455863"/>
          <p14:tracePt t="15320" x="6134100" y="2455863"/>
          <p14:tracePt t="15335" x="6259513" y="2455863"/>
          <p14:tracePt t="15352" x="6384925" y="2455863"/>
          <p14:tracePt t="15369" x="6653213" y="2455863"/>
          <p14:tracePt t="15385" x="6751638" y="2455863"/>
          <p14:tracePt t="15402" x="6831013" y="2455863"/>
          <p14:tracePt t="15419" x="6938963" y="2455863"/>
          <p14:tracePt t="15435" x="7037388" y="2455863"/>
          <p14:tracePt t="15452" x="7054850" y="2455863"/>
          <p14:tracePt t="15469" x="7072313" y="2455863"/>
          <p14:tracePt t="15485" x="7081838" y="2455863"/>
          <p14:tracePt t="15759" x="7062788" y="2455863"/>
          <p14:tracePt t="15772" x="7054850" y="2455863"/>
          <p14:tracePt t="15784" x="7037388" y="2455863"/>
          <p14:tracePt t="15797" x="7010400" y="2455863"/>
          <p14:tracePt t="15809" x="6965950" y="2455863"/>
          <p14:tracePt t="15822" x="6867525" y="2455863"/>
          <p14:tracePt t="15836" x="6688138" y="2455863"/>
          <p14:tracePt t="15852" x="6348413" y="2455863"/>
          <p14:tracePt t="15869" x="5643563" y="2517775"/>
          <p14:tracePt t="15886" x="4572000" y="2697163"/>
          <p14:tracePt t="15902" x="4027488" y="2795588"/>
          <p14:tracePt t="15919" x="3571875" y="2874963"/>
          <p14:tracePt t="15936" x="2822575" y="2990850"/>
          <p14:tracePt t="15952" x="2589213" y="3017838"/>
          <p14:tracePt t="15969" x="2251075" y="3036888"/>
          <p14:tracePt t="15986" x="2071688" y="3054350"/>
          <p14:tracePt t="16002" x="2009775" y="3054350"/>
          <p14:tracePt t="16020" x="1955800" y="3054350"/>
          <p14:tracePt t="16036" x="1938338" y="3054350"/>
          <p14:tracePt t="16373" x="1928813" y="3054350"/>
          <p14:tracePt t="16398" x="1919288" y="3054350"/>
          <p14:tracePt t="16448" x="1911350" y="3044825"/>
          <p14:tracePt t="16473" x="1911350" y="3036888"/>
          <p14:tracePt t="16498" x="1911350" y="3017838"/>
          <p14:tracePt t="16510" x="1911350" y="2990850"/>
          <p14:tracePt t="16523" x="1911350" y="2973388"/>
          <p14:tracePt t="16536" x="1901825" y="2946400"/>
          <p14:tracePt t="16553" x="1901825" y="2919413"/>
          <p14:tracePt t="16569" x="1893888" y="2901950"/>
          <p14:tracePt t="16586" x="1874838" y="2874963"/>
          <p14:tracePt t="16603" x="1866900" y="2867025"/>
          <p14:tracePt t="16619" x="1847850" y="2857500"/>
          <p14:tracePt t="16636" x="1822450" y="2840038"/>
          <p14:tracePt t="16653" x="1803400" y="2830513"/>
          <p14:tracePt t="16670" x="1785938" y="2830513"/>
          <p14:tracePt t="16675" x="1768475" y="2813050"/>
          <p14:tracePt t="16687" x="1741488" y="2803525"/>
          <p14:tracePt t="16703" x="1714500" y="2795588"/>
          <p14:tracePt t="16719" x="1687513" y="2786063"/>
          <p14:tracePt t="16736" x="1643063" y="2776538"/>
          <p14:tracePt t="16753" x="1633538" y="2768600"/>
          <p14:tracePt t="16770" x="1625600" y="2768600"/>
          <p14:tracePt t="16786" x="1625600" y="2759075"/>
          <p14:tracePt t="16937" x="1633538" y="2759075"/>
          <p14:tracePt t="16949" x="1643063" y="2759075"/>
          <p14:tracePt t="16962" x="1652588" y="2759075"/>
          <p14:tracePt t="16988" x="1660525" y="2759075"/>
          <p14:tracePt t="17025" x="1670050" y="2759075"/>
          <p14:tracePt t="17037" x="1679575" y="2759075"/>
          <p14:tracePt t="17062" x="1687513" y="2759075"/>
          <p14:tracePt t="17074" x="1697038" y="2759075"/>
          <p14:tracePt t="17100" x="1714500" y="2759075"/>
          <p14:tracePt t="17111" x="1724025" y="2759075"/>
          <p14:tracePt t="17124" x="1741488" y="2759075"/>
          <p14:tracePt t="17136" x="1776413" y="2759075"/>
          <p14:tracePt t="17153" x="1839913" y="2759075"/>
          <p14:tracePt t="17170" x="1901825" y="2759075"/>
          <p14:tracePt t="17186" x="2009775" y="2759075"/>
          <p14:tracePt t="17203" x="2054225" y="2759075"/>
          <p14:tracePt t="17219" x="2116138" y="2759075"/>
          <p14:tracePt t="17236" x="2170113" y="2759075"/>
          <p14:tracePt t="17253" x="2187575" y="2759075"/>
          <p14:tracePt t="17270" x="2205038" y="2759075"/>
          <p14:tracePt t="17303" x="2214563" y="2759075"/>
          <p14:tracePt t="17639" x="2224088" y="2759075"/>
          <p14:tracePt t="17664" x="2241550" y="2759075"/>
          <p14:tracePt t="17676" x="2268538" y="2759075"/>
          <p14:tracePt t="17689" x="2322513" y="2759075"/>
          <p14:tracePt t="17703" x="2411413" y="2751138"/>
          <p14:tracePt t="17720" x="2482850" y="2751138"/>
          <p14:tracePt t="17738" x="2660650" y="2732088"/>
          <p14:tracePt t="17753" x="2741613" y="2732088"/>
          <p14:tracePt t="17770" x="2795588" y="2732088"/>
          <p14:tracePt t="17788" x="2874963" y="2732088"/>
          <p14:tracePt t="17803" x="2928938" y="2732088"/>
          <p14:tracePt t="17820" x="2973388" y="2732088"/>
          <p14:tracePt t="17838" x="3017838" y="2732088"/>
          <p14:tracePt t="17854" x="3044825" y="2732088"/>
          <p14:tracePt t="17890" x="3054350" y="2732088"/>
          <p14:tracePt t="18002" x="3062288" y="2732088"/>
          <p14:tracePt t="18014" x="3081338" y="2732088"/>
          <p14:tracePt t="18027" x="3108325" y="2732088"/>
          <p14:tracePt t="18040" x="3160713" y="2732088"/>
          <p14:tracePt t="18053" x="3214688" y="2732088"/>
          <p14:tracePt t="18070" x="3259138" y="2741613"/>
          <p14:tracePt t="18087" x="3295650" y="2741613"/>
          <p14:tracePt t="18104" x="3419475" y="2741613"/>
          <p14:tracePt t="18120" x="3455988" y="2741613"/>
          <p14:tracePt t="18137" x="3473450" y="2741613"/>
          <p14:tracePt t="18153" x="3490913" y="2741613"/>
          <p14:tracePt t="19482" x="3500438" y="2741613"/>
          <p14:tracePt t="19495" x="3509963" y="2741613"/>
          <p14:tracePt t="19508" x="3544888" y="2741613"/>
          <p14:tracePt t="19521" x="3608388" y="2732088"/>
          <p14:tracePt t="19538" x="3687763" y="2714625"/>
          <p14:tracePt t="19554" x="3759200" y="2714625"/>
          <p14:tracePt t="19571" x="3857625" y="2705100"/>
          <p14:tracePt t="19588" x="3902075" y="2705100"/>
          <p14:tracePt t="19604" x="3919538" y="2705100"/>
          <p14:tracePt t="19621" x="3946525" y="2705100"/>
          <p14:tracePt t="19638" x="3956050" y="2705100"/>
          <p14:tracePt t="19654" x="3965575" y="2705100"/>
          <p14:tracePt t="19671" x="3973513" y="2705100"/>
          <p14:tracePt t="19771" x="3983038" y="2705100"/>
          <p14:tracePt t="19783" x="3990975" y="2705100"/>
          <p14:tracePt t="19796" x="4027488" y="2705100"/>
          <p14:tracePt t="19809" x="4108450" y="2714625"/>
          <p14:tracePt t="19821" x="4232275" y="2732088"/>
          <p14:tracePt t="19838" x="4348163" y="2751138"/>
          <p14:tracePt t="19854" x="4500563" y="2776538"/>
          <p14:tracePt t="19871" x="4633913" y="2776538"/>
          <p14:tracePt t="19888" x="4697413" y="2776538"/>
          <p14:tracePt t="19904" x="4786313" y="2776538"/>
          <p14:tracePt t="19921" x="4867275" y="2776538"/>
          <p14:tracePt t="19938" x="4894263" y="2776538"/>
          <p14:tracePt t="19972" x="4911725" y="2776538"/>
          <p14:tracePt t="20297" x="4919663" y="2776538"/>
          <p14:tracePt t="20309" x="4956175" y="2768600"/>
          <p14:tracePt t="20322" x="5045075" y="2751138"/>
          <p14:tracePt t="20334" x="5126038" y="2741613"/>
          <p14:tracePt t="20347" x="5205413" y="2732088"/>
          <p14:tracePt t="20359" x="5259388" y="2732088"/>
          <p14:tracePt t="20372" x="5295900" y="2724150"/>
          <p14:tracePt t="20388" x="5322888" y="2724150"/>
          <p14:tracePt t="20405" x="5348288" y="2724150"/>
          <p14:tracePt t="20421" x="5394325" y="2724150"/>
          <p14:tracePt t="20438" x="5419725" y="2724150"/>
          <p14:tracePt t="20455" x="5438775" y="2724150"/>
          <p14:tracePt t="20471" x="5483225" y="2724150"/>
          <p14:tracePt t="20523" x="5491163" y="2724150"/>
          <p14:tracePt t="20585" x="5510213" y="2724150"/>
          <p14:tracePt t="20599" x="5537200" y="2724150"/>
          <p14:tracePt t="20610" x="5581650" y="2724150"/>
          <p14:tracePt t="20624" x="5670550" y="2724150"/>
          <p14:tracePt t="20638" x="5776913" y="2724150"/>
          <p14:tracePt t="20655" x="5857875" y="2724150"/>
          <p14:tracePt t="20672" x="5946775" y="2724150"/>
          <p14:tracePt t="20688" x="5973763" y="2724150"/>
          <p14:tracePt t="20705" x="6018213" y="2724150"/>
          <p14:tracePt t="20710" x="6054725" y="2724150"/>
          <p14:tracePt t="20738" x="6116638" y="2724150"/>
          <p14:tracePt t="20755" x="6134100" y="2724150"/>
          <p14:tracePt t="20772" x="6170613" y="2724150"/>
          <p14:tracePt t="20788" x="6197600" y="2724150"/>
          <p14:tracePt t="20805" x="6224588" y="2724150"/>
          <p14:tracePt t="20822" x="6276975" y="2724150"/>
          <p14:tracePt t="20838" x="6296025" y="2724150"/>
          <p14:tracePt t="20855" x="6313488" y="2724150"/>
          <p14:tracePt t="20872" x="6323013" y="2724150"/>
          <p14:tracePt t="20888" x="6330950" y="2724150"/>
          <p14:tracePt t="21036" x="6340475" y="2724150"/>
          <p14:tracePt t="21074" x="6348413" y="2724150"/>
          <p14:tracePt t="21088" x="6348413" y="2732088"/>
          <p14:tracePt t="22087" x="6340475" y="2732088"/>
          <p14:tracePt t="22099" x="6313488" y="2732088"/>
          <p14:tracePt t="22112" x="6296025" y="2732088"/>
          <p14:tracePt t="22125" x="6269038" y="2732088"/>
          <p14:tracePt t="22138" x="6224588" y="2732088"/>
          <p14:tracePt t="22155" x="6180138" y="2732088"/>
          <p14:tracePt t="22172" x="6089650" y="2724150"/>
          <p14:tracePt t="22189" x="5840413" y="2670175"/>
          <p14:tracePt t="22205" x="5697538" y="2643188"/>
          <p14:tracePt t="22222" x="5572125" y="2608263"/>
          <p14:tracePt t="22238" x="5411788" y="2581275"/>
          <p14:tracePt t="22255" x="5340350" y="2554288"/>
          <p14:tracePt t="22272" x="5268913" y="2536825"/>
          <p14:tracePt t="22288" x="5126038" y="2490788"/>
          <p14:tracePt t="22305" x="5072063" y="2465388"/>
          <p14:tracePt t="22322" x="5018088" y="2455863"/>
          <p14:tracePt t="22339" x="4956175" y="2438400"/>
          <p14:tracePt t="22356" x="4946650" y="2438400"/>
          <p14:tracePt t="22372" x="4929188" y="2438400"/>
          <p14:tracePt t="22389" x="4902200" y="2428875"/>
          <p14:tracePt t="22422" x="4884738" y="2428875"/>
          <p14:tracePt t="27642" x="4867275" y="2419350"/>
          <p14:tracePt t="27654" x="4822825" y="2401888"/>
          <p14:tracePt t="27667" x="4714875" y="2374900"/>
          <p14:tracePt t="27679" x="4598988" y="2339975"/>
          <p14:tracePt t="27692" x="4473575" y="2312988"/>
          <p14:tracePt t="27708" x="4394200" y="2295525"/>
          <p14:tracePt t="27725" x="4313238" y="2276475"/>
          <p14:tracePt t="27742" x="4205288" y="2268538"/>
          <p14:tracePt t="27758" x="4170363" y="2259013"/>
          <p14:tracePt t="27775" x="4152900" y="2259013"/>
          <p14:tracePt t="27792" x="4133850" y="2259013"/>
          <p14:tracePt t="27842" x="4133850" y="2251075"/>
          <p14:tracePt t="27880" x="4143375" y="2251075"/>
          <p14:tracePt t="27893" x="4170363" y="2241550"/>
          <p14:tracePt t="27905" x="4214813" y="2224088"/>
          <p14:tracePt t="27917" x="4251325" y="2205038"/>
          <p14:tracePt t="27931" x="4295775" y="2205038"/>
          <p14:tracePt t="27943" x="4357688" y="2187575"/>
          <p14:tracePt t="27958" x="4429125" y="2170113"/>
          <p14:tracePt t="27975" x="4510088" y="2160588"/>
          <p14:tracePt t="27992" x="4625975" y="2160588"/>
          <p14:tracePt t="28008" x="4652963" y="2160588"/>
          <p14:tracePt t="28025" x="4670425" y="2160588"/>
          <p14:tracePt t="28041" x="4679950" y="2160588"/>
          <p14:tracePt t="28059" x="4687888" y="2160588"/>
          <p14:tracePt t="28906" x="4670425" y="2160588"/>
          <p14:tracePt t="28919" x="4660900" y="2170113"/>
          <p14:tracePt t="28931" x="4633913" y="2179638"/>
          <p14:tracePt t="28944" x="4581525" y="2187575"/>
          <p14:tracePt t="28958" x="4518025" y="2205038"/>
          <p14:tracePt t="28975" x="4446588" y="2224088"/>
          <p14:tracePt t="28992" x="4384675" y="2232025"/>
          <p14:tracePt t="29009" x="4241800" y="2251075"/>
          <p14:tracePt t="29025" x="4187825" y="2259013"/>
          <p14:tracePt t="29044" x="4125913" y="2268538"/>
          <p14:tracePt t="29059" x="3965575" y="2276475"/>
          <p14:tracePt t="29076" x="3902075" y="2286000"/>
          <p14:tracePt t="29092" x="3840163" y="2295525"/>
          <p14:tracePt t="29109" x="3714750" y="2312988"/>
          <p14:tracePt t="29126" x="3670300" y="2312988"/>
          <p14:tracePt t="29142" x="3625850" y="2322513"/>
          <p14:tracePt t="29159" x="3598863" y="2322513"/>
          <p14:tracePt t="29175" x="3581400" y="2322513"/>
          <p14:tracePt t="29192" x="3562350" y="2322513"/>
          <p14:tracePt t="29597" x="3554413" y="2322513"/>
          <p14:tracePt t="29609" x="3544888" y="2322513"/>
          <p14:tracePt t="29622" x="3536950" y="2322513"/>
          <p14:tracePt t="29634" x="3509963" y="2322513"/>
          <p14:tracePt t="29658" x="3394075" y="2322513"/>
          <p14:tracePt t="29679" x="3322638" y="2322513"/>
          <p14:tracePt t="29693" x="3232150" y="2322513"/>
          <p14:tracePt t="29709" x="3054350" y="2322513"/>
          <p14:tracePt t="29726" x="2973388" y="2322513"/>
          <p14:tracePt t="29743" x="2901950" y="2322513"/>
          <p14:tracePt t="29759" x="2776538" y="2330450"/>
          <p14:tracePt t="29776" x="2751138" y="2330450"/>
          <p14:tracePt t="29793" x="2724150" y="2339975"/>
          <p14:tracePt t="29809" x="2687638" y="2347913"/>
          <p14:tracePt t="29826" x="2660650" y="2347913"/>
          <p14:tracePt t="29843" x="2633663" y="2347913"/>
          <p14:tracePt t="29859" x="2598738" y="2347913"/>
          <p14:tracePt t="29893" x="2589213" y="2347913"/>
          <p14:tracePt t="30737" x="2589213" y="2357438"/>
          <p14:tracePt t="30937" x="2598738" y="2357438"/>
          <p14:tracePt t="30950" x="2608263" y="2357438"/>
          <p14:tracePt t="31276" x="2598738" y="2357438"/>
          <p14:tracePt t="31288" x="2589213" y="2357438"/>
          <p14:tracePt t="31300" x="2581275" y="2357438"/>
          <p14:tracePt t="31313" x="2571750" y="2366963"/>
          <p14:tracePt t="31327" x="2536825" y="2384425"/>
          <p14:tracePt t="31344" x="2509838" y="2411413"/>
          <p14:tracePt t="31360" x="2455863" y="2446338"/>
          <p14:tracePt t="31376" x="2357438" y="2500313"/>
          <p14:tracePt t="31393" x="2330450" y="2517775"/>
          <p14:tracePt t="31411" x="2303463" y="2536825"/>
          <p14:tracePt t="31427" x="2241550" y="2571750"/>
          <p14:tracePt t="31443" x="2197100" y="2589213"/>
          <p14:tracePt t="31461" x="2160588" y="2616200"/>
          <p14:tracePt t="31477" x="2098675" y="2633663"/>
          <p14:tracePt t="31493" x="2071688" y="2643188"/>
          <p14:tracePt t="31510" x="2054225" y="2652713"/>
          <p14:tracePt t="31527" x="2027238" y="2652713"/>
          <p14:tracePt t="31543" x="2027238" y="2660650"/>
          <p14:tracePt t="31561" x="2017713" y="2660650"/>
          <p14:tracePt t="31577" x="2009775" y="2670175"/>
          <p14:tracePt t="31594" x="2000250" y="2670175"/>
          <p14:tracePt t="31611" x="2000250" y="2679700"/>
          <p14:tracePt t="31688" x="2000250" y="2687638"/>
          <p14:tracePt t="33115" x="2009775" y="2687638"/>
          <p14:tracePt t="33288" x="2017713" y="2687638"/>
          <p14:tracePt t="33390" x="2027238" y="2687638"/>
          <p14:tracePt t="33415" x="2036763" y="2687638"/>
          <p14:tracePt t="33428" x="2044700" y="2687638"/>
          <p14:tracePt t="33440" x="2054225" y="2687638"/>
          <p14:tracePt t="33453" x="2081213" y="2687638"/>
          <p14:tracePt t="33466" x="2098675" y="2687638"/>
          <p14:tracePt t="33478" x="2116138" y="2687638"/>
          <p14:tracePt t="33494" x="2133600" y="2687638"/>
          <p14:tracePt t="33511" x="2152650" y="2697163"/>
          <p14:tracePt t="33528" x="2187575" y="2697163"/>
          <p14:tracePt t="33545" x="2214563" y="2697163"/>
          <p14:tracePt t="33561" x="2241550" y="2697163"/>
          <p14:tracePt t="33578" x="2276475" y="2697163"/>
          <p14:tracePt t="33595" x="2286000" y="2697163"/>
          <p14:tracePt t="33611" x="2295525" y="2697163"/>
          <p14:tracePt t="33628" x="2312988" y="2697163"/>
          <p14:tracePt t="33644" x="2322513" y="2697163"/>
          <p14:tracePt t="33661" x="2330450" y="2697163"/>
          <p14:tracePt t="33677" x="2339975" y="2697163"/>
          <p14:tracePt t="33779" x="2339975" y="2705100"/>
          <p14:tracePt t="33804" x="2330450" y="2705100"/>
          <p14:tracePt t="33817" x="2322513" y="2714625"/>
          <p14:tracePt t="33830" x="2312988" y="2714625"/>
          <p14:tracePt t="33842" x="2295525" y="2714625"/>
          <p14:tracePt t="33854" x="2276475" y="2724150"/>
          <p14:tracePt t="33880" x="2268538" y="2724150"/>
          <p14:tracePt t="33891" x="2259013" y="2732088"/>
          <p14:tracePt t="33904" x="2251075" y="2732088"/>
          <p14:tracePt t="33917" x="2241550" y="2732088"/>
          <p14:tracePt t="33942" x="2224088" y="2741613"/>
          <p14:tracePt t="33966" x="2214563" y="2741613"/>
          <p14:tracePt t="34204" x="2224088" y="2741613"/>
          <p14:tracePt t="34291" x="2232025" y="2741613"/>
          <p14:tracePt t="34329" x="2241550" y="2741613"/>
          <p14:tracePt t="34353" x="2251075" y="2741613"/>
          <p14:tracePt t="34366" x="2276475" y="2741613"/>
          <p14:tracePt t="34378" x="2295525" y="2741613"/>
          <p14:tracePt t="34392" x="2330450" y="2741613"/>
          <p14:tracePt t="34405" x="2411413" y="2741613"/>
          <p14:tracePt t="34417" x="2482850" y="2732088"/>
          <p14:tracePt t="34431" x="2554288" y="2732088"/>
          <p14:tracePt t="34445" x="2616200" y="2732088"/>
          <p14:tracePt t="34462" x="2687638" y="2732088"/>
          <p14:tracePt t="34479" x="2813050" y="2732088"/>
          <p14:tracePt t="34495" x="2847975" y="2732088"/>
          <p14:tracePt t="34511" x="2867025" y="2732088"/>
          <p14:tracePt t="34529" x="2928938" y="2732088"/>
          <p14:tracePt t="34545" x="2973388" y="2732088"/>
          <p14:tracePt t="34562" x="3009900" y="2732088"/>
          <p14:tracePt t="34579" x="3054350" y="2732088"/>
          <p14:tracePt t="34595" x="3062288" y="2732088"/>
          <p14:tracePt t="34612" x="3071813" y="2732088"/>
          <p14:tracePt t="34629" x="3081338" y="2732088"/>
          <p14:tracePt t="35132" x="3071813" y="2732088"/>
          <p14:tracePt t="36136" x="3062288" y="2732088"/>
          <p14:tracePt t="36161" x="3044825" y="2732088"/>
          <p14:tracePt t="36173" x="3009900" y="2732088"/>
          <p14:tracePt t="36186" x="2938463" y="2732088"/>
          <p14:tracePt t="36200" x="2830513" y="2732088"/>
          <p14:tracePt t="36212" x="2670175" y="2732088"/>
          <p14:tracePt t="36229" x="2517775" y="2732088"/>
          <p14:tracePt t="36246" x="2401888" y="2732088"/>
          <p14:tracePt t="36262" x="2160588" y="2768600"/>
          <p14:tracePt t="36279" x="2054225" y="2795588"/>
          <p14:tracePt t="36296" x="1955800" y="2803525"/>
          <p14:tracePt t="36312" x="1830388" y="2840038"/>
          <p14:tracePt t="36329" x="1785938" y="2847975"/>
          <p14:tracePt t="36346" x="1731963" y="2857500"/>
          <p14:tracePt t="36362" x="1652588" y="2874963"/>
          <p14:tracePt t="36379" x="1616075" y="2894013"/>
          <p14:tracePt t="36396" x="1589088" y="2901950"/>
          <p14:tracePt t="36413" x="1562100" y="2911475"/>
          <p14:tracePt t="36429" x="1544638" y="2928938"/>
          <p14:tracePt t="36463" x="1527175" y="2946400"/>
          <p14:tracePt t="36479" x="1527175" y="2955925"/>
          <p14:tracePt t="36513" x="1527175" y="2982913"/>
          <p14:tracePt t="36529" x="1527175" y="2990850"/>
          <p14:tracePt t="36546" x="1527175" y="3000375"/>
          <p14:tracePt t="36562" x="1527175" y="3036888"/>
          <p14:tracePt t="36579" x="1536700" y="3062288"/>
          <p14:tracePt t="36597" x="1581150" y="3116263"/>
          <p14:tracePt t="36613" x="1687513" y="3214688"/>
          <p14:tracePt t="36629" x="1697038" y="3232150"/>
          <p14:tracePt t="36646" x="1704975" y="3241675"/>
          <p14:tracePt t="36663" x="1724025" y="3251200"/>
          <p14:tracePt t="36679" x="1731963" y="3251200"/>
          <p14:tracePt t="36713" x="1751013" y="3259138"/>
          <p14:tracePt t="36746" x="1758950" y="3259138"/>
          <p14:tracePt t="36763" x="1785938" y="3268663"/>
          <p14:tracePt t="36779" x="1803400" y="3268663"/>
          <p14:tracePt t="36796" x="1812925" y="3268663"/>
          <p14:tracePt t="36813" x="1830388" y="3276600"/>
          <p14:tracePt t="37238" x="1822450" y="3276600"/>
          <p14:tracePt t="37251" x="1812925" y="3276600"/>
          <p14:tracePt t="37264" x="1785938" y="3276600"/>
          <p14:tracePt t="37280" x="1751013" y="3276600"/>
          <p14:tracePt t="37296" x="1679575" y="3276600"/>
          <p14:tracePt t="37313" x="1482725" y="3276600"/>
          <p14:tracePt t="37330" x="1401763" y="3276600"/>
          <p14:tracePt t="37346" x="1357313" y="3276600"/>
          <p14:tracePt t="37363" x="1258888" y="3276600"/>
          <p14:tracePt t="37380" x="1204913" y="3276600"/>
          <p14:tracePt t="37396" x="1179513" y="3276600"/>
          <p14:tracePt t="37413" x="1143000" y="3276600"/>
          <p14:tracePt t="37430" x="1133475" y="3276600"/>
          <p14:tracePt t="37463" x="1125538" y="3276600"/>
          <p14:tracePt t="37480" x="1116013" y="3276600"/>
          <p14:tracePt t="37664" x="1125538" y="3276600"/>
          <p14:tracePt t="37690" x="1143000" y="3276600"/>
          <p14:tracePt t="37703" x="1160463" y="3276600"/>
          <p14:tracePt t="37717" x="1187450" y="3276600"/>
          <p14:tracePt t="37729" x="1204913" y="3276600"/>
          <p14:tracePt t="37746" x="1231900" y="3276600"/>
          <p14:tracePt t="37763" x="1276350" y="3276600"/>
          <p14:tracePt t="37780" x="1285875" y="3276600"/>
          <p14:tracePt t="37797" x="1303338" y="3276600"/>
          <p14:tracePt t="37813" x="1322388" y="3276600"/>
          <p14:tracePt t="37816" x="1330325" y="3276600"/>
          <p14:tracePt t="37953" x="1322388" y="3276600"/>
          <p14:tracePt t="37978" x="1303338" y="3276600"/>
          <p14:tracePt t="38129" x="1322388" y="3276600"/>
          <p14:tracePt t="38140" x="1339850" y="3276600"/>
          <p14:tracePt t="38153" x="1374775" y="3276600"/>
          <p14:tracePt t="38166" x="1419225" y="3276600"/>
          <p14:tracePt t="38180" x="1482725" y="3276600"/>
          <p14:tracePt t="38197" x="1571625" y="3276600"/>
          <p14:tracePt t="38215" x="1741488" y="3276600"/>
          <p14:tracePt t="38230" x="1803400" y="3276600"/>
          <p14:tracePt t="38247" x="1857375" y="3276600"/>
          <p14:tracePt t="38265" x="1928813" y="3276600"/>
          <p14:tracePt t="38280" x="1946275" y="3276600"/>
          <p14:tracePt t="38297" x="1955800" y="3276600"/>
          <p14:tracePt t="38315" x="1973263" y="3276600"/>
          <p14:tracePt t="43618" x="1982788" y="3276600"/>
          <p14:tracePt t="43633" x="2000250" y="3276600"/>
          <p14:tracePt t="43649" x="2044700" y="3268663"/>
          <p14:tracePt t="43667" x="2401888" y="3251200"/>
          <p14:tracePt t="43683" x="2517775" y="3251200"/>
          <p14:tracePt t="43699" x="2589213" y="3251200"/>
          <p14:tracePt t="43717" x="2660650" y="3251200"/>
          <p14:tracePt t="43733" x="2687638" y="3251200"/>
          <p14:tracePt t="43749" x="2705100" y="3251200"/>
          <p14:tracePt t="43767" x="2751138" y="3241675"/>
          <p14:tracePt t="43783" x="2768600" y="3241675"/>
          <p14:tracePt t="43800" x="2776538" y="3241675"/>
          <p14:tracePt t="43817" x="2795588" y="3241675"/>
          <p14:tracePt t="43856" x="2803525" y="3241675"/>
          <p14:tracePt t="43994" x="2795588" y="3241675"/>
          <p14:tracePt t="44056" x="2786063" y="3241675"/>
          <p14:tracePt t="44069" x="2776538" y="3241675"/>
          <p14:tracePt t="44094" x="2768600" y="3241675"/>
          <p14:tracePt t="44106" x="2759075" y="3241675"/>
          <p14:tracePt t="44119" x="2759075" y="3232150"/>
          <p14:tracePt t="44133" x="2741613" y="3232150"/>
          <p14:tracePt t="44150" x="2732088" y="3232150"/>
          <p14:tracePt t="44168" x="2687638" y="3224213"/>
          <p14:tracePt t="44183" x="2652713" y="3224213"/>
          <p14:tracePt t="44200" x="2625725" y="3224213"/>
          <p14:tracePt t="44216" x="2598738" y="3224213"/>
          <p14:tracePt t="44233" x="2571750" y="3224213"/>
          <p14:tracePt t="44250" x="2562225" y="3224213"/>
          <p14:tracePt t="44268" x="2554288" y="3224213"/>
          <p14:tracePt t="44319" x="2554288" y="3214688"/>
          <p14:tracePt t="44445" x="2562225" y="3214688"/>
          <p14:tracePt t="44483" x="2571750" y="3214688"/>
          <p14:tracePt t="44558" x="2581275" y="3214688"/>
          <p14:tracePt t="45034" x="2589213" y="3214688"/>
          <p14:tracePt t="45059" x="2598738" y="3214688"/>
          <p14:tracePt t="45072" x="2608263" y="3214688"/>
          <p14:tracePt t="45084" x="2616200" y="3214688"/>
          <p14:tracePt t="45097" x="2633663" y="3214688"/>
          <p14:tracePt t="45109" x="2652713" y="3214688"/>
          <p14:tracePt t="45122" x="2714625" y="3214688"/>
          <p14:tracePt t="45135" x="2822575" y="3214688"/>
          <p14:tracePt t="45150" x="3000375" y="3214688"/>
          <p14:tracePt t="45167" x="3241675" y="3214688"/>
          <p14:tracePt t="45183" x="3375025" y="3214688"/>
          <p14:tracePt t="45200" x="3402013" y="3214688"/>
          <p14:tracePt t="45217" x="3419475" y="3214688"/>
          <p14:tracePt t="45323" x="3411538" y="3214688"/>
          <p14:tracePt t="45347" x="3402013" y="3214688"/>
          <p14:tracePt t="45398" x="3394075" y="3214688"/>
          <p14:tracePt t="45459" x="3384550" y="3214688"/>
          <p14:tracePt t="45497" x="3375025" y="3214688"/>
          <p14:tracePt t="45534" x="3367088" y="3214688"/>
          <p14:tracePt t="45547" x="3357563" y="3214688"/>
          <p14:tracePt t="45559" x="3348038" y="3214688"/>
          <p14:tracePt t="45572" x="3340100" y="3214688"/>
          <p14:tracePt t="45585" x="3330575" y="3214688"/>
          <p14:tracePt t="45600" x="3322638" y="3214688"/>
          <p14:tracePt t="45617" x="3303588" y="3214688"/>
          <p14:tracePt t="45633" x="3259138" y="3214688"/>
          <p14:tracePt t="45650" x="3224213" y="3214688"/>
          <p14:tracePt t="45667" x="3197225" y="3214688"/>
          <p14:tracePt t="45684" x="3160713" y="3214688"/>
          <p14:tracePt t="45700" x="3108325" y="3214688"/>
          <p14:tracePt t="45717" x="3081338" y="3214688"/>
          <p14:tracePt t="45734" x="3027363" y="3232150"/>
          <p14:tracePt t="45750" x="3000375" y="3232150"/>
          <p14:tracePt t="45767" x="2965450" y="3232150"/>
          <p14:tracePt t="45783" x="2938463" y="3232150"/>
          <p14:tracePt t="45800" x="2901950" y="3251200"/>
          <p14:tracePt t="45817" x="2884488" y="3251200"/>
          <p14:tracePt t="45834" x="2867025" y="3259138"/>
          <p14:tracePt t="45850" x="2847975" y="3259138"/>
          <p14:tracePt t="45884" x="2840038" y="3259138"/>
          <p14:tracePt t="46387" x="2847975" y="3259138"/>
          <p14:tracePt t="51801" x="2867025" y="3259138"/>
          <p14:tracePt t="51813" x="2901950" y="3259138"/>
          <p14:tracePt t="51826" x="2990850" y="3259138"/>
          <p14:tracePt t="51840" x="3108325" y="3251200"/>
          <p14:tracePt t="51853" x="3179763" y="3241675"/>
          <p14:tracePt t="51870" x="3205163" y="3241675"/>
          <p14:tracePt t="51887" x="3232150" y="3232150"/>
          <p14:tracePt t="51903" x="3268663" y="3224213"/>
          <p14:tracePt t="51920" x="3276600" y="3224213"/>
          <p14:tracePt t="51937" x="3286125" y="3214688"/>
          <p14:tracePt t="51954" x="3295650" y="3214688"/>
          <p14:tracePt t="52066" x="3286125" y="3214688"/>
          <p14:tracePt t="52078" x="3268663" y="3214688"/>
          <p14:tracePt t="52091" x="3259138" y="3214688"/>
          <p14:tracePt t="52104" x="3251200" y="3214688"/>
          <p14:tracePt t="52120" x="3232150" y="3214688"/>
          <p14:tracePt t="52137" x="3214688" y="3214688"/>
          <p14:tracePt t="52153" x="3205163" y="3214688"/>
          <p14:tracePt t="52170" x="3197225" y="3214688"/>
          <p14:tracePt t="52292" x="3205163" y="3214688"/>
          <p14:tracePt t="52304" x="3214688" y="3214688"/>
          <p14:tracePt t="52315" x="3232150" y="3214688"/>
          <p14:tracePt t="52328" x="3259138" y="3214688"/>
          <p14:tracePt t="52340" x="3268663" y="3214688"/>
          <p14:tracePt t="52355" x="3276600" y="3214688"/>
          <p14:tracePt t="52370" x="3286125" y="3214688"/>
          <p14:tracePt t="52391" x="3295650" y="3214688"/>
          <p14:tracePt t="52505" x="3276600" y="3214688"/>
          <p14:tracePt t="52517" x="3268663" y="3214688"/>
          <p14:tracePt t="52529" x="3241675" y="3214688"/>
          <p14:tracePt t="52542" x="3224213" y="3214688"/>
          <p14:tracePt t="52555" x="3197225" y="3214688"/>
          <p14:tracePt t="52570" x="3179763" y="3214688"/>
          <p14:tracePt t="52587" x="3143250" y="3214688"/>
          <p14:tracePt t="52604" x="3044825" y="3214688"/>
          <p14:tracePt t="52620" x="2955925" y="3224213"/>
          <p14:tracePt t="52637" x="2847975" y="3232150"/>
          <p14:tracePt t="52654" x="2276475" y="3276600"/>
          <p14:tracePt t="52671" x="1830388" y="3303588"/>
          <p14:tracePt t="52687" x="1697038" y="3330575"/>
          <p14:tracePt t="52704" x="1419225" y="3375025"/>
          <p14:tracePt t="52721" x="1196975" y="3402013"/>
          <p14:tracePt t="52737" x="1125538" y="3411538"/>
          <p14:tracePt t="52754" x="1027113" y="3419475"/>
          <p14:tracePt t="52787" x="1017588" y="3419475"/>
          <p14:tracePt t="53170" x="1009650" y="3419475"/>
          <p14:tracePt t="53194" x="1000125" y="3419475"/>
          <p14:tracePt t="53207" x="982663" y="3429000"/>
          <p14:tracePt t="53219" x="965200" y="3429000"/>
          <p14:tracePt t="53232" x="946150" y="3438525"/>
          <p14:tracePt t="53244" x="919163" y="3446463"/>
          <p14:tracePt t="53257" x="911225" y="3446463"/>
          <p14:tracePt t="53271" x="893763" y="3446463"/>
          <p14:tracePt t="53407" x="911225" y="3438525"/>
          <p14:tracePt t="53432" x="919163" y="3429000"/>
          <p14:tracePt t="53444" x="928688" y="3419475"/>
          <p14:tracePt t="53457" x="946150" y="3402013"/>
          <p14:tracePt t="53471" x="965200" y="3394075"/>
          <p14:tracePt t="53488" x="973138" y="3367088"/>
          <p14:tracePt t="53506" x="1017588" y="3340100"/>
          <p14:tracePt t="53521" x="1027113" y="3322638"/>
          <p14:tracePt t="53537" x="1036638" y="3322638"/>
          <p14:tracePt t="53556" x="1044575" y="3303588"/>
          <p14:tracePt t="53588" x="1054100" y="3303588"/>
          <p14:tracePt t="53657" x="1062038" y="3303588"/>
          <p14:tracePt t="53670" x="1071563" y="3303588"/>
          <p14:tracePt t="53682" x="1081088" y="3303588"/>
          <p14:tracePt t="53694" x="1089025" y="3303588"/>
          <p14:tracePt t="53707" x="1098550" y="3303588"/>
          <p14:tracePt t="53721" x="1108075" y="3313113"/>
          <p14:tracePt t="53745" x="1108075" y="3322638"/>
          <p14:tracePt t="53758" x="1108075" y="3330575"/>
          <p14:tracePt t="53771" x="1108075" y="3340100"/>
          <p14:tracePt t="53796" x="1108075" y="3348038"/>
          <p14:tracePt t="53808" x="1108075" y="3357563"/>
          <p14:tracePt t="53821" x="1089025" y="3367088"/>
          <p14:tracePt t="53837" x="1081088" y="3384550"/>
          <p14:tracePt t="53854" x="1062038" y="3394075"/>
          <p14:tracePt t="53871" x="1044575" y="3429000"/>
          <p14:tracePt t="53888" x="1027113" y="3438525"/>
          <p14:tracePt t="53905" x="1017588" y="3446463"/>
          <p14:tracePt t="53921" x="982663" y="3465513"/>
          <p14:tracePt t="53938" x="973138" y="3482975"/>
          <p14:tracePt t="53955" x="946150" y="3500438"/>
          <p14:tracePt t="53971" x="911225" y="3544888"/>
          <p14:tracePt t="53988" x="884238" y="3571875"/>
          <p14:tracePt t="54004" x="866775" y="3608388"/>
          <p14:tracePt t="54021" x="839788" y="3633788"/>
          <p14:tracePt t="54038" x="839788" y="3652838"/>
          <p14:tracePt t="54055" x="830263" y="3652838"/>
          <p14:tracePt t="54071" x="812800" y="3660775"/>
          <p14:tracePt t="54108" x="803275" y="3660775"/>
          <p14:tracePt t="54246" x="803275" y="3652838"/>
          <p14:tracePt t="54258" x="803275" y="3643313"/>
          <p14:tracePt t="54271" x="822325" y="3625850"/>
          <p14:tracePt t="54284" x="839788" y="3616325"/>
          <p14:tracePt t="54296" x="857250" y="3608388"/>
          <p14:tracePt t="54309" x="884238" y="3598863"/>
          <p14:tracePt t="54321" x="901700" y="3598863"/>
          <p14:tracePt t="54338" x="919163" y="3598863"/>
          <p14:tracePt t="54355" x="946150" y="3589338"/>
          <p14:tracePt t="54371" x="1036638" y="3581400"/>
          <p14:tracePt t="54388" x="1089025" y="3581400"/>
          <p14:tracePt t="54405" x="1143000" y="3581400"/>
          <p14:tracePt t="54421" x="1303338" y="3581400"/>
          <p14:tracePt t="54438" x="1411288" y="3581400"/>
          <p14:tracePt t="54455" x="1509713" y="3581400"/>
          <p14:tracePt t="54471" x="1643063" y="3581400"/>
          <p14:tracePt t="54488" x="1714500" y="3581400"/>
          <p14:tracePt t="54505" x="1758950" y="3581400"/>
          <p14:tracePt t="54521" x="1803400" y="3571875"/>
          <p14:tracePt t="54538" x="1830388" y="3571875"/>
          <p14:tracePt t="54555" x="1847850" y="3571875"/>
          <p14:tracePt t="54571" x="1857375" y="3571875"/>
          <p14:tracePt t="54948" x="1884363" y="3571875"/>
          <p14:tracePt t="54960" x="1919288" y="3571875"/>
          <p14:tracePt t="54973" x="2027238" y="3571875"/>
          <p14:tracePt t="54985" x="2125663" y="3571875"/>
          <p14:tracePt t="54998" x="2214563" y="3571875"/>
          <p14:tracePt t="55010" x="2295525" y="3571875"/>
          <p14:tracePt t="55024" x="2401888" y="3571875"/>
          <p14:tracePt t="55038" x="2536825" y="3571875"/>
          <p14:tracePt t="55055" x="2822575" y="3571875"/>
          <p14:tracePt t="55072" x="3232150" y="3571875"/>
          <p14:tracePt t="55088" x="3330575" y="3571875"/>
          <p14:tracePt t="55105" x="3367088" y="3571875"/>
          <p14:tracePt t="55122" x="3394075" y="3571875"/>
          <p14:tracePt t="55138" x="3429000" y="3571875"/>
          <p14:tracePt t="55155" x="3455988" y="3571875"/>
          <p14:tracePt t="55172" x="3500438" y="3571875"/>
          <p14:tracePt t="55188" x="3571875" y="3571875"/>
          <p14:tracePt t="55205" x="3616325" y="3571875"/>
          <p14:tracePt t="55222" x="3670300" y="3571875"/>
          <p14:tracePt t="55238" x="3697288" y="3571875"/>
          <p14:tracePt t="55255" x="3732213" y="3571875"/>
          <p14:tracePt t="55272" x="3803650" y="3571875"/>
          <p14:tracePt t="55288" x="3830638" y="3571875"/>
          <p14:tracePt t="55305" x="3857625" y="3571875"/>
          <p14:tracePt t="55321" x="3884613" y="3571875"/>
          <p14:tracePt t="55338" x="3911600" y="3571875"/>
          <p14:tracePt t="55660" x="3919538" y="3571875"/>
          <p14:tracePt t="55673" x="3938588" y="3571875"/>
          <p14:tracePt t="55685" x="3990975" y="3571875"/>
          <p14:tracePt t="55698" x="4152900" y="3571875"/>
          <p14:tracePt t="55710" x="4286250" y="3571875"/>
          <p14:tracePt t="55723" x="4394200" y="3571875"/>
          <p14:tracePt t="55738" x="4510088" y="3571875"/>
          <p14:tracePt t="55755" x="4608513" y="3581400"/>
          <p14:tracePt t="55772" x="4938713" y="3625850"/>
          <p14:tracePt t="55788" x="5054600" y="3633788"/>
          <p14:tracePt t="55805" x="5116513" y="3633788"/>
          <p14:tracePt t="55822" x="5187950" y="3643313"/>
          <p14:tracePt t="55838" x="5286375" y="3643313"/>
          <p14:tracePt t="55855" x="5303838" y="3643313"/>
          <p14:tracePt t="55872" x="5313363" y="3643313"/>
          <p14:tracePt t="56013" x="5322888" y="3643313"/>
          <p14:tracePt t="56025" x="5340350" y="3643313"/>
          <p14:tracePt t="56038" x="5375275" y="3643313"/>
          <p14:tracePt t="56050" x="5500688" y="3643313"/>
          <p14:tracePt t="56063" x="5643563" y="3643313"/>
          <p14:tracePt t="56075" x="5894388" y="3643313"/>
          <p14:tracePt t="56089" x="6010275" y="3643313"/>
          <p14:tracePt t="56106" x="6072188" y="3643313"/>
          <p14:tracePt t="56122" x="6099175" y="3643313"/>
          <p14:tracePt t="56139" x="6143625" y="3643313"/>
          <p14:tracePt t="56172" x="6153150" y="3643313"/>
          <p14:tracePt t="56189" x="6153150" y="3633788"/>
          <p14:tracePt t="57180" x="6143625" y="3633788"/>
          <p14:tracePt t="57192" x="6134100" y="3633788"/>
          <p14:tracePt t="57204" x="6108700" y="3633788"/>
          <p14:tracePt t="57217" x="6072188" y="3625850"/>
          <p14:tracePt t="57229" x="5973763" y="3625850"/>
          <p14:tracePt t="57242" x="5688013" y="3616325"/>
          <p14:tracePt t="57256" x="5251450" y="3616325"/>
          <p14:tracePt t="57273" x="4894263" y="3616325"/>
          <p14:tracePt t="57291" x="4224338" y="3660775"/>
          <p14:tracePt t="57306" x="3705225" y="3732213"/>
          <p14:tracePt t="57323" x="3554413" y="3741738"/>
          <p14:tracePt t="57341" x="3251200" y="3795713"/>
          <p14:tracePt t="57356" x="3160713" y="3803650"/>
          <p14:tracePt t="57373" x="3081338" y="3822700"/>
          <p14:tracePt t="57391" x="2965450" y="3830638"/>
          <p14:tracePt t="57394" x="2874963" y="3857625"/>
          <p14:tracePt t="57406" x="2822575" y="3867150"/>
          <p14:tracePt t="57423" x="2776538" y="3875088"/>
          <p14:tracePt t="57441" x="2732088" y="3884613"/>
          <p14:tracePt t="57456" x="2643188" y="3902075"/>
          <p14:tracePt t="57473" x="2608263" y="3911600"/>
          <p14:tracePt t="57491" x="2554288" y="3929063"/>
          <p14:tracePt t="57506" x="2536825" y="3929063"/>
          <p14:tracePt t="57523" x="2509838" y="3938588"/>
          <p14:tracePt t="57541" x="2465388" y="3946525"/>
          <p14:tracePt t="57556" x="2393950" y="3956050"/>
          <p14:tracePt t="57573" x="2374900" y="3956050"/>
          <p14:tracePt t="57589" x="2347913" y="3956050"/>
          <p14:tracePt t="57606" x="2312988" y="3956050"/>
          <p14:tracePt t="57640" x="2295525" y="3956050"/>
          <p14:tracePt t="57668" x="2286000" y="3956050"/>
          <p14:tracePt t="57717" x="2276475" y="3956050"/>
          <p14:tracePt t="57993" x="2286000" y="3956050"/>
          <p14:tracePt t="58006" x="2295525" y="3956050"/>
          <p14:tracePt t="58018" x="2303463" y="3956050"/>
          <p14:tracePt t="58030" x="2312988" y="3956050"/>
          <p14:tracePt t="58043" x="2339975" y="3956050"/>
          <p14:tracePt t="58056" x="2374900" y="3956050"/>
          <p14:tracePt t="58073" x="2419350" y="3956050"/>
          <p14:tracePt t="58091" x="2465388" y="3956050"/>
          <p14:tracePt t="58107" x="2554288" y="3956050"/>
          <p14:tracePt t="58123" x="2589213" y="3965575"/>
          <p14:tracePt t="58140" x="2608263" y="3965575"/>
          <p14:tracePt t="58156" x="2625725" y="3973513"/>
          <p14:tracePt t="58269" x="2633663" y="3973513"/>
          <p14:tracePt t="58281" x="2643188" y="3973513"/>
          <p14:tracePt t="58307" x="2660650" y="3973513"/>
          <p14:tracePt t="58318" x="2670175" y="3973513"/>
          <p14:tracePt t="58331" x="2705100" y="3973513"/>
          <p14:tracePt t="58344" x="2776538" y="3973513"/>
          <p14:tracePt t="58356" x="2867025" y="3973513"/>
          <p14:tracePt t="58373" x="2938463" y="3973513"/>
          <p14:tracePt t="58390" x="2990850" y="3973513"/>
          <p14:tracePt t="58407" x="3143250" y="3983038"/>
          <p14:tracePt t="58423" x="3197225" y="3983038"/>
          <p14:tracePt t="58440" x="3241675" y="3990975"/>
          <p14:tracePt t="58456" x="3303588" y="4010025"/>
          <p14:tracePt t="58473" x="3348038" y="4010025"/>
          <p14:tracePt t="58490" x="3411538" y="4017963"/>
          <p14:tracePt t="58507" x="3509963" y="4027488"/>
          <p14:tracePt t="58523" x="3544888" y="4027488"/>
          <p14:tracePt t="58540" x="3589338" y="4027488"/>
          <p14:tracePt t="58557" x="3660775" y="4027488"/>
          <p14:tracePt t="58573" x="3687763" y="4027488"/>
          <p14:tracePt t="58590" x="3705225" y="4027488"/>
          <p14:tracePt t="58607" x="3714750" y="4027488"/>
          <p14:tracePt t="58632" x="3724275" y="4027488"/>
          <p14:tracePt t="58820" x="3714750" y="4027488"/>
          <p14:tracePt t="59083" x="3741738" y="4027488"/>
          <p14:tracePt t="59096" x="3795713" y="4017963"/>
          <p14:tracePt t="59109" x="3894138" y="4010025"/>
          <p14:tracePt t="59121" x="3973513" y="4000500"/>
          <p14:tracePt t="59134" x="4037013" y="4000500"/>
          <p14:tracePt t="59146" x="4081463" y="4000500"/>
          <p14:tracePt t="59161" x="4108450" y="4000500"/>
          <p14:tracePt t="59174" x="4133850" y="4000500"/>
          <p14:tracePt t="59191" x="4143375" y="4000500"/>
          <p14:tracePt t="59296" x="4152900" y="4000500"/>
          <p14:tracePt t="59334" x="4160838" y="4000500"/>
          <p14:tracePt t="59360" x="4187825" y="4000500"/>
          <p14:tracePt t="59371" x="4241800" y="4000500"/>
          <p14:tracePt t="59383" x="4348163" y="4000500"/>
          <p14:tracePt t="59396" x="4465638" y="4000500"/>
          <p14:tracePt t="59409" x="4625975" y="4000500"/>
          <p14:tracePt t="59423" x="4714875" y="3983038"/>
          <p14:tracePt t="59440" x="4768850" y="3983038"/>
          <p14:tracePt t="59458" x="4884738" y="3983038"/>
          <p14:tracePt t="59474" x="4956175" y="3983038"/>
          <p14:tracePt t="59490" x="4991100" y="3983038"/>
          <p14:tracePt t="59507" x="5010150" y="3983038"/>
          <p14:tracePt t="59559" x="5010150" y="3973513"/>
          <p14:tracePt t="59646" x="5000625" y="3973513"/>
          <p14:tracePt t="59671" x="4991100" y="3973513"/>
          <p14:tracePt t="59683" x="4983163" y="3973513"/>
          <p14:tracePt t="59758" x="4991100" y="3973513"/>
          <p14:tracePt t="59771" x="5010150" y="3973513"/>
          <p14:tracePt t="59783" x="5045075" y="3965575"/>
          <p14:tracePt t="59796" x="5081588" y="3956050"/>
          <p14:tracePt t="59809" x="5143500" y="3938588"/>
          <p14:tracePt t="59824" x="5214938" y="3938588"/>
          <p14:tracePt t="59840" x="5259388" y="3938588"/>
          <p14:tracePt t="59857" x="5286375" y="3938588"/>
          <p14:tracePt t="59874" x="5322888" y="3938588"/>
          <p14:tracePt t="59890" x="5330825" y="3938588"/>
          <p14:tracePt t="59907" x="5348288" y="3938588"/>
          <p14:tracePt t="59924" x="5375275" y="3938588"/>
          <p14:tracePt t="59940" x="5384800" y="3938588"/>
          <p14:tracePt t="59957" x="5402263" y="3938588"/>
          <p14:tracePt t="59974" x="5411788" y="3938588"/>
          <p14:tracePt t="61277" x="5402263" y="3938588"/>
          <p14:tracePt t="61340" x="5394325" y="3938588"/>
          <p14:tracePt t="61440" x="5384800" y="3938588"/>
          <p14:tracePt t="61477" x="5375275" y="3938588"/>
          <p14:tracePt t="61502" x="5367338" y="3938588"/>
          <p14:tracePt t="61515" x="5357813" y="3938588"/>
          <p14:tracePt t="61527" x="5340350" y="3938588"/>
          <p14:tracePt t="61542" x="5330825" y="3938588"/>
          <p14:tracePt t="61558" x="5303838" y="3938588"/>
          <p14:tracePt t="61576" x="5241925" y="3938588"/>
          <p14:tracePt t="61592" x="4330700" y="3894138"/>
          <p14:tracePt t="61608" x="3965575" y="3894138"/>
          <p14:tracePt t="61626" x="3732213" y="3884613"/>
          <p14:tracePt t="61642" x="3660775" y="3884613"/>
          <p14:tracePt t="61658" x="3598863" y="3875088"/>
          <p14:tracePt t="61676" x="3500438" y="3867150"/>
          <p14:tracePt t="61692" x="3446463" y="3857625"/>
          <p14:tracePt t="61708" x="3411538" y="3857625"/>
          <p14:tracePt t="61726" x="3384550" y="3848100"/>
          <p14:tracePt t="61742" x="3357563" y="3848100"/>
          <p14:tracePt t="61758" x="3340100" y="3848100"/>
          <p14:tracePt t="61776" x="3322638" y="3848100"/>
          <p14:tracePt t="71154" x="3340100" y="3848100"/>
          <p14:tracePt t="71167" x="3384550" y="3875088"/>
          <p14:tracePt t="71180" x="3490913" y="3919538"/>
          <p14:tracePt t="71193" x="3589338" y="3973513"/>
          <p14:tracePt t="71206" x="3652838" y="4000500"/>
          <p14:tracePt t="71218" x="3714750" y="4027488"/>
          <p14:tracePt t="71231" x="3776663" y="4044950"/>
          <p14:tracePt t="71246" x="3840163" y="4054475"/>
          <p14:tracePt t="71263" x="3902075" y="4071938"/>
          <p14:tracePt t="71280" x="4027488" y="4081463"/>
          <p14:tracePt t="71296" x="4098925" y="4089400"/>
          <p14:tracePt t="71313" x="4152900" y="4098925"/>
          <p14:tracePt t="71330" x="4224338" y="4116388"/>
          <p14:tracePt t="71346" x="4268788" y="4125913"/>
          <p14:tracePt t="71363" x="4303713" y="4125913"/>
          <p14:tracePt t="71380" x="4367213" y="4133850"/>
          <p14:tracePt t="71396" x="4394200" y="4143375"/>
          <p14:tracePt t="71413" x="4411663" y="4143375"/>
          <p14:tracePt t="71430" x="4419600" y="4152900"/>
          <p14:tracePt t="71447" x="4429125" y="4152900"/>
          <p14:tracePt t="71530" x="4429125" y="4160838"/>
          <p14:tracePt t="71555" x="4429125" y="4170363"/>
          <p14:tracePt t="71568" x="4411663" y="4179888"/>
          <p14:tracePt t="71581" x="4384675" y="4197350"/>
          <p14:tracePt t="71597" x="4340225" y="4224338"/>
          <p14:tracePt t="71613" x="4286250" y="4232275"/>
          <p14:tracePt t="71630" x="4071938" y="4276725"/>
          <p14:tracePt t="71646" x="4000500" y="4286250"/>
          <p14:tracePt t="71663" x="3919538" y="4286250"/>
          <p14:tracePt t="71680" x="3724275" y="4286250"/>
          <p14:tracePt t="71696" x="3679825" y="4286250"/>
          <p14:tracePt t="71713" x="3643313" y="4286250"/>
          <p14:tracePt t="71730" x="3608388" y="4286250"/>
          <p14:tracePt t="71747" x="3598863" y="4286250"/>
          <p14:tracePt t="71780" x="3589338" y="4286250"/>
          <p14:tracePt t="71868" x="3598863" y="4286250"/>
          <p14:tracePt t="71882" x="3608388" y="4286250"/>
          <p14:tracePt t="71894" x="3625850" y="4286250"/>
          <p14:tracePt t="71906" x="3660775" y="4286250"/>
          <p14:tracePt t="71918" x="3697288" y="4286250"/>
          <p14:tracePt t="71932" x="3759200" y="4286250"/>
          <p14:tracePt t="71947" x="3822700" y="4286250"/>
          <p14:tracePt t="71963" x="3929063" y="4286250"/>
          <p14:tracePt t="71980" x="4143375" y="4286250"/>
          <p14:tracePt t="71997" x="4241800" y="4286250"/>
          <p14:tracePt t="72013" x="4348163" y="4286250"/>
          <p14:tracePt t="72030" x="4465638" y="4286250"/>
          <p14:tracePt t="72047" x="4491038" y="4286250"/>
          <p14:tracePt t="72063" x="4500563" y="4286250"/>
          <p14:tracePt t="72080" x="4518025" y="4286250"/>
          <p14:tracePt t="72196" x="4500563" y="4286250"/>
          <p14:tracePt t="72209" x="4483100" y="4286250"/>
          <p14:tracePt t="72223" x="4465638" y="4286250"/>
          <p14:tracePt t="72238" x="4446588" y="4286250"/>
          <p14:tracePt t="72253" x="4419600" y="4286250"/>
          <p14:tracePt t="72269" x="4367213" y="4286250"/>
          <p14:tracePt t="72283" x="4330700" y="4295775"/>
          <p14:tracePt t="72297" x="4295775" y="4295775"/>
          <p14:tracePt t="72313" x="4224338" y="4303713"/>
          <p14:tracePt t="72331" x="4143375" y="4313238"/>
          <p14:tracePt t="72347" x="4116388" y="4322763"/>
          <p14:tracePt t="72363" x="4098925" y="4322763"/>
          <p14:tracePt t="72381" x="4081463" y="4322763"/>
          <p14:tracePt t="72397" x="4062413" y="4330700"/>
          <p14:tracePt t="72482" x="4089400" y="4330700"/>
          <p14:tracePt t="72495" x="4116388" y="4330700"/>
          <p14:tracePt t="72507" x="4143375" y="4330700"/>
          <p14:tracePt t="72520" x="4170363" y="4330700"/>
          <p14:tracePt t="72533" x="4205288" y="4330700"/>
          <p14:tracePt t="72547" x="4224338" y="4330700"/>
          <p14:tracePt t="72563" x="4241800" y="4330700"/>
          <p14:tracePt t="72581" x="4286250" y="4330700"/>
          <p14:tracePt t="72597" x="4295775" y="4330700"/>
          <p14:tracePt t="72614" x="4313238" y="4330700"/>
          <p14:tracePt t="72719" x="4303713" y="4330700"/>
          <p14:tracePt t="72744" x="4295775" y="4330700"/>
          <p14:tracePt t="72781" x="4286250" y="4330700"/>
          <p14:tracePt t="72883" x="4276725" y="4330700"/>
          <p14:tracePt t="73258" x="4268788" y="4330700"/>
          <p14:tracePt t="73270" x="4259263" y="4322763"/>
          <p14:tracePt t="73284" x="4241800" y="4295775"/>
          <p14:tracePt t="73296" x="4205288" y="4214813"/>
          <p14:tracePt t="73308" x="4179888" y="4133850"/>
          <p14:tracePt t="73321" x="4160838" y="4081463"/>
          <p14:tracePt t="73333" x="4143375" y="4027488"/>
          <p14:tracePt t="73347" x="4133850" y="3990975"/>
          <p14:tracePt t="73364" x="4116388" y="3911600"/>
          <p14:tracePt t="73381" x="4098925" y="3867150"/>
          <p14:tracePt t="73397" x="4071938" y="3795713"/>
          <p14:tracePt t="73414" x="4062413" y="3776663"/>
          <p14:tracePt t="73431" x="4062413" y="3759200"/>
          <p14:tracePt t="73447" x="4037013" y="3724275"/>
          <p14:tracePt t="73464" x="4027488" y="3714750"/>
          <p14:tracePt t="73481" x="4017963" y="3687763"/>
          <p14:tracePt t="73497" x="3990975" y="3670300"/>
          <p14:tracePt t="73514" x="3983038" y="3670300"/>
          <p14:tracePt t="73531" x="3973513" y="3660775"/>
          <p14:tracePt t="73547" x="3946525" y="3652838"/>
          <p14:tracePt t="73564" x="3946525" y="3643313"/>
          <p14:tracePt t="73581" x="3929063" y="3633788"/>
          <p14:tracePt t="73598" x="3902075" y="3608388"/>
          <p14:tracePt t="73614" x="3875088" y="3598863"/>
          <p14:tracePt t="73631" x="3840163" y="3581400"/>
          <p14:tracePt t="73648" x="3751263" y="3554413"/>
          <p14:tracePt t="73664" x="3687763" y="3536950"/>
          <p14:tracePt t="73681" x="3616325" y="3509963"/>
          <p14:tracePt t="73698" x="3429000" y="3465513"/>
          <p14:tracePt t="73714" x="3322638" y="3438525"/>
          <p14:tracePt t="73731" x="3197225" y="3394075"/>
          <p14:tracePt t="73748" x="2911475" y="3330575"/>
          <p14:tracePt t="73764" x="2840038" y="3303588"/>
          <p14:tracePt t="73781" x="2776538" y="3295650"/>
          <p14:tracePt t="73798" x="2705100" y="3276600"/>
          <p14:tracePt t="73815" x="2697163" y="3276600"/>
          <p14:tracePt t="74201" x="2687638" y="3276600"/>
          <p14:tracePt t="74213" x="2670175" y="3276600"/>
          <p14:tracePt t="74226" x="2608263" y="3268663"/>
          <p14:tracePt t="74239" x="2482850" y="3268663"/>
          <p14:tracePt t="74251" x="2295525" y="3259138"/>
          <p14:tracePt t="74264" x="2054225" y="3241675"/>
          <p14:tracePt t="74281" x="1946275" y="3241675"/>
          <p14:tracePt t="74298" x="1839913" y="3232150"/>
          <p14:tracePt t="74315" x="1660525" y="3232150"/>
          <p14:tracePt t="74331" x="1625600" y="3232150"/>
          <p14:tracePt t="74348" x="1571625" y="3232150"/>
          <p14:tracePt t="74499" x="1581150" y="3232150"/>
          <p14:tracePt t="74512" x="1608138" y="3232150"/>
          <p14:tracePt t="74526" x="1633538" y="3232150"/>
          <p14:tracePt t="74537" x="1670050" y="3232150"/>
          <p14:tracePt t="74550" x="1724025" y="3232150"/>
          <p14:tracePt t="74565" x="1776413" y="3232150"/>
          <p14:tracePt t="74581" x="1884363" y="3214688"/>
          <p14:tracePt t="74598" x="2125663" y="3205163"/>
          <p14:tracePt t="74615" x="2303463" y="3205163"/>
          <p14:tracePt t="74631" x="2401888" y="3205163"/>
          <p14:tracePt t="74648" x="2509838" y="3205163"/>
          <p14:tracePt t="74665" x="2571750" y="3205163"/>
          <p14:tracePt t="74681" x="2616200" y="3205163"/>
          <p14:tracePt t="74699" x="2679700" y="3205163"/>
          <p14:tracePt t="74715" x="2705100" y="3205163"/>
          <p14:tracePt t="74731" x="2724150" y="3205163"/>
          <p14:tracePt t="74749" x="2776538" y="3205163"/>
          <p14:tracePt t="74765" x="2803525" y="3205163"/>
          <p14:tracePt t="74798" x="2813050" y="3205163"/>
          <p14:tracePt t="74863" x="2803525" y="3205163"/>
          <p14:tracePt t="74875" x="2786063" y="3205163"/>
          <p14:tracePt t="74887" x="2768600" y="3205163"/>
          <p14:tracePt t="74900" x="2741613" y="3205163"/>
          <p14:tracePt t="74915" x="2714625" y="3205163"/>
          <p14:tracePt t="74931" x="2687638" y="3205163"/>
          <p14:tracePt t="74949" x="2670175" y="3205163"/>
          <p14:tracePt t="74981" x="2660650" y="3205163"/>
          <p14:tracePt t="75013" x="2660650" y="3197225"/>
          <p14:tracePt t="75039" x="2687638" y="3197225"/>
          <p14:tracePt t="75050" x="2724150" y="3197225"/>
          <p14:tracePt t="75063" x="2776538" y="3197225"/>
          <p14:tracePt t="75075" x="2830513" y="3197225"/>
          <p14:tracePt t="75088" x="2901950" y="3197225"/>
          <p14:tracePt t="75101" x="2955925" y="3197225"/>
          <p14:tracePt t="75115" x="3000375" y="3197225"/>
          <p14:tracePt t="75132" x="3062288" y="3197225"/>
          <p14:tracePt t="75149" x="3214688" y="3197225"/>
          <p14:tracePt t="75165" x="3268663" y="3197225"/>
          <p14:tracePt t="75181" x="3295650" y="3197225"/>
          <p14:tracePt t="75199" x="3357563" y="3197225"/>
          <p14:tracePt t="75215" x="3394075" y="3197225"/>
          <p14:tracePt t="75232" x="3429000" y="3197225"/>
          <p14:tracePt t="75249" x="3473450" y="3197225"/>
          <p14:tracePt t="75265" x="3482975" y="3197225"/>
          <p14:tracePt t="75281" x="3500438" y="3197225"/>
          <p14:tracePt t="75299" x="3517900" y="3197225"/>
          <p14:tracePt t="75315" x="3527425" y="3197225"/>
          <p14:tracePt t="75332" x="3536950" y="3197225"/>
          <p14:tracePt t="75438" x="3527425" y="3197225"/>
          <p14:tracePt t="75451" x="3500438" y="3197225"/>
          <p14:tracePt t="75464" x="3465513" y="3197225"/>
          <p14:tracePt t="75476" x="3419475" y="3197225"/>
          <p14:tracePt t="75489" x="3367088" y="3197225"/>
          <p14:tracePt t="75501" x="3322638" y="3197225"/>
          <p14:tracePt t="75515" x="3232150" y="3197225"/>
          <p14:tracePt t="75532" x="3125788" y="3197225"/>
          <p14:tracePt t="75549" x="3027363" y="3197225"/>
          <p14:tracePt t="75565" x="2795588" y="3197225"/>
          <p14:tracePt t="75582" x="2705100" y="3197225"/>
          <p14:tracePt t="75598" x="2633663" y="3197225"/>
          <p14:tracePt t="75615" x="2490788" y="3197225"/>
          <p14:tracePt t="75632" x="2438400" y="3197225"/>
          <p14:tracePt t="75648" x="2411413" y="3197225"/>
          <p14:tracePt t="75665" x="2384425" y="3197225"/>
          <p14:tracePt t="75682" x="2374900" y="3197225"/>
          <p14:tracePt t="75790" x="2384425" y="3197225"/>
          <p14:tracePt t="75803" x="2411413" y="3197225"/>
          <p14:tracePt t="75815" x="2446338" y="3197225"/>
          <p14:tracePt t="75827" x="2473325" y="3197225"/>
          <p14:tracePt t="75840" x="2509838" y="3197225"/>
          <p14:tracePt t="75852" x="2544763" y="3197225"/>
          <p14:tracePt t="75865" x="2581275" y="3197225"/>
          <p14:tracePt t="75882" x="2643188" y="3197225"/>
          <p14:tracePt t="75899" x="2705100" y="3197225"/>
          <p14:tracePt t="75915" x="2803525" y="3214688"/>
          <p14:tracePt t="75932" x="2822575" y="3214688"/>
          <p14:tracePt t="75949" x="2840038" y="3224213"/>
          <p14:tracePt t="75965" x="2847975" y="3224213"/>
          <p14:tracePt t="76053" x="2840038" y="3224213"/>
          <p14:tracePt t="76065" x="2830513" y="3224213"/>
          <p14:tracePt t="76078" x="2813050" y="3224213"/>
          <p14:tracePt t="76090" x="2795588" y="3224213"/>
          <p14:tracePt t="76104" x="2776538" y="3224213"/>
          <p14:tracePt t="76116" x="2768600" y="3224213"/>
          <p14:tracePt t="76132" x="2741613" y="3224213"/>
          <p14:tracePt t="76149" x="2714625" y="3224213"/>
          <p14:tracePt t="76165" x="2652713" y="3224213"/>
          <p14:tracePt t="76182" x="2581275" y="3224213"/>
          <p14:tracePt t="76199" x="2509838" y="3224213"/>
          <p14:tracePt t="76215" x="2366963" y="3232150"/>
          <p14:tracePt t="76233" x="2322513" y="3232150"/>
          <p14:tracePt t="76249" x="2241550" y="3241675"/>
          <p14:tracePt t="76266" x="2143125" y="3241675"/>
          <p14:tracePt t="76282" x="2125663" y="3241675"/>
          <p14:tracePt t="76298" x="2098675" y="3241675"/>
          <p14:tracePt t="76315" x="2071688" y="3241675"/>
          <p14:tracePt t="76332" x="2062163" y="3241675"/>
          <p14:tracePt t="76402" x="2071688" y="3241675"/>
          <p14:tracePt t="76414" x="2089150" y="3241675"/>
          <p14:tracePt t="76427" x="2116138" y="3241675"/>
          <p14:tracePt t="76440" x="2133600" y="3241675"/>
          <p14:tracePt t="76452" x="2152650" y="3241675"/>
          <p14:tracePt t="76465" x="2170113" y="3241675"/>
          <p14:tracePt t="76482" x="2205038" y="3241675"/>
          <p14:tracePt t="76498" x="2251075" y="3241675"/>
          <p14:tracePt t="76515" x="2446338" y="3241675"/>
          <p14:tracePt t="76532" x="2536825" y="3241675"/>
          <p14:tracePt t="76549" x="2608263" y="3241675"/>
          <p14:tracePt t="76565" x="2786063" y="3251200"/>
          <p14:tracePt t="76582" x="2847975" y="3251200"/>
          <p14:tracePt t="76598" x="2884488" y="3259138"/>
          <p14:tracePt t="76615" x="2928938" y="3259138"/>
          <p14:tracePt t="76649" x="2938463" y="3259138"/>
          <p14:tracePt t="76740" x="2928938" y="3259138"/>
          <p14:tracePt t="77005" x="2955925" y="3259138"/>
          <p14:tracePt t="77018" x="3044825" y="3259138"/>
          <p14:tracePt t="77030" x="3330575" y="3259138"/>
          <p14:tracePt t="77043" x="3652838" y="3259138"/>
          <p14:tracePt t="77055" x="3741738" y="3259138"/>
          <p14:tracePt t="77068" x="3803650" y="3259138"/>
          <p14:tracePt t="77083" x="3884613" y="3259138"/>
          <p14:tracePt t="77099" x="4017963" y="3259138"/>
          <p14:tracePt t="77117" x="4500563" y="3313113"/>
          <p14:tracePt t="77133" x="4616450" y="3322638"/>
          <p14:tracePt t="77149" x="4687888" y="3322638"/>
          <p14:tracePt t="77167" x="4724400" y="3322638"/>
          <p14:tracePt t="77318" x="4714875" y="3322638"/>
          <p14:tracePt t="77356" x="4705350" y="3322638"/>
          <p14:tracePt t="78610" x="4697413" y="3322638"/>
          <p14:tracePt t="78622" x="4679950" y="3322638"/>
          <p14:tracePt t="78635" x="4652963" y="3322638"/>
          <p14:tracePt t="78650" x="4608513" y="3322638"/>
          <p14:tracePt t="78667" x="4465638" y="3322638"/>
          <p14:tracePt t="78683" x="4197350" y="3330575"/>
          <p14:tracePt t="78700" x="3759200" y="3446463"/>
          <p14:tracePt t="78717" x="3660775" y="3482975"/>
          <p14:tracePt t="78734" x="3419475" y="3554413"/>
          <p14:tracePt t="78750" x="3322638" y="3589338"/>
          <p14:tracePt t="78766" x="3251200" y="3625850"/>
          <p14:tracePt t="78783" x="3133725" y="3652838"/>
          <p14:tracePt t="78800" x="2965450" y="3741738"/>
          <p14:tracePt t="78817" x="2901950" y="3776663"/>
          <p14:tracePt t="78834" x="2795588" y="3840163"/>
          <p14:tracePt t="78850" x="2741613" y="3867150"/>
          <p14:tracePt t="78867" x="2714625" y="3875088"/>
          <p14:tracePt t="78884" x="2679700" y="3902075"/>
          <p14:tracePt t="78900" x="2660650" y="3919538"/>
          <p14:tracePt t="78917" x="2643188" y="3929063"/>
          <p14:tracePt t="78934" x="2625725" y="3946525"/>
          <p14:tracePt t="78950" x="2625725" y="3956050"/>
          <p14:tracePt t="79237" x="2608263" y="3956050"/>
          <p14:tracePt t="79250" x="2581275" y="3956050"/>
          <p14:tracePt t="79262" x="2527300" y="3956050"/>
          <p14:tracePt t="79274" x="2312988" y="3965575"/>
          <p14:tracePt t="79287" x="1776413" y="4108450"/>
          <p14:tracePt t="79300" x="1339850" y="4286250"/>
          <p14:tracePt t="79317" x="1108075" y="4394200"/>
          <p14:tracePt t="79334" x="928688" y="4465638"/>
          <p14:tracePt t="79350" x="660400" y="4598988"/>
          <p14:tracePt t="79367" x="598488" y="4643438"/>
          <p14:tracePt t="79384" x="561975" y="4679950"/>
          <p14:tracePt t="79400" x="509588" y="4724400"/>
          <p14:tracePt t="79417" x="490538" y="4741863"/>
          <p14:tracePt t="79433" x="465138" y="4759325"/>
          <p14:tracePt t="79450" x="446088" y="4786313"/>
          <p14:tracePt t="79467" x="446088" y="4795838"/>
          <p14:tracePt t="79483" x="446088" y="4803775"/>
          <p14:tracePt t="79500" x="446088" y="4813300"/>
          <p14:tracePt t="79517" x="446088" y="4822825"/>
          <p14:tracePt t="79533" x="446088" y="4830763"/>
          <p14:tracePt t="79550" x="446088" y="4857750"/>
          <p14:tracePt t="79567" x="455613" y="4867275"/>
          <p14:tracePt t="79583" x="473075" y="4894263"/>
          <p14:tracePt t="79586" x="509588" y="4911725"/>
          <p14:tracePt t="79600" x="544513" y="4929188"/>
          <p14:tracePt t="79617" x="581025" y="4938713"/>
          <p14:tracePt t="79633" x="669925" y="4938713"/>
          <p14:tracePt t="79650" x="928688" y="4938713"/>
          <p14:tracePt t="79667" x="1098550" y="4938713"/>
          <p14:tracePt t="79683" x="1204913" y="4938713"/>
          <p14:tracePt t="79700" x="1419225" y="4938713"/>
          <p14:tracePt t="79717" x="1490663" y="4919663"/>
          <p14:tracePt t="79733" x="1554163" y="4911725"/>
          <p14:tracePt t="79750" x="1660525" y="4875213"/>
          <p14:tracePt t="79767" x="1724025" y="4857750"/>
          <p14:tracePt t="79783" x="1758950" y="4840288"/>
          <p14:tracePt t="79800" x="1785938" y="4830763"/>
          <p14:tracePt t="79817" x="1795463" y="4822825"/>
          <p14:tracePt t="79849" x="1795463" y="4813300"/>
          <p14:tracePt t="79899" x="1785938" y="4813300"/>
          <p14:tracePt t="79911" x="1776413" y="4813300"/>
          <p14:tracePt t="79924" x="1768475" y="4813300"/>
          <p14:tracePt t="79938" x="1758950" y="4813300"/>
          <p14:tracePt t="79950" x="1751013" y="4813300"/>
          <p14:tracePt t="79967" x="1731963" y="4813300"/>
          <p14:tracePt t="79983" x="1731963" y="4803775"/>
          <p14:tracePt t="80000" x="1704975" y="4803775"/>
          <p14:tracePt t="80017" x="1697038" y="4803775"/>
          <p14:tracePt t="80033" x="1679575" y="4803775"/>
          <p14:tracePt t="80050" x="1643063" y="4803775"/>
          <p14:tracePt t="80067" x="1625600" y="4803775"/>
          <p14:tracePt t="80084" x="1598613" y="4803775"/>
          <p14:tracePt t="80086" x="1571625" y="4803775"/>
          <p14:tracePt t="80100" x="1544638" y="4803775"/>
          <p14:tracePt t="80117" x="1517650" y="4803775"/>
          <p14:tracePt t="80134" x="1490663" y="4803775"/>
          <p14:tracePt t="80151" x="1465263" y="4803775"/>
          <p14:tracePt t="80167" x="1455738" y="4803775"/>
          <p14:tracePt t="80201" x="1446213" y="4803775"/>
          <p14:tracePt t="80514" x="1455738" y="4803775"/>
          <p14:tracePt t="80552" x="1465263" y="4803775"/>
          <p14:tracePt t="80640" x="1473200" y="4803775"/>
          <p14:tracePt t="81040" x="1482725" y="4803775"/>
          <p14:tracePt t="81078" x="1490663" y="4803775"/>
          <p14:tracePt t="81091" x="1500188" y="4803775"/>
          <p14:tracePt t="81103" x="1517650" y="4803775"/>
          <p14:tracePt t="81116" x="1536700" y="4803775"/>
          <p14:tracePt t="81128" x="1571625" y="4803775"/>
          <p14:tracePt t="81141" x="1616075" y="4803775"/>
          <p14:tracePt t="81154" x="1687513" y="4803775"/>
          <p14:tracePt t="81168" x="1795463" y="4803775"/>
          <p14:tracePt t="81184" x="1866900" y="4803775"/>
          <p14:tracePt t="81202" x="1938338" y="4803775"/>
          <p14:tracePt t="81218" x="1965325" y="4803775"/>
          <p14:tracePt t="81234" x="1982788" y="4803775"/>
          <p14:tracePt t="81252" x="1990725" y="4803775"/>
          <p14:tracePt t="81366" x="1982788" y="4803775"/>
          <p14:tracePt t="81391" x="1973263" y="4803775"/>
          <p14:tracePt t="81404" x="1965325" y="4803775"/>
          <p14:tracePt t="81416" x="1955800" y="4803775"/>
          <p14:tracePt t="81454" x="1946275" y="4803775"/>
          <p14:tracePt t="82131" x="1965325" y="4803775"/>
          <p14:tracePt t="82144" x="2009775" y="4803775"/>
          <p14:tracePt t="82157" x="2179638" y="4776788"/>
          <p14:tracePt t="82169" x="2544763" y="4741863"/>
          <p14:tracePt t="82185" x="2705100" y="4732338"/>
          <p14:tracePt t="82202" x="2759075" y="4732338"/>
          <p14:tracePt t="82218" x="2894013" y="4732338"/>
          <p14:tracePt t="82235" x="2965450" y="4732338"/>
          <p14:tracePt t="82252" x="3044825" y="4732338"/>
          <p14:tracePt t="82269" x="3259138" y="4732338"/>
          <p14:tracePt t="82285" x="3394075" y="4732338"/>
          <p14:tracePt t="82302" x="3490913" y="4732338"/>
          <p14:tracePt t="82318" x="3697288" y="4786313"/>
          <p14:tracePt t="82335" x="3759200" y="4803775"/>
          <p14:tracePt t="82352" x="3786188" y="4803775"/>
          <p14:tracePt t="82368" x="3840163" y="4803775"/>
          <p14:tracePt t="82385" x="3848100" y="4803775"/>
          <p14:tracePt t="82401" x="3875088" y="4803775"/>
          <p14:tracePt t="82418" x="3894138" y="4803775"/>
          <p14:tracePt t="82545" x="3902075" y="4803775"/>
          <p14:tracePt t="82658" x="3884613" y="4803775"/>
          <p14:tracePt t="82671" x="3867150" y="4803775"/>
          <p14:tracePt t="82683" x="3830638" y="4803775"/>
          <p14:tracePt t="82695" x="3786188" y="4803775"/>
          <p14:tracePt t="82708" x="3732213" y="4803775"/>
          <p14:tracePt t="82722" x="3697288" y="4803775"/>
          <p14:tracePt t="82735" x="3670300" y="4803775"/>
          <p14:tracePt t="82752" x="3643313" y="4803775"/>
          <p14:tracePt t="82769" x="3571875" y="4803775"/>
          <p14:tracePt t="82785" x="3500438" y="4803775"/>
          <p14:tracePt t="82802" x="3429000" y="4803775"/>
          <p14:tracePt t="82819" x="3286125" y="4803775"/>
          <p14:tracePt t="82835" x="3205163" y="4803775"/>
          <p14:tracePt t="82852" x="3116263" y="4803775"/>
          <p14:tracePt t="82870" x="3000375" y="4803775"/>
          <p14:tracePt t="82885" x="2965450" y="4803775"/>
          <p14:tracePt t="82902" x="2901950" y="4813300"/>
          <p14:tracePt t="82920" x="2840038" y="4813300"/>
          <p14:tracePt t="82935" x="2830513" y="4813300"/>
          <p14:tracePt t="82952" x="2822575" y="4813300"/>
          <p14:tracePt t="83109" x="2830513" y="4813300"/>
          <p14:tracePt t="83134" x="2847975" y="4813300"/>
          <p14:tracePt t="83147" x="2857500" y="4813300"/>
          <p14:tracePt t="83172" x="2874963" y="4813300"/>
          <p14:tracePt t="83184" x="2884488" y="4813300"/>
          <p14:tracePt t="83210" x="2901950" y="4813300"/>
          <p14:tracePt t="83223" x="2919413" y="4813300"/>
          <p14:tracePt t="83236" x="2938463" y="4813300"/>
          <p14:tracePt t="83252" x="2973388" y="4813300"/>
          <p14:tracePt t="83269" x="3009900" y="4813300"/>
          <p14:tracePt t="83285" x="3108325" y="4813300"/>
          <p14:tracePt t="83302" x="3160713" y="4813300"/>
          <p14:tracePt t="83319" x="3259138" y="4813300"/>
          <p14:tracePt t="83335" x="3384550" y="4813300"/>
          <p14:tracePt t="83352" x="3419475" y="4813300"/>
          <p14:tracePt t="83369" x="3446463" y="4813300"/>
          <p14:tracePt t="83385" x="3482975" y="4813300"/>
          <p14:tracePt t="83402" x="3490913" y="4813300"/>
          <p14:tracePt t="83585" x="3482975" y="4813300"/>
          <p14:tracePt t="87817" x="3500438" y="4813300"/>
          <p14:tracePt t="87830" x="3527425" y="4813300"/>
          <p14:tracePt t="87843" x="3589338" y="4813300"/>
          <p14:tracePt t="87857" x="3679825" y="4813300"/>
          <p14:tracePt t="87871" x="3732213" y="4813300"/>
          <p14:tracePt t="87888" x="3795713" y="4813300"/>
          <p14:tracePt t="87905" x="3902075" y="4813300"/>
          <p14:tracePt t="87921" x="3956050" y="4813300"/>
          <p14:tracePt t="87938" x="4010025" y="4813300"/>
          <p14:tracePt t="87956" x="4089400" y="4813300"/>
          <p14:tracePt t="87971" x="4133850" y="4813300"/>
          <p14:tracePt t="87987" x="4170363" y="4813300"/>
          <p14:tracePt t="88005" x="4214813" y="4813300"/>
          <p14:tracePt t="88021" x="4232275" y="4813300"/>
          <p14:tracePt t="88038" x="4241800" y="4813300"/>
          <p14:tracePt t="88055" x="4259263" y="4813300"/>
          <p14:tracePt t="88071" x="4295775" y="4813300"/>
          <p14:tracePt t="88088" x="4303713" y="4813300"/>
          <p14:tracePt t="88106" x="4313238" y="4813300"/>
          <p14:tracePt t="88357" x="4303713" y="4813300"/>
          <p14:tracePt t="89461" x="4295775" y="4813300"/>
          <p14:tracePt t="89498" x="4286250" y="4813300"/>
          <p14:tracePt t="89510" x="4276725" y="4813300"/>
          <p14:tracePt t="89524" x="4268788" y="4813300"/>
          <p14:tracePt t="89539" x="4251325" y="4813300"/>
          <p14:tracePt t="89555" x="4224338" y="4813300"/>
          <p14:tracePt t="89572" x="3867150" y="4813300"/>
          <p14:tracePt t="89589" x="3330575" y="4813300"/>
          <p14:tracePt t="89605" x="2776538" y="4813300"/>
          <p14:tracePt t="89622" x="2214563" y="4813300"/>
          <p14:tracePt t="89639" x="2089150" y="4813300"/>
          <p14:tracePt t="89655" x="1919288" y="4822825"/>
          <p14:tracePt t="89672" x="1724025" y="4822825"/>
          <p14:tracePt t="89689" x="1652588" y="4822825"/>
          <p14:tracePt t="89705" x="1589088" y="4822825"/>
          <p14:tracePt t="89722" x="1554163" y="4822825"/>
          <p14:tracePt t="89739" x="1527175" y="4822825"/>
          <p14:tracePt t="90087" x="1517650" y="4822825"/>
          <p14:tracePt t="90099" x="1509713" y="4822825"/>
          <p14:tracePt t="90111" x="1490663" y="4822825"/>
          <p14:tracePt t="90126" x="1446213" y="4822825"/>
          <p14:tracePt t="90139" x="1366838" y="4848225"/>
          <p14:tracePt t="90156" x="1295400" y="4884738"/>
          <p14:tracePt t="90173" x="1108075" y="4983163"/>
          <p14:tracePt t="90189" x="1044575" y="5010150"/>
          <p14:tracePt t="90207" x="1000125" y="5037138"/>
          <p14:tracePt t="90224" x="955675" y="5062538"/>
          <p14:tracePt t="90239" x="938213" y="5081588"/>
          <p14:tracePt t="90256" x="928688" y="5089525"/>
          <p14:tracePt t="90274" x="893763" y="5108575"/>
          <p14:tracePt t="90289" x="884238" y="5108575"/>
          <p14:tracePt t="90306" x="866775" y="5116513"/>
          <p14:tracePt t="90324" x="857250" y="5126038"/>
          <p14:tracePt t="90339" x="847725" y="5133975"/>
          <p14:tracePt t="90386" x="847725" y="5143500"/>
          <p14:tracePt t="90411" x="847725" y="5153025"/>
          <p14:tracePt t="90499" x="857250" y="5153025"/>
          <p14:tracePt t="90536" x="866775" y="5153025"/>
          <p14:tracePt t="90549" x="874713" y="5153025"/>
          <p14:tracePt t="90561" x="884238" y="5153025"/>
          <p14:tracePt t="90574" x="901700" y="5153025"/>
          <p14:tracePt t="90589" x="938213" y="5153025"/>
          <p14:tracePt t="90605" x="1000125" y="5153025"/>
          <p14:tracePt t="90622" x="1062038" y="5153025"/>
          <p14:tracePt t="90639" x="1196975" y="5153025"/>
          <p14:tracePt t="90655" x="1268413" y="5153025"/>
          <p14:tracePt t="90672" x="1339850" y="5143500"/>
          <p14:tracePt t="90689" x="1455738" y="5143500"/>
          <p14:tracePt t="90705" x="1517650" y="5143500"/>
          <p14:tracePt t="90722" x="1589088" y="5143500"/>
          <p14:tracePt t="90739" x="1697038" y="5143500"/>
          <p14:tracePt t="90755" x="1751013" y="5143500"/>
          <p14:tracePt t="90772" x="1785938" y="5143500"/>
          <p14:tracePt t="90789" x="1901825" y="5143500"/>
          <p14:tracePt t="90805" x="1938338" y="5143500"/>
          <p14:tracePt t="90822" x="1965325" y="5143500"/>
          <p14:tracePt t="90839" x="2009775" y="5143500"/>
          <p14:tracePt t="90855" x="2017713" y="5143500"/>
          <p14:tracePt t="91176" x="2027238" y="5143500"/>
          <p14:tracePt t="91189" x="2054225" y="5143500"/>
          <p14:tracePt t="91201" x="2125663" y="5143500"/>
          <p14:tracePt t="91216" x="2322513" y="5143500"/>
          <p14:tracePt t="91227" x="2527300" y="5143500"/>
          <p14:tracePt t="91239" x="2670175" y="5143500"/>
          <p14:tracePt t="91256" x="2732088" y="5143500"/>
          <p14:tracePt t="91273" x="2803525" y="5143500"/>
          <p14:tracePt t="91289" x="2946400" y="5143500"/>
          <p14:tracePt t="91306" x="3054350" y="5143500"/>
          <p14:tracePt t="91323" x="3125788" y="5143500"/>
          <p14:tracePt t="91339" x="3286125" y="5160963"/>
          <p14:tracePt t="91356" x="3357563" y="5180013"/>
          <p14:tracePt t="91373" x="3384550" y="5187950"/>
          <p14:tracePt t="91389" x="3411538" y="5197475"/>
          <p14:tracePt t="91590" x="3419475" y="5197475"/>
          <p14:tracePt t="91615" x="3438525" y="5197475"/>
          <p14:tracePt t="91627" x="3465513" y="5197475"/>
          <p14:tracePt t="91640" x="3536950" y="5205413"/>
          <p14:tracePt t="91652" x="3652838" y="5205413"/>
          <p14:tracePt t="91665" x="3803650" y="5214938"/>
          <p14:tracePt t="91678" x="3983038" y="5232400"/>
          <p14:tracePt t="91691" x="4062413" y="5232400"/>
          <p14:tracePt t="91706" x="4125913" y="5232400"/>
          <p14:tracePt t="91723" x="4205288" y="5241925"/>
          <p14:tracePt t="91740" x="4348163" y="5241925"/>
          <p14:tracePt t="91757" x="4384675" y="5241925"/>
          <p14:tracePt t="91773" x="4411663" y="5241925"/>
          <p14:tracePt t="91790" x="4429125" y="5241925"/>
          <p14:tracePt t="91806" x="4438650" y="5241925"/>
          <p14:tracePt t="92667" x="4429125" y="5241925"/>
          <p14:tracePt t="92679" x="4419600" y="5241925"/>
          <p14:tracePt t="92704" x="4411663" y="5241925"/>
          <p14:tracePt t="92730" x="4394200" y="5241925"/>
          <p14:tracePt t="92755" x="4375150" y="5241925"/>
          <p14:tracePt t="92768" x="4367213" y="5241925"/>
          <p14:tracePt t="92780" x="4330700" y="5241925"/>
          <p14:tracePt t="92793" x="4268788" y="5241925"/>
          <p14:tracePt t="92807" x="4152900" y="5241925"/>
          <p14:tracePt t="92823" x="4000500" y="5251450"/>
          <p14:tracePt t="92841" x="3589338" y="5303838"/>
          <p14:tracePt t="92857" x="3429000" y="5322888"/>
          <p14:tracePt t="92874" x="3179763" y="5340350"/>
          <p14:tracePt t="92891" x="2965450" y="5367338"/>
          <p14:tracePt t="92907" x="2830513" y="5375275"/>
          <p14:tracePt t="92924" x="2724150" y="5402263"/>
          <p14:tracePt t="92941" x="2544763" y="5429250"/>
          <p14:tracePt t="92957" x="2465388" y="5438775"/>
          <p14:tracePt t="92974" x="2384425" y="5446713"/>
          <p14:tracePt t="92992" x="2303463" y="5465763"/>
          <p14:tracePt t="93007" x="2241550" y="5473700"/>
          <p14:tracePt t="93024" x="2205038" y="5473700"/>
          <p14:tracePt t="93041" x="2143125" y="5483225"/>
          <p14:tracePt t="93057" x="2125663" y="5483225"/>
          <p14:tracePt t="93074" x="2116138" y="5483225"/>
          <p14:tracePt t="93091" x="2108200" y="5483225"/>
          <p14:tracePt t="93107" x="2098675" y="5483225"/>
          <p14:tracePt t="93124" x="2089150" y="5483225"/>
          <p14:tracePt t="93794" x="2089150" y="5491163"/>
          <p14:tracePt t="93944" x="2098675" y="5491163"/>
          <p14:tracePt t="94131" x="2108200" y="5491163"/>
          <p14:tracePt t="94196" x="2116138" y="5491163"/>
          <p14:tracePt t="94208" x="2133600" y="5491163"/>
          <p14:tracePt t="94221" x="2152650" y="5491163"/>
          <p14:tracePt t="94234" x="2187575" y="5491163"/>
          <p14:tracePt t="94246" x="2232025" y="5491163"/>
          <p14:tracePt t="94258" x="2286000" y="5491163"/>
          <p14:tracePt t="94274" x="2330450" y="5491163"/>
          <p14:tracePt t="94291" x="2366963" y="5491163"/>
          <p14:tracePt t="94307" x="2411413" y="5491163"/>
          <p14:tracePt t="94324" x="2428875" y="5491163"/>
          <p14:tracePt t="94341" x="2438400" y="5491163"/>
          <p14:tracePt t="94358" x="2455863" y="5491163"/>
          <p14:tracePt t="94374" x="2473325" y="5491163"/>
          <p14:tracePt t="94391" x="2482850" y="5491163"/>
          <p14:tracePt t="94407" x="2517775" y="5500688"/>
          <p14:tracePt t="94424" x="2536825" y="5500688"/>
          <p14:tracePt t="94441" x="2562225" y="5500688"/>
          <p14:tracePt t="94457" x="2598738" y="5510213"/>
          <p14:tracePt t="94474" x="2608263" y="5510213"/>
          <p14:tracePt t="94491" x="2625725" y="5510213"/>
          <p14:tracePt t="94507" x="2652713" y="5510213"/>
          <p14:tracePt t="94808" x="2652713" y="5518150"/>
          <p14:tracePt t="95121" x="2660650" y="5518150"/>
          <p14:tracePt t="95133" x="2687638" y="5518150"/>
          <p14:tracePt t="95146" x="2741613" y="5518150"/>
          <p14:tracePt t="95159" x="2857500" y="5510213"/>
          <p14:tracePt t="95175" x="3036888" y="5510213"/>
          <p14:tracePt t="95191" x="3143250" y="5510213"/>
          <p14:tracePt t="95208" x="3214688" y="5500688"/>
          <p14:tracePt t="95225" x="3394075" y="5500688"/>
          <p14:tracePt t="95241" x="3482975" y="5491163"/>
          <p14:tracePt t="95258" x="3625850" y="5491163"/>
          <p14:tracePt t="95275" x="3697288" y="5491163"/>
          <p14:tracePt t="95291" x="3751263" y="5491163"/>
          <p14:tracePt t="95308" x="3830638" y="5491163"/>
          <p14:tracePt t="95325" x="3857625" y="5491163"/>
          <p14:tracePt t="95341" x="3894138" y="5491163"/>
          <p14:tracePt t="95358" x="3929063" y="5500688"/>
          <p14:tracePt t="95375" x="3946525" y="5500688"/>
          <p14:tracePt t="95408" x="3956050" y="5510213"/>
          <p14:tracePt t="95635" x="3965575" y="5510213"/>
          <p14:tracePt t="95647" x="3983038" y="5510213"/>
          <p14:tracePt t="95660" x="4017963" y="5510213"/>
          <p14:tracePt t="95672" x="4170363" y="5537200"/>
          <p14:tracePt t="95685" x="4518025" y="5562600"/>
          <p14:tracePt t="95697" x="4884738" y="5581650"/>
          <p14:tracePt t="95710" x="5062538" y="5599113"/>
          <p14:tracePt t="95725" x="5126038" y="5608638"/>
          <p14:tracePt t="95742" x="5170488" y="5608638"/>
          <p14:tracePt t="95759" x="5259388" y="5608638"/>
          <p14:tracePt t="95775" x="5286375" y="5608638"/>
          <p14:tracePt t="95792" x="5295900" y="5608638"/>
          <p14:tracePt t="95809" x="5303838" y="5608638"/>
          <p14:tracePt t="95948" x="5295900" y="5608638"/>
          <p14:tracePt t="95973" x="5286375" y="5608638"/>
          <p14:tracePt t="96311" x="5295900" y="5608638"/>
          <p14:tracePt t="96325" x="5322888" y="5608638"/>
          <p14:tracePt t="96336" x="5348288" y="5608638"/>
          <p14:tracePt t="96349" x="5419725" y="5608638"/>
          <p14:tracePt t="96361" x="5483225" y="5608638"/>
          <p14:tracePt t="96375" x="5527675" y="5599113"/>
          <p14:tracePt t="96392" x="5581650" y="5599113"/>
          <p14:tracePt t="96409" x="5634038" y="5599113"/>
          <p14:tracePt t="96425" x="5715000" y="5599113"/>
          <p14:tracePt t="96442" x="5732463" y="5599113"/>
          <p14:tracePt t="96460" x="5759450" y="5599113"/>
          <p14:tracePt t="96475" x="5768975" y="5599113"/>
          <p14:tracePt t="96562" x="5776913" y="5599113"/>
          <p14:tracePt t="96599" x="5786438" y="5599113"/>
          <p14:tracePt t="96625" x="5803900" y="5599113"/>
          <p14:tracePt t="96637" x="5840413" y="5599113"/>
          <p14:tracePt t="96649" x="5884863" y="5599113"/>
          <p14:tracePt t="96662" x="5938838" y="5599113"/>
          <p14:tracePt t="96675" x="6000750" y="5599113"/>
          <p14:tracePt t="96693" x="6054725" y="5599113"/>
          <p14:tracePt t="96709" x="6108700" y="5599113"/>
          <p14:tracePt t="96725" x="6161088" y="5599113"/>
          <p14:tracePt t="96742" x="6170613" y="5599113"/>
          <p14:tracePt t="96759" x="6180138" y="5599113"/>
          <p14:tracePt t="97138" x="6188075" y="5599113"/>
          <p14:tracePt t="97151" x="6215063" y="5589588"/>
          <p14:tracePt t="97163" x="6340475" y="5581650"/>
          <p14:tracePt t="97177" x="6554788" y="5562600"/>
          <p14:tracePt t="97192" x="6705600" y="5562600"/>
          <p14:tracePt t="97209" x="6848475" y="5562600"/>
          <p14:tracePt t="97226" x="7018338" y="5562600"/>
          <p14:tracePt t="97242" x="7126288" y="5562600"/>
          <p14:tracePt t="97259" x="7215188" y="5562600"/>
          <p14:tracePt t="97276" x="7313613" y="5562600"/>
          <p14:tracePt t="97293" x="7348538" y="5562600"/>
          <p14:tracePt t="97309" x="7394575" y="5562600"/>
          <p14:tracePt t="97326" x="7456488" y="5572125"/>
          <p14:tracePt t="97343" x="7483475" y="5581650"/>
          <p14:tracePt t="97359" x="7491413" y="5581650"/>
          <p14:tracePt t="97376" x="7510463" y="5581650"/>
          <p14:tracePt t="97409" x="7518400" y="5581650"/>
          <p14:tracePt t="97428" x="7527925" y="5581650"/>
          <p14:tracePt t="97451" x="7527925" y="5589588"/>
          <p14:tracePt t="106443" x="7510463" y="5572125"/>
          <p14:tracePt t="106455" x="7456488" y="5527675"/>
          <p14:tracePt t="106467" x="7286625" y="5402263"/>
          <p14:tracePt t="106480" x="6902450" y="5143500"/>
          <p14:tracePt t="106497" x="6518275" y="4919663"/>
          <p14:tracePt t="106514" x="6296025" y="4848225"/>
          <p14:tracePt t="106531" x="5751513" y="4741863"/>
          <p14:tracePt t="106547" x="5572125" y="4732338"/>
          <p14:tracePt t="106564" x="5411788" y="4697413"/>
          <p14:tracePt t="106580" x="5099050" y="4679950"/>
          <p14:tracePt t="106597" x="5010150" y="4679950"/>
          <p14:tracePt t="106614" x="4919663" y="4679950"/>
          <p14:tracePt t="106631" x="4759325" y="4679950"/>
          <p14:tracePt t="106647" x="4724400" y="4679950"/>
          <p14:tracePt t="106664" x="4697413" y="4679950"/>
          <p14:tracePt t="106680" x="4687888" y="4679950"/>
          <p14:tracePt t="107022" x="4652963" y="4679950"/>
          <p14:tracePt t="107033" x="4510088" y="4679950"/>
          <p14:tracePt t="107044" x="4044950" y="4660900"/>
          <p14:tracePt t="107056" x="3509963" y="4625975"/>
          <p14:tracePt t="107069" x="3313113" y="4625975"/>
          <p14:tracePt t="107083" x="3116263" y="4608513"/>
          <p14:tracePt t="107097" x="2938463" y="4608513"/>
          <p14:tracePt t="107114" x="2724150" y="4608513"/>
          <p14:tracePt t="107131" x="2374900" y="4608513"/>
          <p14:tracePt t="107147" x="2214563" y="4608513"/>
          <p14:tracePt t="107164" x="2108200" y="4608513"/>
          <p14:tracePt t="107182" x="1973263" y="4616450"/>
          <p14:tracePt t="107197" x="1884363" y="4643438"/>
          <p14:tracePt t="107214" x="1822450" y="4660900"/>
          <p14:tracePt t="107221" x="1776413" y="4660900"/>
          <p14:tracePt t="107235" x="1741488" y="4670425"/>
          <p14:tracePt t="107247" x="1714500" y="4687888"/>
          <p14:tracePt t="107264" x="1687513" y="4705350"/>
          <p14:tracePt t="107281" x="1652588" y="4705350"/>
          <p14:tracePt t="107297" x="1598613" y="4732338"/>
          <p14:tracePt t="107331" x="1581150" y="4741863"/>
          <p14:tracePt t="107364" x="1571625" y="4741863"/>
          <p14:tracePt t="107533" x="1581150" y="4741863"/>
          <p14:tracePt t="107545" x="1589088" y="4741863"/>
          <p14:tracePt t="107570" x="1608138" y="4741863"/>
          <p14:tracePt t="107583" x="1625600" y="4741863"/>
          <p14:tracePt t="107595" x="1660525" y="4741863"/>
          <p14:tracePt t="107608" x="1714500" y="4741863"/>
          <p14:tracePt t="107620" x="1776413" y="4732338"/>
          <p14:tracePt t="107634" x="1822450" y="4732338"/>
          <p14:tracePt t="107648" x="1847850" y="4732338"/>
          <p14:tracePt t="107664" x="1874838" y="4732338"/>
          <p14:tracePt t="107682" x="1938338" y="4732338"/>
          <p14:tracePt t="107698" x="1973263" y="4732338"/>
          <p14:tracePt t="107714" x="2017713" y="4732338"/>
          <p14:tracePt t="107732" x="2143125" y="4732338"/>
          <p14:tracePt t="107748" x="2205038" y="4724400"/>
          <p14:tracePt t="107764" x="2241550" y="4724400"/>
          <p14:tracePt t="107782" x="2295525" y="4724400"/>
          <p14:tracePt t="107798" x="2322513" y="4724400"/>
          <p14:tracePt t="107814" x="2339975" y="4724400"/>
          <p14:tracePt t="107831" x="2384425" y="4714875"/>
          <p14:tracePt t="107848" x="2419350" y="4714875"/>
          <p14:tracePt t="107864" x="2455863" y="4705350"/>
          <p14:tracePt t="107882" x="2490788" y="4705350"/>
          <p14:tracePt t="108034" x="2465388" y="4705350"/>
          <p14:tracePt t="108047" x="2446338" y="4705350"/>
          <p14:tracePt t="108059" x="2428875" y="4705350"/>
          <p14:tracePt t="108072" x="2401888" y="4705350"/>
          <p14:tracePt t="108083" x="2374900" y="4705350"/>
          <p14:tracePt t="108097" x="2339975" y="4705350"/>
          <p14:tracePt t="108114" x="2295525" y="4705350"/>
          <p14:tracePt t="108131" x="2232025" y="4705350"/>
          <p14:tracePt t="108148" x="2044700" y="4697413"/>
          <p14:tracePt t="108164" x="1982788" y="4697413"/>
          <p14:tracePt t="108182" x="1946275" y="4697413"/>
          <p14:tracePt t="108198" x="1893888" y="4697413"/>
          <p14:tracePt t="108215" x="1884363" y="4697413"/>
          <p14:tracePt t="108222" x="1857375" y="4697413"/>
          <p14:tracePt t="108258" x="1847850" y="4697413"/>
          <p14:tracePt t="108784" x="1857375" y="4697413"/>
          <p14:tracePt t="108797" x="1866900" y="4697413"/>
          <p14:tracePt t="108821" x="1874838" y="4697413"/>
          <p14:tracePt t="108834" x="1893888" y="4697413"/>
          <p14:tracePt t="108846" x="1901825" y="4697413"/>
          <p14:tracePt t="108859" x="1928813" y="4697413"/>
          <p14:tracePt t="108872" x="1982788" y="4697413"/>
          <p14:tracePt t="108884" x="2054225" y="4697413"/>
          <p14:tracePt t="108898" x="2125663" y="4697413"/>
          <p14:tracePt t="108914" x="2205038" y="4697413"/>
          <p14:tracePt t="108931" x="2295525" y="4697413"/>
          <p14:tracePt t="108948" x="2357438" y="4697413"/>
          <p14:tracePt t="108964" x="2374900" y="4697413"/>
          <p14:tracePt t="108981" x="2393950" y="4697413"/>
          <p14:tracePt t="108998" x="2428875" y="4697413"/>
          <p14:tracePt t="109015" x="2438400" y="4697413"/>
          <p14:tracePt t="109032" x="2446338" y="4697413"/>
          <p14:tracePt t="109048" x="2455863" y="4697413"/>
          <p14:tracePt t="109399" x="2465388" y="4697413"/>
          <p14:tracePt t="109411" x="2482850" y="4697413"/>
          <p14:tracePt t="109437" x="2490788" y="4697413"/>
          <p14:tracePt t="109587" x="2490788" y="4705350"/>
          <p14:tracePt t="123869" x="2500313" y="4705350"/>
          <p14:tracePt t="123880" x="2527300" y="4705350"/>
          <p14:tracePt t="123893" x="2705100" y="4705350"/>
          <p14:tracePt t="123905" x="3259138" y="4705350"/>
          <p14:tracePt t="123922" x="3509963" y="4705350"/>
          <p14:tracePt t="123939" x="3616325" y="4705350"/>
          <p14:tracePt t="123956" x="3840163" y="4705350"/>
          <p14:tracePt t="123972" x="3965575" y="4705350"/>
          <p14:tracePt t="123989" x="4071938" y="4687888"/>
          <p14:tracePt t="124005" x="4268788" y="4652963"/>
          <p14:tracePt t="124022" x="4375150" y="4643438"/>
          <p14:tracePt t="124039" x="4446588" y="4633913"/>
          <p14:tracePt t="124056" x="4562475" y="4616450"/>
          <p14:tracePt t="124072" x="4572000" y="4616450"/>
          <p14:tracePt t="124089" x="4581525" y="4616450"/>
          <p14:tracePt t="124167" x="4572000" y="4616450"/>
          <p14:tracePt t="124180" x="4562475" y="4616450"/>
          <p14:tracePt t="124193" x="4545013" y="4616450"/>
          <p14:tracePt t="124205" x="4491038" y="4616450"/>
          <p14:tracePt t="124222" x="4367213" y="4660900"/>
          <p14:tracePt t="124239" x="4098925" y="4732338"/>
          <p14:tracePt t="124255" x="3295650" y="4848225"/>
          <p14:tracePt t="124272" x="3054350" y="4867275"/>
          <p14:tracePt t="124288" x="2919413" y="4867275"/>
          <p14:tracePt t="124305" x="2643188" y="4867275"/>
          <p14:tracePt t="124322" x="2544763" y="4867275"/>
          <p14:tracePt t="124339" x="2428875" y="4867275"/>
          <p14:tracePt t="124342" x="2357438" y="4867275"/>
          <p14:tracePt t="124355" x="2295525" y="4867275"/>
          <p14:tracePt t="124372" x="2268538" y="4867275"/>
          <p14:tracePt t="124389" x="2241550" y="4867275"/>
          <p14:tracePt t="124405" x="2205038" y="4867275"/>
          <p14:tracePt t="124422" x="2187575" y="4867275"/>
          <p14:tracePt t="124439" x="2170113" y="4867275"/>
          <p14:tracePt t="124530" x="2179638" y="4867275"/>
          <p14:tracePt t="124542" x="2197100" y="4867275"/>
          <p14:tracePt t="124555" x="2224088" y="4867275"/>
          <p14:tracePt t="124567" x="2251075" y="4867275"/>
          <p14:tracePt t="124580" x="2295525" y="4867275"/>
          <p14:tracePt t="124593" x="2330450" y="4867275"/>
          <p14:tracePt t="124605" x="2393950" y="4857750"/>
          <p14:tracePt t="124622" x="2455863" y="4848225"/>
          <p14:tracePt t="124639" x="2509838" y="4840288"/>
          <p14:tracePt t="124655" x="2625725" y="4813300"/>
          <p14:tracePt t="124672" x="2633663" y="4813300"/>
          <p14:tracePt t="124718" x="2633663" y="4803775"/>
          <p14:tracePt t="124743" x="2633663" y="4795838"/>
          <p14:tracePt t="124755" x="2616200" y="4795838"/>
          <p14:tracePt t="124767" x="2581275" y="4795838"/>
          <p14:tracePt t="124780" x="2509838" y="4786313"/>
          <p14:tracePt t="124793" x="2401888" y="4759325"/>
          <p14:tracePt t="124805" x="2295525" y="4741863"/>
          <p14:tracePt t="124822" x="2187575" y="4724400"/>
          <p14:tracePt t="124839" x="2098675" y="4714875"/>
          <p14:tracePt t="124856" x="2000250" y="4705350"/>
          <p14:tracePt t="124873" x="1973263" y="4705350"/>
          <p14:tracePt t="124889" x="1955800" y="4697413"/>
          <p14:tracePt t="124906" x="1946275" y="4697413"/>
          <p14:tracePt t="124982" x="1955800" y="4697413"/>
          <p14:tracePt t="124994" x="1990725" y="4697413"/>
          <p14:tracePt t="125007" x="2062163" y="4697413"/>
          <p14:tracePt t="125020" x="2197100" y="4697413"/>
          <p14:tracePt t="125032" x="2517775" y="4714875"/>
          <p14:tracePt t="125045" x="2840038" y="4732338"/>
          <p14:tracePt t="125058" x="3232150" y="4751388"/>
          <p14:tracePt t="125073" x="3411538" y="4759325"/>
          <p14:tracePt t="125089" x="3562350" y="4776788"/>
          <p14:tracePt t="125106" x="3732213" y="4786313"/>
          <p14:tracePt t="125123" x="3768725" y="4786313"/>
          <p14:tracePt t="125139" x="3786188" y="4786313"/>
          <p14:tracePt t="125173" x="3795713" y="4786313"/>
          <p14:tracePt t="125369" x="3786188" y="478631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5F86"/>
                </a:solidFill>
              </a:rPr>
              <a:t>Campus Area Network (CAN)</a:t>
            </a:r>
          </a:p>
          <a:p>
            <a:pPr marL="347663" indent="0">
              <a:buNone/>
            </a:pPr>
            <a:r>
              <a:rPr lang="en-US" dirty="0"/>
              <a:t>Larger than LANs, but smaller than metropolitan area networks.  These types of networks are typically seen in universities and small businesses.</a:t>
            </a:r>
          </a:p>
          <a:p>
            <a:pPr marL="347663" indent="-347663"/>
            <a:r>
              <a:rPr lang="en-US" b="1" dirty="0">
                <a:solidFill>
                  <a:srgbClr val="005F86"/>
                </a:solidFill>
              </a:rPr>
              <a:t>Storage-Area Network (SAN)</a:t>
            </a:r>
          </a:p>
          <a:p>
            <a:pPr marL="347663" indent="0">
              <a:buNone/>
            </a:pPr>
            <a:r>
              <a:rPr lang="en-US" dirty="0"/>
              <a:t>A dedicated high-speed network that connects shared pools of storage devices to several servers. SANs can be accessed in the same fashion as a drive attached to a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Page 455</a:t>
            </a:r>
          </a:p>
          <a:p>
            <a:r>
              <a:rPr lang="en-US" dirty="0"/>
              <a:t>Figure 10-5</a:t>
            </a:r>
          </a:p>
        </p:txBody>
      </p:sp>
    </p:spTree>
    <p:extLst>
      <p:ext uri="{BB962C8B-B14F-4D97-AF65-F5344CB8AC3E}">
        <p14:creationId xmlns:p14="http://schemas.microsoft.com/office/powerpoint/2010/main" val="1911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522"/>
    </mc:Choice>
    <mc:Fallback xmlns="">
      <p:transition advTm="75522"/>
    </mc:Fallback>
  </mc:AlternateContent>
  <p:extLst>
    <p:ext uri="{3A86A75C-4F4B-4683-9AE1-C65F6400EC91}">
      <p14:laserTraceLst xmlns:p14="http://schemas.microsoft.com/office/powerpoint/2010/main">
        <p14:tracePtLst>
          <p14:tracePt t="2372" x="901700" y="5037138"/>
          <p14:tracePt t="2610" x="901700" y="5018088"/>
          <p14:tracePt t="2623" x="938213" y="4946650"/>
          <p14:tracePt t="2635" x="1196975" y="4589463"/>
          <p14:tracePt t="2650" x="1544638" y="3990975"/>
          <p14:tracePt t="2672" x="1687513" y="3803650"/>
          <p14:tracePt t="2687" x="1812925" y="3598863"/>
          <p14:tracePt t="2701" x="1911350" y="3490913"/>
          <p14:tracePt t="2715" x="1982788" y="3419475"/>
          <p14:tracePt t="2730" x="2054225" y="3357563"/>
          <p14:tracePt t="2744" x="2143125" y="3251200"/>
          <p14:tracePt t="2761" x="2268538" y="3116263"/>
          <p14:tracePt t="2777" x="2295525" y="3071813"/>
          <p14:tracePt t="2794" x="2330450" y="3044825"/>
          <p14:tracePt t="2811" x="2517775" y="2857500"/>
          <p14:tracePt t="3109" x="2517775" y="2840038"/>
          <p14:tracePt t="3122" x="2536825" y="2822575"/>
          <p14:tracePt t="3134" x="2589213" y="2759075"/>
          <p14:tracePt t="3148" x="2705100" y="2598738"/>
          <p14:tracePt t="3161" x="2786063" y="2509838"/>
          <p14:tracePt t="3177" x="2840038" y="2465388"/>
          <p14:tracePt t="3194" x="2874963" y="2438400"/>
          <p14:tracePt t="3211" x="2901950" y="2384425"/>
          <p14:tracePt t="3227" x="2901950" y="2357438"/>
          <p14:tracePt t="3244" x="2901950" y="2330450"/>
          <p14:tracePt t="3261" x="2901950" y="2303463"/>
          <p14:tracePt t="3277" x="2901950" y="2295525"/>
          <p14:tracePt t="3294" x="2874963" y="2295525"/>
          <p14:tracePt t="3311" x="2786063" y="2268538"/>
          <p14:tracePt t="3328" x="2714625" y="2251075"/>
          <p14:tracePt t="3344" x="2633663" y="2232025"/>
          <p14:tracePt t="3361" x="2490788" y="2214563"/>
          <p14:tracePt t="3378" x="2446338" y="2205038"/>
          <p14:tracePt t="3394" x="2384425" y="2197100"/>
          <p14:tracePt t="3411" x="2303463" y="2187575"/>
          <p14:tracePt t="3428" x="2268538" y="2187575"/>
          <p14:tracePt t="3445" x="2259013" y="2187575"/>
          <p14:tracePt t="3461" x="2232025" y="2187575"/>
          <p14:tracePt t="3478" x="2232025" y="2179638"/>
          <p14:tracePt t="3549" x="2241550" y="2179638"/>
          <p14:tracePt t="3562" x="2251075" y="2179638"/>
          <p14:tracePt t="3574" x="2276475" y="2179638"/>
          <p14:tracePt t="3587" x="2295525" y="2179638"/>
          <p14:tracePt t="3601" x="2347913" y="2179638"/>
          <p14:tracePt t="3612" x="2419350" y="2179638"/>
          <p14:tracePt t="3628" x="2527300" y="2179638"/>
          <p14:tracePt t="3645" x="2625725" y="2179638"/>
          <p14:tracePt t="3662" x="2741613" y="2179638"/>
          <p14:tracePt t="3678" x="2813050" y="2179638"/>
          <p14:tracePt t="3694" x="2911475" y="2179638"/>
          <p14:tracePt t="3711" x="3125788" y="2160588"/>
          <p14:tracePt t="3728" x="3286125" y="2152650"/>
          <p14:tracePt t="3744" x="3384550" y="2143125"/>
          <p14:tracePt t="3761" x="3598863" y="2108200"/>
          <p14:tracePt t="3778" x="3687763" y="2108200"/>
          <p14:tracePt t="3794" x="3741738" y="2108200"/>
          <p14:tracePt t="3811" x="3902075" y="2081213"/>
          <p14:tracePt t="3828" x="3983038" y="2071688"/>
          <p14:tracePt t="3845" x="4037013" y="2062163"/>
          <p14:tracePt t="3861" x="4116388" y="2054225"/>
          <p14:tracePt t="3878" x="4143375" y="2054225"/>
          <p14:tracePt t="3895" x="4187825" y="2054225"/>
          <p14:tracePt t="3912" x="4251325" y="2044700"/>
          <p14:tracePt t="3928" x="4259263" y="2044700"/>
          <p14:tracePt t="4275" x="4251325" y="2044700"/>
          <p14:tracePt t="4376" x="4241800" y="2044700"/>
          <p14:tracePt t="4451" x="4232275" y="2044700"/>
          <p14:tracePt t="4677" x="4224338" y="2044700"/>
          <p14:tracePt t="4739" x="4214813" y="2044700"/>
          <p14:tracePt t="4751" x="4205288" y="2044700"/>
          <p14:tracePt t="4764" x="4197350" y="2044700"/>
          <p14:tracePt t="4777" x="4160838" y="2044700"/>
          <p14:tracePt t="4789" x="4098925" y="2044700"/>
          <p14:tracePt t="4801" x="3990975" y="2054225"/>
          <p14:tracePt t="4814" x="3660775" y="2081213"/>
          <p14:tracePt t="4829" x="3125788" y="2133600"/>
          <p14:tracePt t="4845" x="2589213" y="2170113"/>
          <p14:tracePt t="4863" x="2071688" y="2179638"/>
          <p14:tracePt t="4878" x="1965325" y="2197100"/>
          <p14:tracePt t="4895" x="1822450" y="2197100"/>
          <p14:tracePt t="4913" x="1670050" y="2197100"/>
          <p14:tracePt t="4929" x="1616075" y="2197100"/>
          <p14:tracePt t="4945" x="1581150" y="2197100"/>
          <p14:tracePt t="4963" x="1554163" y="2197100"/>
          <p14:tracePt t="4979" x="1536700" y="2197100"/>
          <p14:tracePt t="5012" x="1517650" y="2197100"/>
          <p14:tracePt t="5114" x="1517650" y="2187575"/>
          <p14:tracePt t="5440" x="1500188" y="2187575"/>
          <p14:tracePt t="5452" x="1473200" y="2187575"/>
          <p14:tracePt t="5466" x="1438275" y="2179638"/>
          <p14:tracePt t="5479" x="1384300" y="2179638"/>
          <p14:tracePt t="5495" x="1339850" y="2179638"/>
          <p14:tracePt t="5512" x="1312863" y="2179638"/>
          <p14:tracePt t="5529" x="1268413" y="2170113"/>
          <p14:tracePt t="5546" x="1268413" y="2160588"/>
          <p14:tracePt t="5562" x="1258888" y="2160588"/>
          <p14:tracePt t="5629" x="1258888" y="2152650"/>
          <p14:tracePt t="5655" x="1268413" y="2152650"/>
          <p14:tracePt t="5667" x="1285875" y="2152650"/>
          <p14:tracePt t="5680" x="1303338" y="2152650"/>
          <p14:tracePt t="5696" x="1339850" y="2152650"/>
          <p14:tracePt t="5714" x="1374775" y="2152650"/>
          <p14:tracePt t="5729" x="1446213" y="2152650"/>
          <p14:tracePt t="5746" x="1490663" y="2152650"/>
          <p14:tracePt t="5762" x="1536700" y="2152650"/>
          <p14:tracePt t="5779" x="1679575" y="2152650"/>
          <p14:tracePt t="5796" x="1768475" y="2152650"/>
          <p14:tracePt t="5812" x="1874838" y="2160588"/>
          <p14:tracePt t="5829" x="2017713" y="2160588"/>
          <p14:tracePt t="5846" x="2044700" y="2160588"/>
          <p14:tracePt t="5863" x="2071688" y="2160588"/>
          <p14:tracePt t="5879" x="2116138" y="2160588"/>
          <p14:tracePt t="5896" x="2143125" y="2160588"/>
          <p14:tracePt t="5912" x="2160588" y="2160588"/>
          <p14:tracePt t="5929" x="2187575" y="2160588"/>
          <p14:tracePt t="6467" x="2179638" y="2160588"/>
          <p14:tracePt t="7304" x="2170113" y="2160588"/>
          <p14:tracePt t="7328" x="2160588" y="2160588"/>
          <p14:tracePt t="7354" x="2143125" y="2160588"/>
          <p14:tracePt t="7366" x="2133600" y="2160588"/>
          <p14:tracePt t="7391" x="2116138" y="2160588"/>
          <p14:tracePt t="7405" x="2108200" y="2160588"/>
          <p14:tracePt t="7418" x="2098675" y="2160588"/>
          <p14:tracePt t="7431" x="2089150" y="2160588"/>
          <p14:tracePt t="7555" x="2098675" y="2160588"/>
          <p14:tracePt t="7568" x="2108200" y="2160588"/>
          <p14:tracePt t="7593" x="2116138" y="2160588"/>
          <p14:tracePt t="8407" x="2108200" y="2160588"/>
          <p14:tracePt t="8419" x="2098675" y="2160588"/>
          <p14:tracePt t="8432" x="2089150" y="2160588"/>
          <p14:tracePt t="8445" x="2081213" y="2160588"/>
          <p14:tracePt t="8456" x="2071688" y="2160588"/>
          <p14:tracePt t="8469" x="2044700" y="2160588"/>
          <p14:tracePt t="8482" x="2036763" y="2160588"/>
          <p14:tracePt t="8497" x="2017713" y="2160588"/>
          <p14:tracePt t="8514" x="2000250" y="2160588"/>
          <p14:tracePt t="8530" x="1938338" y="2160588"/>
          <p14:tracePt t="8547" x="1893888" y="2160588"/>
          <p14:tracePt t="8564" x="1839913" y="2160588"/>
          <p14:tracePt t="8580" x="1776413" y="2160588"/>
          <p14:tracePt t="8597" x="1741488" y="2160588"/>
          <p14:tracePt t="8614" x="1704975" y="2160588"/>
          <p14:tracePt t="8631" x="1616075" y="2160588"/>
          <p14:tracePt t="8647" x="1589088" y="2160588"/>
          <p14:tracePt t="8664" x="1562100" y="2160588"/>
          <p14:tracePt t="8681" x="1527175" y="2160588"/>
          <p14:tracePt t="8686" x="1490663" y="2160588"/>
          <p14:tracePt t="8697" x="1428750" y="2160588"/>
          <p14:tracePt t="8714" x="1357313" y="2152650"/>
          <p14:tracePt t="8730" x="1312863" y="2152650"/>
          <p14:tracePt t="8747" x="1258888" y="2143125"/>
          <p14:tracePt t="8764" x="1231900" y="2143125"/>
          <p14:tracePt t="8781" x="1214438" y="2143125"/>
          <p14:tracePt t="8819" x="1214438" y="2133600"/>
          <p14:tracePt t="8919" x="1231900" y="2125663"/>
          <p14:tracePt t="8933" x="1241425" y="2125663"/>
          <p14:tracePt t="8945" x="1258888" y="2125663"/>
          <p14:tracePt t="8957" x="1276350" y="2125663"/>
          <p14:tracePt t="8970" x="1295400" y="2125663"/>
          <p14:tracePt t="8983" x="1312863" y="2125663"/>
          <p14:tracePt t="8997" x="1347788" y="2125663"/>
          <p14:tracePt t="9014" x="1393825" y="2125663"/>
          <p14:tracePt t="9031" x="1554163" y="2133600"/>
          <p14:tracePt t="9047" x="1625600" y="2143125"/>
          <p14:tracePt t="9064" x="1670050" y="2152650"/>
          <p14:tracePt t="9081" x="1724025" y="2152650"/>
          <p14:tracePt t="9097" x="1741488" y="2152650"/>
          <p14:tracePt t="9114" x="1758950" y="2152650"/>
          <p14:tracePt t="9131" x="1785938" y="2152650"/>
          <p14:tracePt t="9147" x="1803400" y="2152650"/>
          <p14:tracePt t="9164" x="1812925" y="2152650"/>
          <p14:tracePt t="9182" x="1830388" y="2152650"/>
          <p14:tracePt t="10346" x="1822450" y="2152650"/>
          <p14:tracePt t="10360" x="1812925" y="2152650"/>
          <p14:tracePt t="10372" x="1803400" y="2152650"/>
          <p14:tracePt t="10386" x="1776413" y="2179638"/>
          <p14:tracePt t="10398" x="1724025" y="2197100"/>
          <p14:tracePt t="10415" x="1652588" y="2259013"/>
          <p14:tracePt t="10431" x="1589088" y="2312988"/>
          <p14:tracePt t="10448" x="1446213" y="2438400"/>
          <p14:tracePt t="10465" x="1374775" y="2500313"/>
          <p14:tracePt t="10481" x="1322388" y="2544763"/>
          <p14:tracePt t="10498" x="1276350" y="2589213"/>
          <p14:tracePt t="10515" x="1250950" y="2616200"/>
          <p14:tracePt t="10531" x="1231900" y="2660650"/>
          <p14:tracePt t="10548" x="1214438" y="2697163"/>
          <p14:tracePt t="10565" x="1214438" y="2714625"/>
          <p14:tracePt t="10581" x="1214438" y="2724150"/>
          <p14:tracePt t="10598" x="1214438" y="2732088"/>
          <p14:tracePt t="10615" x="1214438" y="2741613"/>
          <p14:tracePt t="10631" x="1204913" y="2741613"/>
          <p14:tracePt t="10673" x="1204913" y="2751138"/>
          <p14:tracePt t="10722" x="1196975" y="2751138"/>
          <p14:tracePt t="10760" x="1187450" y="2751138"/>
          <p14:tracePt t="10784" x="1179513" y="2751138"/>
          <p14:tracePt t="10861" x="1179513" y="2741613"/>
          <p14:tracePt t="10874" x="1179513" y="2732088"/>
          <p14:tracePt t="10886" x="1187450" y="2732088"/>
          <p14:tracePt t="10899" x="1196975" y="2724150"/>
          <p14:tracePt t="10915" x="1223963" y="2714625"/>
          <p14:tracePt t="10931" x="1241425" y="2714625"/>
          <p14:tracePt t="10948" x="1312863" y="2714625"/>
          <p14:tracePt t="10965" x="1357313" y="2714625"/>
          <p14:tracePt t="10982" x="1411288" y="2714625"/>
          <p14:tracePt t="10998" x="1544638" y="2705100"/>
          <p14:tracePt t="11015" x="1643063" y="2705100"/>
          <p14:tracePt t="11031" x="1714500" y="2697163"/>
          <p14:tracePt t="11048" x="1884363" y="2679700"/>
          <p14:tracePt t="11065" x="2081213" y="2670175"/>
          <p14:tracePt t="11082" x="2251075" y="2670175"/>
          <p14:tracePt t="11098" x="2759075" y="2670175"/>
          <p14:tracePt t="11115" x="2867025" y="2670175"/>
          <p14:tracePt t="11132" x="2982913" y="2670175"/>
          <p14:tracePt t="11148" x="3044825" y="2670175"/>
          <p14:tracePt t="11165" x="3062288" y="2670175"/>
          <p14:tracePt t="11199" x="3071813" y="2670175"/>
          <p14:tracePt t="11676" x="3081338" y="2670175"/>
          <p14:tracePt t="11712" x="3089275" y="2670175"/>
          <p14:tracePt t="11737" x="3098800" y="2670175"/>
          <p14:tracePt t="12163" x="3108325" y="2670175"/>
          <p14:tracePt t="12188" x="3125788" y="2670175"/>
          <p14:tracePt t="12201" x="3160713" y="2670175"/>
          <p14:tracePt t="12213" x="3259138" y="2670175"/>
          <p14:tracePt t="12226" x="3348038" y="2670175"/>
          <p14:tracePt t="12239" x="3500438" y="2660650"/>
          <p14:tracePt t="12251" x="3616325" y="2660650"/>
          <p14:tracePt t="12265" x="3687763" y="2652713"/>
          <p14:tracePt t="12282" x="3875088" y="2643188"/>
          <p14:tracePt t="12299" x="4116388" y="2643188"/>
          <p14:tracePt t="12316" x="4232275" y="2643188"/>
          <p14:tracePt t="12332" x="4340225" y="2643188"/>
          <p14:tracePt t="12350" x="4419600" y="2643188"/>
          <p14:tracePt t="12366" x="4438650" y="2643188"/>
          <p14:tracePt t="12382" x="4456113" y="2643188"/>
          <p14:tracePt t="12400" x="4483100" y="2643188"/>
          <p14:tracePt t="12416" x="4491038" y="2643188"/>
          <p14:tracePt t="12764" x="4500563" y="2643188"/>
          <p14:tracePt t="12776" x="4537075" y="2633663"/>
          <p14:tracePt t="12788" x="4625975" y="2633663"/>
          <p14:tracePt t="12802" x="4759325" y="2625725"/>
          <p14:tracePt t="12816" x="4956175" y="2616200"/>
          <p14:tracePt t="12832" x="5062538" y="2598738"/>
          <p14:tracePt t="12850" x="5187950" y="2598738"/>
          <p14:tracePt t="12866" x="5303838" y="2598738"/>
          <p14:tracePt t="12882" x="5411788" y="2589213"/>
          <p14:tracePt t="12900" x="5688013" y="2589213"/>
          <p14:tracePt t="12916" x="5803900" y="2589213"/>
          <p14:tracePt t="12932" x="5867400" y="2598738"/>
          <p14:tracePt t="12950" x="6062663" y="2643188"/>
          <p14:tracePt t="12966" x="6108700" y="2652713"/>
          <p14:tracePt t="12982" x="6134100" y="2652713"/>
          <p14:tracePt t="13000" x="6161088" y="2652713"/>
          <p14:tracePt t="13016" x="6170613" y="2652713"/>
          <p14:tracePt t="13032" x="6180138" y="2652713"/>
          <p14:tracePt t="13751" x="6170613" y="2652713"/>
          <p14:tracePt t="14316" x="6180138" y="2652713"/>
          <p14:tracePt t="14329" x="6188075" y="2652713"/>
          <p14:tracePt t="14341" x="6205538" y="2652713"/>
          <p14:tracePt t="14353" x="6242050" y="2652713"/>
          <p14:tracePt t="14366" x="6296025" y="2652713"/>
          <p14:tracePt t="14383" x="6330950" y="2652713"/>
          <p14:tracePt t="14400" x="6357938" y="2652713"/>
          <p14:tracePt t="14417" x="6384925" y="2652713"/>
          <p14:tracePt t="14450" x="6394450" y="2652713"/>
          <p14:tracePt t="14529" x="6384925" y="2652713"/>
          <p14:tracePt t="14554" x="6375400" y="2652713"/>
          <p14:tracePt t="14566" x="6357938" y="2652713"/>
          <p14:tracePt t="14579" x="6340475" y="2652713"/>
          <p14:tracePt t="14591" x="6323013" y="2643188"/>
          <p14:tracePt t="14604" x="6296025" y="2643188"/>
          <p14:tracePt t="14617" x="6269038" y="2643188"/>
          <p14:tracePt t="14633" x="6215063" y="2633663"/>
          <p14:tracePt t="14650" x="6126163" y="2625725"/>
          <p14:tracePt t="14667" x="5894388" y="2598738"/>
          <p14:tracePt t="14683" x="5572125" y="2589213"/>
          <p14:tracePt t="14700" x="4946650" y="2589213"/>
          <p14:tracePt t="14717" x="3840163" y="2705100"/>
          <p14:tracePt t="14734" x="3625850" y="2751138"/>
          <p14:tracePt t="14750" x="3251200" y="2795588"/>
          <p14:tracePt t="14767" x="2660650" y="2901950"/>
          <p14:tracePt t="14783" x="2527300" y="2919413"/>
          <p14:tracePt t="14800" x="2339975" y="2946400"/>
          <p14:tracePt t="14817" x="2197100" y="2965450"/>
          <p14:tracePt t="14834" x="2152650" y="2973388"/>
          <p14:tracePt t="14850" x="2116138" y="2973388"/>
          <p14:tracePt t="14867" x="2081213" y="2973388"/>
          <p14:tracePt t="14884" x="2071688" y="2973388"/>
          <p14:tracePt t="14900" x="2054225" y="2982913"/>
          <p14:tracePt t="14917" x="2044700" y="2982913"/>
          <p14:tracePt t="14954" x="2036763" y="2982913"/>
          <p14:tracePt t="14979" x="2027238" y="2982913"/>
          <p14:tracePt t="15243" x="2036763" y="2982913"/>
          <p14:tracePt t="15280" x="2044700" y="2982913"/>
          <p14:tracePt t="15305" x="2054225" y="2982913"/>
          <p14:tracePt t="15317" x="2062163" y="2982913"/>
          <p14:tracePt t="15330" x="2071688" y="2982913"/>
          <p14:tracePt t="15342" x="2089150" y="2982913"/>
          <p14:tracePt t="15355" x="2116138" y="2982913"/>
          <p14:tracePt t="15367" x="2160588" y="2982913"/>
          <p14:tracePt t="15384" x="2232025" y="2982913"/>
          <p14:tracePt t="15400" x="2276475" y="2982913"/>
          <p14:tracePt t="15417" x="2339975" y="2990850"/>
          <p14:tracePt t="15434" x="2357438" y="2990850"/>
          <p14:tracePt t="15451" x="2374900" y="2990850"/>
          <p14:tracePt t="15467" x="2393950" y="3000375"/>
          <p14:tracePt t="15500" x="2393950" y="3009900"/>
          <p14:tracePt t="15518" x="2401888" y="3009900"/>
          <p14:tracePt t="15657" x="2411413" y="3009900"/>
          <p14:tracePt t="15669" x="2419350" y="3009900"/>
          <p14:tracePt t="15682" x="2428875" y="3009900"/>
          <p14:tracePt t="15694" x="2446338" y="3009900"/>
          <p14:tracePt t="15710" x="2482850" y="3009900"/>
          <p14:tracePt t="15721" x="2554288" y="3009900"/>
          <p14:tracePt t="15734" x="2687638" y="3009900"/>
          <p14:tracePt t="15751" x="2803525" y="3017838"/>
          <p14:tracePt t="15767" x="3125788" y="3108325"/>
          <p14:tracePt t="15784" x="3232150" y="3133725"/>
          <p14:tracePt t="15800" x="3295650" y="3160713"/>
          <p14:tracePt t="15817" x="3384550" y="3187700"/>
          <p14:tracePt t="15834" x="3411538" y="3187700"/>
          <p14:tracePt t="15851" x="3411538" y="3197225"/>
          <p14:tracePt t="15867" x="3419475" y="3197225"/>
          <p14:tracePt t="16370" x="3455988" y="3197225"/>
          <p14:tracePt t="16382" x="3527425" y="3197225"/>
          <p14:tracePt t="16394" x="3616325" y="3187700"/>
          <p14:tracePt t="16407" x="3679825" y="3187700"/>
          <p14:tracePt t="16420" x="3732213" y="3187700"/>
          <p14:tracePt t="16434" x="3795713" y="3187700"/>
          <p14:tracePt t="16451" x="3894138" y="3187700"/>
          <p14:tracePt t="16468" x="4054475" y="3187700"/>
          <p14:tracePt t="16484" x="4116388" y="3187700"/>
          <p14:tracePt t="16501" x="4152900" y="3187700"/>
          <p14:tracePt t="16519" x="4224338" y="3187700"/>
          <p14:tracePt t="16534" x="4241800" y="3187700"/>
          <p14:tracePt t="16551" x="4251325" y="3187700"/>
          <p14:tracePt t="16568" x="4276725" y="3187700"/>
          <p14:tracePt t="16584" x="4286250" y="3187700"/>
          <p14:tracePt t="16601" x="4295775" y="3187700"/>
          <p14:tracePt t="16619" x="4313238" y="3187700"/>
          <p14:tracePt t="16635" x="4322763" y="3187700"/>
          <p14:tracePt t="16651" x="4348163" y="3187700"/>
          <p14:tracePt t="16669" x="4429125" y="3187700"/>
          <p14:tracePt t="16684" x="4465638" y="3187700"/>
          <p14:tracePt t="16701" x="4500563" y="3187700"/>
          <p14:tracePt t="16719" x="4608513" y="3187700"/>
          <p14:tracePt t="16736" x="4643438" y="3187700"/>
          <p14:tracePt t="16751" x="4670425" y="3179763"/>
          <p14:tracePt t="16769" x="4705350" y="3179763"/>
          <p14:tracePt t="16784" x="4724400" y="3179763"/>
          <p14:tracePt t="16801" x="4741863" y="3179763"/>
          <p14:tracePt t="16818" x="4751388" y="3179763"/>
          <p14:tracePt t="16834" x="4776788" y="3179763"/>
          <p14:tracePt t="16869" x="4786313" y="3179763"/>
          <p14:tracePt t="17159" x="4768850" y="3179763"/>
          <p14:tracePt t="17171" x="4759325" y="3179763"/>
          <p14:tracePt t="17184" x="4741863" y="3179763"/>
          <p14:tracePt t="17196" x="4714875" y="3179763"/>
          <p14:tracePt t="17209" x="4652963" y="3179763"/>
          <p14:tracePt t="17221" x="4554538" y="3179763"/>
          <p14:tracePt t="17234" x="4251325" y="3179763"/>
          <p14:tracePt t="17251" x="3813175" y="3179763"/>
          <p14:tracePt t="17268" x="3187700" y="3179763"/>
          <p14:tracePt t="17285" x="2419350" y="3251200"/>
          <p14:tracePt t="17301" x="2071688" y="3303588"/>
          <p14:tracePt t="17318" x="1901825" y="3348038"/>
          <p14:tracePt t="17335" x="1704975" y="3402013"/>
          <p14:tracePt t="17351" x="1643063" y="3429000"/>
          <p14:tracePt t="17368" x="1589088" y="3438525"/>
          <p14:tracePt t="17384" x="1536700" y="3446463"/>
          <p14:tracePt t="17401" x="1517650" y="3455988"/>
          <p14:tracePt t="17418" x="1500188" y="3455988"/>
          <p14:tracePt t="17434" x="1482725" y="3465513"/>
          <p14:tracePt t="17451" x="1465263" y="3465513"/>
          <p14:tracePt t="17468" x="1455738" y="3473450"/>
          <p14:tracePt t="17484" x="1446213" y="3473450"/>
          <p14:tracePt t="17501" x="1438275" y="3473450"/>
          <p14:tracePt t="17698" x="1446213" y="3473450"/>
          <p14:tracePt t="17749" x="1455738" y="3473450"/>
          <p14:tracePt t="17762" x="1465263" y="3473450"/>
          <p14:tracePt t="17787" x="1473200" y="3473450"/>
          <p14:tracePt t="17799" x="1490663" y="3473450"/>
          <p14:tracePt t="17812" x="1517650" y="3473450"/>
          <p14:tracePt t="17825" x="1554163" y="3473450"/>
          <p14:tracePt t="17835" x="1633538" y="3473450"/>
          <p14:tracePt t="17852" x="1714500" y="3473450"/>
          <p14:tracePt t="17868" x="1857375" y="3473450"/>
          <p14:tracePt t="17885" x="2089150" y="3500438"/>
          <p14:tracePt t="17902" x="2187575" y="3509963"/>
          <p14:tracePt t="17918" x="2303463" y="3517900"/>
          <p14:tracePt t="17935" x="2446338" y="3536950"/>
          <p14:tracePt t="17952" x="2554288" y="3536950"/>
          <p14:tracePt t="17968" x="2670175" y="3544888"/>
          <p14:tracePt t="17985" x="2822575" y="3544888"/>
          <p14:tracePt t="18002" x="2901950" y="3544888"/>
          <p14:tracePt t="18018" x="2965450" y="3544888"/>
          <p14:tracePt t="18035" x="3017838" y="3544888"/>
          <p14:tracePt t="18052" x="3036888" y="3544888"/>
          <p14:tracePt t="18068" x="3044825" y="3544888"/>
          <p14:tracePt t="18085" x="3062288" y="3544888"/>
          <p14:tracePt t="18611" x="3071813" y="3544888"/>
          <p14:tracePt t="18635" x="3081338" y="3544888"/>
          <p14:tracePt t="18673" x="3089275" y="3544888"/>
          <p14:tracePt t="18710" x="3108325" y="3544888"/>
          <p14:tracePt t="18723" x="3125788" y="3536950"/>
          <p14:tracePt t="18737" x="3160713" y="3527425"/>
          <p14:tracePt t="18748" x="3241675" y="3517900"/>
          <p14:tracePt t="18760" x="3330575" y="3517900"/>
          <p14:tracePt t="18773" x="3402013" y="3509963"/>
          <p14:tracePt t="18785" x="3482975" y="3509963"/>
          <p14:tracePt t="18802" x="3581400" y="3509963"/>
          <p14:tracePt t="18819" x="3687763" y="3509963"/>
          <p14:tracePt t="18835" x="3911600" y="3509963"/>
          <p14:tracePt t="18852" x="4044950" y="3509963"/>
          <p14:tracePt t="18869" x="4116388" y="3509963"/>
          <p14:tracePt t="18885" x="4179888" y="3509963"/>
          <p14:tracePt t="18902" x="4268788" y="3509963"/>
          <p14:tracePt t="18919" x="4295775" y="3509963"/>
          <p14:tracePt t="18936" x="4303713" y="3509963"/>
          <p14:tracePt t="19225" x="4313238" y="3509963"/>
          <p14:tracePt t="19239" x="4322763" y="3509963"/>
          <p14:tracePt t="19250" x="4330700" y="3509963"/>
          <p14:tracePt t="19263" x="4357688" y="3509963"/>
          <p14:tracePt t="19275" x="4429125" y="3509963"/>
          <p14:tracePt t="19288" x="4527550" y="3509963"/>
          <p14:tracePt t="19302" x="4598988" y="3509963"/>
          <p14:tracePt t="19319" x="4679950" y="3509963"/>
          <p14:tracePt t="19337" x="4894263" y="3500438"/>
          <p14:tracePt t="19353" x="4956175" y="3500438"/>
          <p14:tracePt t="19369" x="4991100" y="3500438"/>
          <p14:tracePt t="19386" x="5054600" y="3500438"/>
          <p14:tracePt t="19402" x="5089525" y="3500438"/>
          <p14:tracePt t="19419" x="5108575" y="3500438"/>
          <p14:tracePt t="19436" x="5116513" y="3500438"/>
          <p14:tracePt t="19766" x="5133975" y="3500438"/>
          <p14:tracePt t="19776" x="5160963" y="3490913"/>
          <p14:tracePt t="19789" x="5241925" y="3490913"/>
          <p14:tracePt t="19803" x="5394325" y="3482975"/>
          <p14:tracePt t="19819" x="5510213" y="3473450"/>
          <p14:tracePt t="19837" x="5902325" y="3446463"/>
          <p14:tracePt t="19853" x="6099175" y="3446463"/>
          <p14:tracePt t="19869" x="6527800" y="3446463"/>
          <p14:tracePt t="19887" x="6732588" y="3446463"/>
          <p14:tracePt t="19903" x="6848475" y="3446463"/>
          <p14:tracePt t="19919" x="6911975" y="3446463"/>
          <p14:tracePt t="19937" x="6946900" y="3446463"/>
          <p14:tracePt t="19953" x="7018338" y="3446463"/>
          <p14:tracePt t="19969" x="7081838" y="3446463"/>
          <p14:tracePt t="19986" x="7126288" y="3446463"/>
          <p14:tracePt t="20002" x="7180263" y="3446463"/>
          <p14:tracePt t="20019" x="7197725" y="3446463"/>
          <p14:tracePt t="20036" x="7205663" y="3446463"/>
          <p14:tracePt t="20052" x="7215188" y="3446463"/>
          <p14:tracePt t="20069" x="7224713" y="3446463"/>
          <p14:tracePt t="20102" x="7242175" y="3446463"/>
          <p14:tracePt t="20136" x="7259638" y="3446463"/>
          <p14:tracePt t="20152" x="7277100" y="3446463"/>
          <p14:tracePt t="20169" x="7296150" y="3446463"/>
          <p14:tracePt t="20202" x="7304088" y="3446463"/>
          <p14:tracePt t="20915" x="7296150" y="3446463"/>
          <p14:tracePt t="20927" x="7286625" y="3446463"/>
          <p14:tracePt t="20940" x="7277100" y="3446463"/>
          <p14:tracePt t="20953" x="7269163" y="3446463"/>
          <p14:tracePt t="20970" x="7232650" y="3446463"/>
          <p14:tracePt t="20986" x="7153275" y="3446463"/>
          <p14:tracePt t="21003" x="5081588" y="3411538"/>
          <p14:tracePt t="21020" x="4232275" y="3384550"/>
          <p14:tracePt t="21037" x="3633788" y="3384550"/>
          <p14:tracePt t="21053" x="2928938" y="3348038"/>
          <p14:tracePt t="21070" x="2822575" y="3348038"/>
          <p14:tracePt t="21086" x="2768600" y="3348038"/>
          <p14:tracePt t="21103" x="2705100" y="3348038"/>
          <p14:tracePt t="21120" x="2697163" y="3348038"/>
          <p14:tracePt t="21136" x="2687638" y="3340100"/>
          <p14:tracePt t="21153" x="2679700" y="3340100"/>
          <p14:tracePt t="21290" x="2679700" y="3330575"/>
          <p14:tracePt t="21340" x="2697163" y="3322638"/>
          <p14:tracePt t="21352" x="2714625" y="3313113"/>
          <p14:tracePt t="21364" x="2732088" y="3313113"/>
          <p14:tracePt t="21376" x="2751138" y="3303588"/>
          <p14:tracePt t="21389" x="2768600" y="3303588"/>
          <p14:tracePt t="21403" x="2786063" y="3295650"/>
          <p14:tracePt t="21420" x="2795588" y="3295650"/>
          <p14:tracePt t="21436" x="2813050" y="3286125"/>
          <p14:tracePt t="21453" x="2894013" y="3276600"/>
          <p14:tracePt t="21470" x="2965450" y="3276600"/>
          <p14:tracePt t="21486" x="3062288" y="3276600"/>
          <p14:tracePt t="21503" x="3411538" y="3276600"/>
          <p14:tracePt t="21520" x="3679825" y="3276600"/>
          <p14:tracePt t="21536" x="4017963" y="3276600"/>
          <p14:tracePt t="21553" x="4330700" y="3276600"/>
          <p14:tracePt t="21570" x="4402138" y="3276600"/>
          <p14:tracePt t="21586" x="4438650" y="3276600"/>
          <p14:tracePt t="21603" x="4491038" y="3276600"/>
          <p14:tracePt t="21620" x="4518025" y="3276600"/>
          <p14:tracePt t="21637" x="4537075" y="3276600"/>
          <p14:tracePt t="21653" x="4554538" y="3268663"/>
          <p14:tracePt t="21678" x="4554538" y="3259138"/>
          <p14:tracePt t="21704" x="4537075" y="3259138"/>
          <p14:tracePt t="21714" x="4483100" y="3251200"/>
          <p14:tracePt t="21727" x="4429125" y="3251200"/>
          <p14:tracePt t="21740" x="4375150" y="3241675"/>
          <p14:tracePt t="21753" x="4330700" y="3241675"/>
          <p14:tracePt t="21770" x="4268788" y="3232150"/>
          <p14:tracePt t="21787" x="4179888" y="3232150"/>
          <p14:tracePt t="21803" x="3795713" y="3205163"/>
          <p14:tracePt t="21820" x="3411538" y="3205163"/>
          <p14:tracePt t="21837" x="3313113" y="3205163"/>
          <p14:tracePt t="21853" x="3143250" y="3205163"/>
          <p14:tracePt t="21870" x="3089275" y="3205163"/>
          <p14:tracePt t="21887" x="3062288" y="3205163"/>
          <p14:tracePt t="21903" x="3036888" y="3197225"/>
          <p14:tracePt t="21966" x="3036888" y="3187700"/>
          <p14:tracePt t="21991" x="3062288" y="3187700"/>
          <p14:tracePt t="22004" x="3089275" y="3187700"/>
          <p14:tracePt t="22016" x="3116263" y="3187700"/>
          <p14:tracePt t="22029" x="3152775" y="3187700"/>
          <p14:tracePt t="22041" x="3205163" y="3187700"/>
          <p14:tracePt t="22054" x="3286125" y="3187700"/>
          <p14:tracePt t="22071" x="3402013" y="3187700"/>
          <p14:tracePt t="22087" x="3830638" y="3187700"/>
          <p14:tracePt t="22104" x="4660900" y="3197225"/>
          <p14:tracePt t="22120" x="4751388" y="3205163"/>
          <p14:tracePt t="22137" x="4902200" y="3224213"/>
          <p14:tracePt t="22154" x="5062538" y="3232150"/>
          <p14:tracePt t="22170" x="5089525" y="3232150"/>
          <p14:tracePt t="22187" x="5116513" y="3232150"/>
          <p14:tracePt t="22204" x="5153025" y="3232150"/>
          <p14:tracePt t="22221" x="5160963" y="3232150"/>
          <p14:tracePt t="22605" x="5153025" y="3232150"/>
          <p14:tracePt t="22617" x="5133975" y="3232150"/>
          <p14:tracePt t="22630" x="5116513" y="3232150"/>
          <p14:tracePt t="22642" x="5081588" y="3232150"/>
          <p14:tracePt t="22656" x="5010150" y="3205163"/>
          <p14:tracePt t="22671" x="4822825" y="3125788"/>
          <p14:tracePt t="22687" x="4179888" y="2768600"/>
          <p14:tracePt t="22704" x="3643313" y="2589213"/>
          <p14:tracePt t="22721" x="3517900" y="2544763"/>
          <p14:tracePt t="22737" x="3446463" y="2536825"/>
          <p14:tracePt t="22754" x="3367088" y="2509838"/>
          <p14:tracePt t="22771" x="3348038" y="2509838"/>
          <p14:tracePt t="22787" x="3340100" y="2509838"/>
          <p14:tracePt t="22867" x="3357563" y="2509838"/>
          <p14:tracePt t="24348" x="3367088" y="2509838"/>
          <p14:tracePt t="24361" x="3375025" y="2500313"/>
          <p14:tracePt t="24374" x="3384550" y="2500313"/>
          <p14:tracePt t="24385" x="3402013" y="2490788"/>
          <p14:tracePt t="24398" x="3419475" y="2490788"/>
          <p14:tracePt t="24411" x="3438525" y="2482850"/>
          <p14:tracePt t="24424" x="3465513" y="2473325"/>
          <p14:tracePt t="24438" x="3482975" y="2473325"/>
          <p14:tracePt t="24455" x="3509963" y="2473325"/>
          <p14:tracePt t="24472" x="3517900" y="2465388"/>
          <p14:tracePt t="24488" x="3527425" y="2465388"/>
          <p14:tracePt t="24522" x="3536950" y="2465388"/>
          <p14:tracePt t="24687" x="3527425" y="2465388"/>
          <p14:tracePt t="24723" x="3517900" y="2455863"/>
          <p14:tracePt t="24749" x="3509963" y="2446338"/>
          <p14:tracePt t="24774" x="3509963" y="2438400"/>
          <p14:tracePt t="24786" x="3490913" y="2438400"/>
          <p14:tracePt t="24799" x="3482975" y="2428875"/>
          <p14:tracePt t="24811" x="3465513" y="2419350"/>
          <p14:tracePt t="24825" x="3446463" y="2411413"/>
          <p14:tracePt t="24838" x="3411538" y="2401888"/>
          <p14:tracePt t="24855" x="3394075" y="2384425"/>
          <p14:tracePt t="24873" x="3340100" y="2357438"/>
          <p14:tracePt t="24888" x="3295650" y="2339975"/>
          <p14:tracePt t="24905" x="3268663" y="2330450"/>
          <p14:tracePt t="24923" x="3214688" y="2312988"/>
          <p14:tracePt t="24938" x="3197225" y="2303463"/>
          <p14:tracePt t="24955" x="3170238" y="2303463"/>
          <p14:tracePt t="24973" x="3143250" y="2295525"/>
          <p14:tracePt t="24988" x="3133725" y="2295525"/>
          <p14:tracePt t="25005" x="3116263" y="2286000"/>
          <p14:tracePt t="25023" x="3108325" y="2286000"/>
          <p14:tracePt t="25412" x="3098800" y="2286000"/>
          <p14:tracePt t="25425" x="3081338" y="2276475"/>
          <p14:tracePt t="25437" x="3054350" y="2276475"/>
          <p14:tracePt t="25450" x="3000375" y="2268538"/>
          <p14:tracePt t="25463" x="2928938" y="2268538"/>
          <p14:tracePt t="25475" x="2830513" y="2268538"/>
          <p14:tracePt t="25489" x="2724150" y="2259013"/>
          <p14:tracePt t="25505" x="2643188" y="2259013"/>
          <p14:tracePt t="25522" x="2571750" y="2251075"/>
          <p14:tracePt t="25539" x="2428875" y="2241550"/>
          <p14:tracePt t="25556" x="2374900" y="2241550"/>
          <p14:tracePt t="25572" x="2339975" y="2232025"/>
          <p14:tracePt t="25589" x="2295525" y="2232025"/>
          <p14:tracePt t="25605" x="2276475" y="2224088"/>
          <p14:tracePt t="25622" x="2251075" y="2224088"/>
          <p14:tracePt t="25639" x="2232025" y="2214563"/>
          <p14:tracePt t="25655" x="2214563" y="2214563"/>
          <p14:tracePt t="25672" x="2197100" y="2214563"/>
          <p14:tracePt t="25689" x="2179638" y="2205038"/>
          <p14:tracePt t="25705" x="2160588" y="2205038"/>
          <p14:tracePt t="25738" x="2152650" y="2205038"/>
          <p14:tracePt t="25762" x="2152650" y="2197100"/>
          <p14:tracePt t="26000" x="2143125" y="2197100"/>
          <p14:tracePt t="26013" x="2125663" y="2197100"/>
          <p14:tracePt t="26026" x="2098675" y="2197100"/>
          <p14:tracePt t="26039" x="2044700" y="2197100"/>
          <p14:tracePt t="26056" x="1938338" y="2197100"/>
          <p14:tracePt t="26072" x="1803400" y="2187575"/>
          <p14:tracePt t="26089" x="1589088" y="2187575"/>
          <p14:tracePt t="26106" x="1517650" y="2179638"/>
          <p14:tracePt t="26122" x="1455738" y="2179638"/>
          <p14:tracePt t="26139" x="1347788" y="2170113"/>
          <p14:tracePt t="26156" x="1322388" y="2170113"/>
          <p14:tracePt t="26172" x="1295400" y="2170113"/>
          <p14:tracePt t="26189" x="1258888" y="2170113"/>
          <p14:tracePt t="26206" x="1241425" y="2170113"/>
          <p14:tracePt t="26222" x="1231900" y="2170113"/>
          <p14:tracePt t="26239" x="1223963" y="2170113"/>
          <p14:tracePt t="26256" x="1214438" y="2170113"/>
          <p14:tracePt t="26351" x="1214438" y="2160588"/>
          <p14:tracePt t="26377" x="1223963" y="2160588"/>
          <p14:tracePt t="26388" x="1231900" y="2160588"/>
          <p14:tracePt t="26401" x="1258888" y="2152650"/>
          <p14:tracePt t="26413" x="1285875" y="2152650"/>
          <p14:tracePt t="26426" x="1330325" y="2152650"/>
          <p14:tracePt t="26440" x="1384300" y="2152650"/>
          <p14:tracePt t="26456" x="1482725" y="2152650"/>
          <p14:tracePt t="26472" x="1643063" y="2152650"/>
          <p14:tracePt t="26489" x="1830388" y="2152650"/>
          <p14:tracePt t="26506" x="1938338" y="2152650"/>
          <p14:tracePt t="26523" x="2036763" y="2152650"/>
          <p14:tracePt t="26539" x="2179638" y="2152650"/>
          <p14:tracePt t="26556" x="2276475" y="2152650"/>
          <p14:tracePt t="26573" x="2339975" y="2152650"/>
          <p14:tracePt t="26589" x="2401888" y="2152650"/>
          <p14:tracePt t="26606" x="2411413" y="2152650"/>
          <p14:tracePt t="26639" x="2419350" y="2152650"/>
          <p14:tracePt t="26751" x="2411413" y="2152650"/>
          <p14:tracePt t="26764" x="2384425" y="2152650"/>
          <p14:tracePt t="26777" x="2374900" y="2152650"/>
          <p14:tracePt t="26789" x="2366963" y="2152650"/>
          <p14:tracePt t="26806" x="2347913" y="2152650"/>
          <p14:tracePt t="26823" x="2330450" y="2152650"/>
          <p14:tracePt t="26839" x="2241550" y="2152650"/>
          <p14:tracePt t="26856" x="2160588" y="2152650"/>
          <p14:tracePt t="26873" x="2062163" y="2152650"/>
          <p14:tracePt t="26889" x="1822450" y="2152650"/>
          <p14:tracePt t="26906" x="1704975" y="2152650"/>
          <p14:tracePt t="26923" x="1652588" y="2152650"/>
          <p14:tracePt t="26939" x="1554163" y="2152650"/>
          <p14:tracePt t="26956" x="1517650" y="2152650"/>
          <p14:tracePt t="26973" x="1490663" y="2152650"/>
          <p14:tracePt t="26989" x="1482725" y="2152650"/>
          <p14:tracePt t="27006" x="1473200" y="2152650"/>
          <p14:tracePt t="27077" x="1482725" y="2152650"/>
          <p14:tracePt t="27089" x="1500188" y="2152650"/>
          <p14:tracePt t="27102" x="1509713" y="2152650"/>
          <p14:tracePt t="27115" x="1517650" y="2152650"/>
          <p14:tracePt t="27127" x="1536700" y="2152650"/>
          <p14:tracePt t="27140" x="1554163" y="2152650"/>
          <p14:tracePt t="27156" x="1581150" y="2152650"/>
          <p14:tracePt t="27173" x="1616075" y="2152650"/>
          <p14:tracePt t="27189" x="1714500" y="2152650"/>
          <p14:tracePt t="27206" x="1751013" y="2152650"/>
          <p14:tracePt t="27223" x="1785938" y="2152650"/>
          <p14:tracePt t="27239" x="1830388" y="2152650"/>
          <p14:tracePt t="27256" x="1857375" y="2152650"/>
          <p14:tracePt t="27273" x="1874838" y="2152650"/>
          <p14:tracePt t="27290" x="1884363" y="2152650"/>
          <p14:tracePt t="27378" x="1866900" y="2152650"/>
          <p14:tracePt t="27390" x="1839913" y="2152650"/>
          <p14:tracePt t="27403" x="1812925" y="2152650"/>
          <p14:tracePt t="27415" x="1776413" y="2152650"/>
          <p14:tracePt t="27428" x="1731963" y="2152650"/>
          <p14:tracePt t="27441" x="1697038" y="2152650"/>
          <p14:tracePt t="27457" x="1670050" y="2143125"/>
          <p14:tracePt t="27473" x="1643063" y="2143125"/>
          <p14:tracePt t="27490" x="1589088" y="2133600"/>
          <p14:tracePt t="27507" x="1571625" y="2133600"/>
          <p14:tracePt t="27523" x="1562100" y="2125663"/>
          <p14:tracePt t="27540" x="1527175" y="2125663"/>
          <p14:tracePt t="27573" x="1517650" y="2125663"/>
          <p14:tracePt t="27591" x="1509713" y="2125663"/>
          <p14:tracePt t="27654" x="1509713" y="2116138"/>
          <p14:tracePt t="27692" x="1527175" y="2108200"/>
          <p14:tracePt t="27704" x="1544638" y="2108200"/>
          <p14:tracePt t="27716" x="1571625" y="2108200"/>
          <p14:tracePt t="27728" x="1598613" y="2108200"/>
          <p14:tracePt t="27742" x="1633538" y="2108200"/>
          <p14:tracePt t="27757" x="1679575" y="2108200"/>
          <p14:tracePt t="27773" x="1751013" y="2108200"/>
          <p14:tracePt t="27790" x="1812925" y="2108200"/>
          <p14:tracePt t="27806" x="2036763" y="2133600"/>
          <p14:tracePt t="27823" x="2116138" y="2143125"/>
          <p14:tracePt t="27828" x="2160588" y="2143125"/>
          <p14:tracePt t="27842" x="2205038" y="2143125"/>
          <p14:tracePt t="27857" x="2232025" y="2143125"/>
          <p14:tracePt t="27873" x="2251075" y="2143125"/>
          <p14:tracePt t="27892" x="2259013" y="2143125"/>
          <p14:tracePt t="27954" x="2232025" y="2143125"/>
          <p14:tracePt t="27966" x="2197100" y="2143125"/>
          <p14:tracePt t="27979" x="2152650" y="2143125"/>
          <p14:tracePt t="27992" x="2116138" y="2143125"/>
          <p14:tracePt t="28007" x="2071688" y="2143125"/>
          <p14:tracePt t="28023" x="2017713" y="2143125"/>
          <p14:tracePt t="28040" x="1982788" y="2143125"/>
          <p14:tracePt t="28057" x="1847850" y="2143125"/>
          <p14:tracePt t="28073" x="1785938" y="2143125"/>
          <p14:tracePt t="28090" x="1731963" y="2143125"/>
          <p14:tracePt t="28107" x="1652588" y="2133600"/>
          <p14:tracePt t="28123" x="1633538" y="2133600"/>
          <p14:tracePt t="28140" x="1625600" y="2133600"/>
          <p14:tracePt t="28157" x="1608138" y="2133600"/>
          <p14:tracePt t="28193" x="1608138" y="2125663"/>
          <p14:tracePt t="28217" x="1616075" y="2125663"/>
          <p14:tracePt t="28229" x="1643063" y="2125663"/>
          <p14:tracePt t="28242" x="1660525" y="2125663"/>
          <p14:tracePt t="28254" x="1704975" y="2125663"/>
          <p14:tracePt t="28267" x="1751013" y="2125663"/>
          <p14:tracePt t="28279" x="1847850" y="2125663"/>
          <p14:tracePt t="28293" x="2205038" y="2125663"/>
          <p14:tracePt t="28307" x="2455863" y="2143125"/>
          <p14:tracePt t="28323" x="2714625" y="2187575"/>
          <p14:tracePt t="28341" x="2990850" y="2214563"/>
          <p14:tracePt t="28357" x="3170238" y="2214563"/>
          <p14:tracePt t="28373" x="3268663" y="2214563"/>
          <p14:tracePt t="28391" x="3411538" y="2214563"/>
          <p14:tracePt t="28407" x="3482975" y="2214563"/>
          <p14:tracePt t="28423" x="3517900" y="2214563"/>
          <p14:tracePt t="28441" x="3544888" y="2205038"/>
          <p14:tracePt t="28457" x="3554413" y="2197100"/>
          <p14:tracePt t="28473" x="3562350" y="2197100"/>
          <p14:tracePt t="28644" x="3554413" y="2197100"/>
          <p14:tracePt t="28893" x="3544888" y="2197100"/>
          <p14:tracePt t="29056" x="3536950" y="2197100"/>
          <p14:tracePt t="29093" x="3527425" y="2197100"/>
          <p14:tracePt t="29105" x="3517900" y="2197100"/>
          <p14:tracePt t="29117" x="3509963" y="2197100"/>
          <p14:tracePt t="29130" x="3500438" y="2197100"/>
          <p14:tracePt t="29143" x="3473450" y="2197100"/>
          <p14:tracePt t="29157" x="3446463" y="2187575"/>
          <p14:tracePt t="29173" x="3402013" y="2187575"/>
          <p14:tracePt t="29190" x="3348038" y="2187575"/>
          <p14:tracePt t="29207" x="3241675" y="2187575"/>
          <p14:tracePt t="29224" x="3179763" y="2187575"/>
          <p14:tracePt t="29240" x="3098800" y="2187575"/>
          <p14:tracePt t="29257" x="2990850" y="2187575"/>
          <p14:tracePt t="29273" x="2938463" y="2187575"/>
          <p14:tracePt t="29290" x="2894013" y="2187575"/>
          <p14:tracePt t="29307" x="2803525" y="2197100"/>
          <p14:tracePt t="29324" x="2786063" y="2197100"/>
          <p14:tracePt t="29340" x="2776538" y="2197100"/>
          <p14:tracePt t="29444" x="2795588" y="2197100"/>
          <p14:tracePt t="29456" x="2803525" y="2197100"/>
          <p14:tracePt t="29469" x="2822575" y="2197100"/>
          <p14:tracePt t="29482" x="2830513" y="2197100"/>
          <p14:tracePt t="29494" x="2847975" y="2197100"/>
          <p14:tracePt t="29507" x="2874963" y="2197100"/>
          <p14:tracePt t="29524" x="2901950" y="2197100"/>
          <p14:tracePt t="29541" x="2955925" y="2197100"/>
          <p14:tracePt t="29557" x="3098800" y="2197100"/>
          <p14:tracePt t="29574" x="3224213" y="2197100"/>
          <p14:tracePt t="29591" x="3322638" y="2197100"/>
          <p14:tracePt t="29608" x="3411538" y="2197100"/>
          <p14:tracePt t="29624" x="3438525" y="2197100"/>
          <p14:tracePt t="29641" x="3465513" y="2197100"/>
          <p14:tracePt t="29657" x="3527425" y="2197100"/>
          <p14:tracePt t="29674" x="3544888" y="2197100"/>
          <p14:tracePt t="29708" x="3554413" y="2197100"/>
          <p14:tracePt t="30446" x="3544888" y="2197100"/>
          <p14:tracePt t="30460" x="3536950" y="2197100"/>
          <p14:tracePt t="30472" x="3517900" y="2197100"/>
          <p14:tracePt t="30484" x="3482975" y="2205038"/>
          <p14:tracePt t="30497" x="3313113" y="2276475"/>
          <p14:tracePt t="30509" x="3009900" y="2438400"/>
          <p14:tracePt t="30525" x="2679700" y="2643188"/>
          <p14:tracePt t="30541" x="2438400" y="2776538"/>
          <p14:tracePt t="30558" x="2232025" y="2911475"/>
          <p14:tracePt t="30574" x="2108200" y="3009900"/>
          <p14:tracePt t="30591" x="2027238" y="3081338"/>
          <p14:tracePt t="30608" x="1928813" y="3170238"/>
          <p14:tracePt t="30625" x="1884363" y="3214688"/>
          <p14:tracePt t="30641" x="1839913" y="3268663"/>
          <p14:tracePt t="30658" x="1785938" y="3384550"/>
          <p14:tracePt t="30674" x="1776413" y="3419475"/>
          <p14:tracePt t="30691" x="1776413" y="3446463"/>
          <p14:tracePt t="30708" x="1776413" y="3482975"/>
          <p14:tracePt t="30725" x="1776413" y="3616325"/>
          <p14:tracePt t="30741" x="1776413" y="3670300"/>
          <p14:tracePt t="30759" x="1785938" y="3705225"/>
          <p14:tracePt t="30774" x="1795463" y="3724275"/>
          <p14:tracePt t="30791" x="1803400" y="3724275"/>
          <p14:tracePt t="30808" x="1803400" y="3732213"/>
          <p14:tracePt t="31185" x="1785938" y="3732213"/>
          <p14:tracePt t="31198" x="1751013" y="3732213"/>
          <p14:tracePt t="31211" x="1697038" y="3741738"/>
          <p14:tracePt t="31225" x="1633538" y="3751263"/>
          <p14:tracePt t="31241" x="1554163" y="3776663"/>
          <p14:tracePt t="31259" x="1366838" y="3822700"/>
          <p14:tracePt t="31275" x="1303338" y="3848100"/>
          <p14:tracePt t="31291" x="1268413" y="3867150"/>
          <p14:tracePt t="31309" x="1152525" y="3894138"/>
          <p14:tracePt t="31325" x="1116013" y="3902075"/>
          <p14:tracePt t="31342" x="1089025" y="3911600"/>
          <p14:tracePt t="31360" x="1054100" y="3911600"/>
          <p14:tracePt t="31375" x="1044575" y="3911600"/>
          <p14:tracePt t="31392" x="1036638" y="3911600"/>
          <p14:tracePt t="31573" x="1054100" y="3911600"/>
          <p14:tracePt t="31586" x="1089025" y="3919538"/>
          <p14:tracePt t="31598" x="1143000" y="3929063"/>
          <p14:tracePt t="31613" x="1179513" y="3938588"/>
          <p14:tracePt t="31625" x="1214438" y="3946525"/>
          <p14:tracePt t="31642" x="1231900" y="3946525"/>
          <p14:tracePt t="31660" x="1285875" y="3956050"/>
          <p14:tracePt t="31675" x="1419225" y="3973513"/>
          <p14:tracePt t="31692" x="1482725" y="3983038"/>
          <p14:tracePt t="31710" x="1562100" y="4000500"/>
          <p14:tracePt t="31725" x="1758950" y="4027488"/>
          <p14:tracePt t="31742" x="1795463" y="4027488"/>
          <p14:tracePt t="31760" x="1839913" y="4027488"/>
          <p14:tracePt t="31775" x="1857375" y="4027488"/>
          <p14:tracePt t="31792" x="1874838" y="4027488"/>
          <p14:tracePt t="31810" x="1928813" y="4027488"/>
          <p14:tracePt t="31825" x="1946275" y="4027488"/>
          <p14:tracePt t="31842" x="1955800" y="4027488"/>
          <p14:tracePt t="31862" x="1965325" y="4027488"/>
          <p14:tracePt t="31936" x="1973263" y="4027488"/>
          <p14:tracePt t="31949" x="1982788" y="4027488"/>
          <p14:tracePt t="31961" x="1990725" y="4027488"/>
          <p14:tracePt t="31975" x="2017713" y="4027488"/>
          <p14:tracePt t="31992" x="2071688" y="4027488"/>
          <p14:tracePt t="32009" x="2143125" y="4027488"/>
          <p14:tracePt t="32025" x="2232025" y="4017963"/>
          <p14:tracePt t="32042" x="2259013" y="4010025"/>
          <p14:tracePt t="32059" x="2276475" y="4010025"/>
          <p14:tracePt t="32075" x="2286000" y="4010025"/>
          <p14:tracePt t="32400" x="2303463" y="4010025"/>
          <p14:tracePt t="32412" x="2330450" y="4010025"/>
          <p14:tracePt t="32425" x="2384425" y="4000500"/>
          <p14:tracePt t="32437" x="2517775" y="4000500"/>
          <p14:tracePt t="32451" x="2633663" y="4000500"/>
          <p14:tracePt t="32463" x="2741613" y="4000500"/>
          <p14:tracePt t="32475" x="2919413" y="4000500"/>
          <p14:tracePt t="32492" x="3071813" y="4000500"/>
          <p14:tracePt t="32509" x="3241675" y="4000500"/>
          <p14:tracePt t="32526" x="3500438" y="4000500"/>
          <p14:tracePt t="32542" x="3544888" y="4000500"/>
          <p14:tracePt t="32559" x="3571875" y="4000500"/>
          <p14:tracePt t="32575" x="3625850" y="4000500"/>
          <p14:tracePt t="32592" x="3643313" y="4000500"/>
          <p14:tracePt t="32609" x="3652838" y="4000500"/>
          <p14:tracePt t="32826" x="3643313" y="4000500"/>
          <p14:tracePt t="34115" x="3643313" y="3990975"/>
          <p14:tracePt t="34128" x="3660775" y="3990975"/>
          <p14:tracePt t="34140" x="3705225" y="3983038"/>
          <p14:tracePt t="34152" x="3956050" y="3929063"/>
          <p14:tracePt t="34165" x="4313238" y="3830638"/>
          <p14:tracePt t="34178" x="4419600" y="3803650"/>
          <p14:tracePt t="34193" x="4527550" y="3786188"/>
          <p14:tracePt t="34209" x="4625975" y="3768725"/>
          <p14:tracePt t="34226" x="4714875" y="3768725"/>
          <p14:tracePt t="34243" x="4741863" y="3768725"/>
          <p14:tracePt t="34260" x="4776788" y="3768725"/>
          <p14:tracePt t="34276" x="4848225" y="3768725"/>
          <p14:tracePt t="34293" x="4875213" y="3768725"/>
          <p14:tracePt t="34310" x="4894263" y="3768725"/>
          <p14:tracePt t="34326" x="4902200" y="3768725"/>
          <p14:tracePt t="34343" x="4911725" y="3768725"/>
          <p14:tracePt t="34360" x="4919663" y="3768725"/>
          <p14:tracePt t="34403" x="4929188" y="3768725"/>
          <p14:tracePt t="34428" x="4938713" y="3768725"/>
          <p14:tracePt t="34465" x="4946650" y="3776663"/>
          <p14:tracePt t="34479" x="4956175" y="3776663"/>
          <p14:tracePt t="34490" x="4965700" y="3786188"/>
          <p14:tracePt t="34503" x="4973638" y="3803650"/>
          <p14:tracePt t="34529" x="4973638" y="3813175"/>
          <p14:tracePt t="34540" x="4973638" y="3822700"/>
          <p14:tracePt t="34553" x="4973638" y="3830638"/>
          <p14:tracePt t="34565" x="4973638" y="3840163"/>
          <p14:tracePt t="34579" x="4983163" y="3840163"/>
          <p14:tracePt t="34593" x="4983163" y="3857625"/>
          <p14:tracePt t="34610" x="4983163" y="3867150"/>
          <p14:tracePt t="34629" x="4983163" y="3875088"/>
          <p14:tracePt t="34643" x="4983163" y="3884613"/>
          <p14:tracePt t="34660" x="4965700" y="3902075"/>
          <p14:tracePt t="34677" x="4919663" y="3956050"/>
          <p14:tracePt t="34693" x="4911725" y="3973513"/>
          <p14:tracePt t="34710" x="4894263" y="3983038"/>
          <p14:tracePt t="34727" x="4875213" y="3990975"/>
          <p14:tracePt t="34766" x="4867275" y="3990975"/>
          <p14:tracePt t="35279" x="4875213" y="3990975"/>
          <p14:tracePt t="35580" x="4875213" y="4000500"/>
          <p14:tracePt t="36420" x="4867275" y="4000500"/>
          <p14:tracePt t="36433" x="4848225" y="4000500"/>
          <p14:tracePt t="36445" x="4822825" y="4000500"/>
          <p14:tracePt t="36458" x="4751388" y="4000500"/>
          <p14:tracePt t="36470" x="4554538" y="4000500"/>
          <p14:tracePt t="36482" x="3946525" y="4000500"/>
          <p14:tracePt t="36496" x="3581400" y="4027488"/>
          <p14:tracePt t="36511" x="3179763" y="4089400"/>
          <p14:tracePt t="36527" x="2990850" y="4125913"/>
          <p14:tracePt t="36544" x="2608263" y="4205288"/>
          <p14:tracePt t="36561" x="2509838" y="4224338"/>
          <p14:tracePt t="36577" x="2393950" y="4251325"/>
          <p14:tracePt t="36594" x="2232025" y="4286250"/>
          <p14:tracePt t="36611" x="2197100" y="4295775"/>
          <p14:tracePt t="36627" x="2143125" y="4313238"/>
          <p14:tracePt t="36644" x="2062163" y="4330700"/>
          <p14:tracePt t="36661" x="2036763" y="4340225"/>
          <p14:tracePt t="36678" x="2017713" y="4340225"/>
          <p14:tracePt t="36694" x="1982788" y="4367213"/>
          <p14:tracePt t="36710" x="1973263" y="4367213"/>
          <p14:tracePt t="36727" x="1955800" y="4375150"/>
          <p14:tracePt t="36744" x="1928813" y="4384675"/>
          <p14:tracePt t="36761" x="1911350" y="4394200"/>
          <p14:tracePt t="36777" x="1884363" y="4411663"/>
          <p14:tracePt t="36794" x="1847850" y="4419600"/>
          <p14:tracePt t="36811" x="1839913" y="4429125"/>
          <p14:tracePt t="36827" x="1812925" y="4438650"/>
          <p14:tracePt t="36844" x="1803400" y="4438650"/>
          <p14:tracePt t="36861" x="1776413" y="4456113"/>
          <p14:tracePt t="36878" x="1758950" y="4456113"/>
          <p14:tracePt t="36894" x="1731963" y="4473575"/>
          <p14:tracePt t="36911" x="1724025" y="4473575"/>
          <p14:tracePt t="36928" x="1704975" y="4483100"/>
          <p14:tracePt t="36944" x="1697038" y="4491038"/>
          <p14:tracePt t="36961" x="1670050" y="4500563"/>
          <p14:tracePt t="36978" x="1652588" y="4510088"/>
          <p14:tracePt t="36995" x="1643063" y="4510088"/>
          <p14:tracePt t="37028" x="1643063" y="4518025"/>
          <p14:tracePt t="37045" x="1633538" y="4518025"/>
          <p14:tracePt t="37061" x="1633538" y="4527550"/>
          <p14:tracePt t="37585" x="1643063" y="4527550"/>
          <p14:tracePt t="37734" x="1652588" y="4527550"/>
          <p14:tracePt t="37847" x="1660525" y="4527550"/>
          <p14:tracePt t="37885" x="1670050" y="4527550"/>
          <p14:tracePt t="37898" x="1679575" y="4527550"/>
          <p14:tracePt t="37910" x="1687513" y="4527550"/>
          <p14:tracePt t="37922" x="1704975" y="4527550"/>
          <p14:tracePt t="37937" x="1741488" y="4527550"/>
          <p14:tracePt t="37947" x="1803400" y="4527550"/>
          <p14:tracePt t="37962" x="1866900" y="4527550"/>
          <p14:tracePt t="37978" x="1919288" y="4527550"/>
          <p14:tracePt t="37996" x="1982788" y="4527550"/>
          <p14:tracePt t="38011" x="2152650" y="4545013"/>
          <p14:tracePt t="38028" x="2205038" y="4545013"/>
          <p14:tracePt t="38045" x="2232025" y="4545013"/>
          <p14:tracePt t="38062" x="2259013" y="4545013"/>
          <p14:tracePt t="38078" x="2268538" y="4545013"/>
          <p14:tracePt t="38096" x="2276475" y="4545013"/>
          <p14:tracePt t="38112" x="2295525" y="4545013"/>
          <p14:tracePt t="38128" x="2312988" y="4545013"/>
          <p14:tracePt t="38148" x="2322513" y="4545013"/>
          <p14:tracePt t="38173" x="2330450" y="4545013"/>
          <p14:tracePt t="38198" x="2339975" y="4545013"/>
          <p14:tracePt t="38210" x="2357438" y="4545013"/>
          <p14:tracePt t="38223" x="2384425" y="4545013"/>
          <p14:tracePt t="38236" x="2411413" y="4537075"/>
          <p14:tracePt t="38248" x="2446338" y="4527550"/>
          <p14:tracePt t="38262" x="2482850" y="4518025"/>
          <p14:tracePt t="38278" x="2536825" y="4510088"/>
          <p14:tracePt t="38295" x="2581275" y="4510088"/>
          <p14:tracePt t="38312" x="2670175" y="4510088"/>
          <p14:tracePt t="38328" x="2705100" y="4510088"/>
          <p14:tracePt t="38345" x="2776538" y="4510088"/>
          <p14:tracePt t="38362" x="2874963" y="4510088"/>
          <p14:tracePt t="38378" x="2901950" y="4510088"/>
          <p14:tracePt t="38395" x="2919413" y="4510088"/>
          <p14:tracePt t="38412" x="2955925" y="4510088"/>
          <p14:tracePt t="38428" x="2973388" y="4510088"/>
          <p14:tracePt t="38861" x="2982913" y="4510088"/>
          <p14:tracePt t="38873" x="3000375" y="4510088"/>
          <p14:tracePt t="38885" x="3089275" y="4510088"/>
          <p14:tracePt t="38898" x="3500438" y="4510088"/>
          <p14:tracePt t="38911" x="3768725" y="4510088"/>
          <p14:tracePt t="38928" x="3884613" y="4510088"/>
          <p14:tracePt t="38945" x="3983038" y="4510088"/>
          <p14:tracePt t="38962" x="4108450" y="4510088"/>
          <p14:tracePt t="38978" x="4197350" y="4510088"/>
          <p14:tracePt t="38995" x="4303713" y="4510088"/>
          <p14:tracePt t="39012" x="4456113" y="4510088"/>
          <p14:tracePt t="39028" x="4537075" y="4510088"/>
          <p14:tracePt t="39045" x="4589463" y="4510088"/>
          <p14:tracePt t="39062" x="4616450" y="4510088"/>
          <p14:tracePt t="39078" x="4625975" y="4510088"/>
          <p14:tracePt t="39438" x="4616450" y="4510088"/>
          <p14:tracePt t="39488" x="4608513" y="4510088"/>
          <p14:tracePt t="39551" x="4598988" y="4510088"/>
          <p14:tracePt t="39576" x="4589463" y="4510088"/>
          <p14:tracePt t="39601" x="4581525" y="4510088"/>
          <p14:tracePt t="39626" x="4562475" y="4510088"/>
          <p14:tracePt t="39638" x="4554538" y="4510088"/>
          <p14:tracePt t="39651" x="4537075" y="4510088"/>
          <p14:tracePt t="39666" x="4500563" y="4510088"/>
          <p14:tracePt t="39679" x="4446588" y="4510088"/>
          <p14:tracePt t="39696" x="4384675" y="4510088"/>
          <p14:tracePt t="39713" x="4197350" y="4562475"/>
          <p14:tracePt t="39729" x="4089400" y="4581525"/>
          <p14:tracePt t="39746" x="4010025" y="4598988"/>
          <p14:tracePt t="39762" x="3803650" y="4652963"/>
          <p14:tracePt t="39779" x="3724275" y="4670425"/>
          <p14:tracePt t="39796" x="3660775" y="4687888"/>
          <p14:tracePt t="39812" x="3509963" y="4705350"/>
          <p14:tracePt t="39829" x="3446463" y="4714875"/>
          <p14:tracePt t="39846" x="3411538" y="4732338"/>
          <p14:tracePt t="39862" x="3375025" y="4732338"/>
          <p14:tracePt t="39879" x="3313113" y="4741863"/>
          <p14:tracePt t="39896" x="3286125" y="4751388"/>
          <p14:tracePt t="39901" x="3251200" y="4759325"/>
          <p14:tracePt t="39915" x="3232150" y="4768850"/>
          <p14:tracePt t="39929" x="3224213" y="4768850"/>
          <p14:tracePt t="39946" x="3205163" y="4768850"/>
          <p14:tracePt t="39977" x="3197225" y="4768850"/>
          <p14:tracePt t="40590" x="3187700" y="4768850"/>
          <p14:tracePt t="40603" x="3179763" y="4768850"/>
          <p14:tracePt t="40620" x="3152775" y="4776788"/>
          <p14:tracePt t="40636" x="3125788" y="4795838"/>
          <p14:tracePt t="40646" x="3017838" y="4830763"/>
          <p14:tracePt t="40663" x="2928938" y="4867275"/>
          <p14:tracePt t="40679" x="2840038" y="4911725"/>
          <p14:tracePt t="40696" x="2813050" y="4929188"/>
          <p14:tracePt t="40712" x="2795588" y="4929188"/>
          <p14:tracePt t="40729" x="2768600" y="4956175"/>
          <p14:tracePt t="40746" x="2759075" y="4965700"/>
          <p14:tracePt t="40764" x="2751138" y="4973638"/>
          <p14:tracePt t="40780" x="2751138" y="4983163"/>
          <p14:tracePt t="40915" x="2759075" y="4983163"/>
          <p14:tracePt t="40941" x="2776538" y="4983163"/>
          <p14:tracePt t="40953" x="2795588" y="4983163"/>
          <p14:tracePt t="40966" x="2840038" y="4983163"/>
          <p14:tracePt t="40980" x="2928938" y="4983163"/>
          <p14:tracePt t="40996" x="3000375" y="5000625"/>
          <p14:tracePt t="41013" x="3071813" y="5010150"/>
          <p14:tracePt t="41030" x="3251200" y="5027613"/>
          <p14:tracePt t="41046" x="3313113" y="5027613"/>
          <p14:tracePt t="41063" x="3357563" y="5027613"/>
          <p14:tracePt t="41080" x="3527425" y="5027613"/>
          <p14:tracePt t="41096" x="3633788" y="5018088"/>
          <p14:tracePt t="41113" x="3741738" y="5000625"/>
          <p14:tracePt t="41130" x="3938588" y="4973638"/>
          <p14:tracePt t="41147" x="3983038" y="4973638"/>
          <p14:tracePt t="41163" x="4027488" y="4965700"/>
          <p14:tracePt t="41180" x="4098925" y="4946650"/>
          <p14:tracePt t="41196" x="4143375" y="4946650"/>
          <p14:tracePt t="41213" x="4170363" y="4938713"/>
          <p14:tracePt t="41230" x="4187825" y="4938713"/>
          <p14:tracePt t="41247" x="4197350" y="4938713"/>
          <p14:tracePt t="42317" x="4214813" y="4938713"/>
          <p14:tracePt t="42330" x="4241800" y="4938713"/>
          <p14:tracePt t="42342" x="4340225" y="4938713"/>
          <p14:tracePt t="42355" x="4473575" y="4938713"/>
          <p14:tracePt t="42367" x="4554538" y="4938713"/>
          <p14:tracePt t="42380" x="4616450" y="4938713"/>
          <p14:tracePt t="42397" x="4652963" y="4938713"/>
          <p14:tracePt t="42413" x="4714875" y="4938713"/>
          <p14:tracePt t="42430" x="4768850" y="4938713"/>
          <p14:tracePt t="42447" x="4786313" y="4938713"/>
          <p14:tracePt t="42464" x="4803775" y="4946650"/>
          <p14:tracePt t="42480" x="4840288" y="4946650"/>
          <p14:tracePt t="42514" x="4848225" y="4946650"/>
          <p14:tracePt t="42544" x="4848225" y="4956175"/>
          <p14:tracePt t="42657" x="4857750" y="4956175"/>
          <p14:tracePt t="42669" x="4875213" y="4956175"/>
          <p14:tracePt t="42682" x="4919663" y="4956175"/>
          <p14:tracePt t="42697" x="5037138" y="4956175"/>
          <p14:tracePt t="42714" x="5340350" y="4956175"/>
          <p14:tracePt t="42731" x="5581650" y="4938713"/>
          <p14:tracePt t="42747" x="5688013" y="4938713"/>
          <p14:tracePt t="42764" x="5803900" y="4938713"/>
          <p14:tracePt t="42781" x="5956300" y="4938713"/>
          <p14:tracePt t="42797" x="6062663" y="4938713"/>
          <p14:tracePt t="42814" x="6153150" y="4938713"/>
          <p14:tracePt t="42831" x="6197600" y="4938713"/>
          <p14:tracePt t="42847" x="6269038" y="4938713"/>
          <p14:tracePt t="42864" x="6340475" y="4938713"/>
          <p14:tracePt t="42881" x="6419850" y="4938713"/>
          <p14:tracePt t="42897" x="6446838" y="4938713"/>
          <p14:tracePt t="42914" x="6456363" y="4938713"/>
          <p14:tracePt t="42931" x="6473825" y="4938713"/>
          <p14:tracePt t="42947" x="6483350" y="4938713"/>
          <p14:tracePt t="43571" x="6510338" y="4938713"/>
          <p14:tracePt t="43583" x="6545263" y="4938713"/>
          <p14:tracePt t="43596" x="6705600" y="4938713"/>
          <p14:tracePt t="43608" x="7018338" y="4938713"/>
          <p14:tracePt t="43622" x="7143750" y="4938713"/>
          <p14:tracePt t="43636" x="7259638" y="4938713"/>
          <p14:tracePt t="43648" x="7375525" y="4938713"/>
          <p14:tracePt t="43664" x="7456488" y="4938713"/>
          <p14:tracePt t="43682" x="7634288" y="4938713"/>
          <p14:tracePt t="43698" x="7715250" y="4938713"/>
          <p14:tracePt t="43714" x="7751763" y="4938713"/>
          <p14:tracePt t="43732" x="7777163" y="4946650"/>
          <p14:tracePt t="43748" x="7786688" y="4946650"/>
          <p14:tracePt t="43765" x="7796213" y="4946650"/>
          <p14:tracePt t="43783" x="7804150" y="4946650"/>
          <p14:tracePt t="44886" x="7796213" y="4946650"/>
          <p14:tracePt t="44911" x="7777163" y="4946650"/>
          <p14:tracePt t="44924" x="7742238" y="4946650"/>
          <p14:tracePt t="44936" x="7680325" y="4946650"/>
          <p14:tracePt t="44949" x="7394575" y="4965700"/>
          <p14:tracePt t="44965" x="5938838" y="5108575"/>
          <p14:tracePt t="44982" x="4510088" y="5348288"/>
          <p14:tracePt t="44999" x="3205163" y="5518150"/>
          <p14:tracePt t="45015" x="2687638" y="5572125"/>
          <p14:tracePt t="45032" x="2562225" y="5581650"/>
          <p14:tracePt t="45048" x="2295525" y="5589588"/>
          <p14:tracePt t="45065" x="2241550" y="5589588"/>
          <p14:tracePt t="45082" x="2205038" y="5589588"/>
          <p14:tracePt t="45098" x="2152650" y="5589588"/>
          <p14:tracePt t="45115" x="2133600" y="5589588"/>
          <p14:tracePt t="45132" x="2125663" y="5589588"/>
          <p14:tracePt t="45148" x="2116138" y="5589588"/>
          <p14:tracePt t="45165" x="2108200" y="5589588"/>
          <p14:tracePt t="45800" x="2116138" y="5589588"/>
          <p14:tracePt t="45825" x="2125663" y="5581650"/>
          <p14:tracePt t="45837" x="2133600" y="5581650"/>
          <p14:tracePt t="45851" x="2143125" y="5581650"/>
          <p14:tracePt t="45863" x="2152650" y="5572125"/>
          <p14:tracePt t="45875" x="2170113" y="5572125"/>
          <p14:tracePt t="45888" x="2187575" y="5562600"/>
          <p14:tracePt t="45901" x="2205038" y="5554663"/>
          <p14:tracePt t="45915" x="2232025" y="5545138"/>
          <p14:tracePt t="45932" x="2286000" y="5537200"/>
          <p14:tracePt t="45949" x="2473325" y="5527675"/>
          <p14:tracePt t="45965" x="2571750" y="5527675"/>
          <p14:tracePt t="45982" x="2670175" y="5527675"/>
          <p14:tracePt t="45999" x="2884488" y="5527675"/>
          <p14:tracePt t="46015" x="2938463" y="5527675"/>
          <p14:tracePt t="46032" x="3009900" y="5527675"/>
          <p14:tracePt t="46050" x="3170238" y="5527675"/>
          <p14:tracePt t="46066" x="3205163" y="5527675"/>
          <p14:tracePt t="46082" x="3232150" y="5527675"/>
          <p14:tracePt t="46099" x="3286125" y="5537200"/>
          <p14:tracePt t="46115" x="3313113" y="5537200"/>
          <p14:tracePt t="46132" x="3348038" y="5537200"/>
          <p14:tracePt t="46150" x="3394075" y="5537200"/>
          <p14:tracePt t="46166" x="3402013" y="5537200"/>
          <p14:tracePt t="46182" x="3419475" y="5537200"/>
          <p14:tracePt t="46200" x="3429000" y="5537200"/>
          <p14:tracePt t="46216" x="3438525" y="5537200"/>
          <p14:tracePt t="47150" x="3455988" y="5537200"/>
          <p14:tracePt t="47163" x="3482975" y="5537200"/>
          <p14:tracePt t="47175" x="3562350" y="5527675"/>
          <p14:tracePt t="47188" x="3714750" y="5518150"/>
          <p14:tracePt t="47201" x="3830638" y="5500688"/>
          <p14:tracePt t="47216" x="3911600" y="5491163"/>
          <p14:tracePt t="47232" x="3990975" y="5483225"/>
          <p14:tracePt t="47249" x="4089400" y="5473700"/>
          <p14:tracePt t="47266" x="4322763" y="5473700"/>
          <p14:tracePt t="47282" x="4537075" y="5473700"/>
          <p14:tracePt t="47300" x="4705350" y="5473700"/>
          <p14:tracePt t="47316" x="4776788" y="5483225"/>
          <p14:tracePt t="47332" x="4875213" y="5483225"/>
          <p14:tracePt t="47349" x="4938713" y="5483225"/>
          <p14:tracePt t="47366" x="5010150" y="5483225"/>
          <p14:tracePt t="47382" x="5045075" y="5491163"/>
          <p14:tracePt t="47399" x="5108575" y="5491163"/>
          <p14:tracePt t="47416" x="5170488" y="5491163"/>
          <p14:tracePt t="47432" x="5180013" y="5491163"/>
          <p14:tracePt t="47450" x="5187950" y="5491163"/>
          <p14:tracePt t="47483" x="5197475" y="5491163"/>
          <p14:tracePt t="48316" x="5187950" y="5491163"/>
          <p14:tracePt t="48342" x="5180013" y="5491163"/>
          <p14:tracePt t="48354" x="5170488" y="5491163"/>
          <p14:tracePt t="48367" x="5160963" y="5491163"/>
          <p14:tracePt t="48379" x="5153025" y="5491163"/>
          <p14:tracePt t="48391" x="5126038" y="5491163"/>
          <p14:tracePt t="48404" x="5062538" y="5483225"/>
          <p14:tracePt t="48417" x="4946650" y="5483225"/>
          <p14:tracePt t="48433" x="4759325" y="5456238"/>
          <p14:tracePt t="48450" x="4375150" y="5456238"/>
          <p14:tracePt t="48467" x="3571875" y="5456238"/>
          <p14:tracePt t="48484" x="3330575" y="5465763"/>
          <p14:tracePt t="48500" x="2901950" y="5527675"/>
          <p14:tracePt t="48517" x="2473325" y="5626100"/>
          <p14:tracePt t="48533" x="2366963" y="5653088"/>
          <p14:tracePt t="48550" x="2286000" y="5670550"/>
          <p14:tracePt t="48567" x="2170113" y="5688013"/>
          <p14:tracePt t="48584" x="2125663" y="5705475"/>
          <p14:tracePt t="48600" x="2098675" y="5705475"/>
          <p14:tracePt t="48617" x="2071688" y="5715000"/>
          <p14:tracePt t="48634" x="2054225" y="5715000"/>
          <p14:tracePt t="48650" x="2044700" y="5715000"/>
          <p14:tracePt t="48667" x="2017713" y="5724525"/>
          <p14:tracePt t="48684" x="2009775" y="5732463"/>
          <p14:tracePt t="48717" x="1990725" y="5732463"/>
          <p14:tracePt t="48733" x="1982788" y="5732463"/>
          <p14:tracePt t="48755" x="1982788" y="5741988"/>
          <p14:tracePt t="48767" x="1973263" y="5741988"/>
          <p14:tracePt t="48783" x="1965325" y="5751513"/>
          <p14:tracePt t="48817" x="1955800" y="5751513"/>
          <p14:tracePt t="48855" x="1955800" y="5759450"/>
          <p14:tracePt t="48942" x="1955800" y="5768975"/>
          <p14:tracePt t="48980" x="1965325" y="5768975"/>
          <p14:tracePt t="48992" x="1965325" y="5776913"/>
          <p14:tracePt t="49005" x="1973263" y="5776913"/>
          <p14:tracePt t="49092" x="1982788" y="5776913"/>
          <p14:tracePt t="49142" x="1990725" y="5776913"/>
          <p14:tracePt t="49155" x="2009775" y="5776913"/>
          <p14:tracePt t="49168" x="2054225" y="5776913"/>
          <p14:tracePt t="49180" x="2133600" y="5776913"/>
          <p14:tracePt t="49192" x="2232025" y="5776913"/>
          <p14:tracePt t="49205" x="2339975" y="5776913"/>
          <p14:tracePt t="49217" x="2446338" y="5776913"/>
          <p14:tracePt t="49234" x="2517775" y="5768975"/>
          <p14:tracePt t="49250" x="2554288" y="5768975"/>
          <p14:tracePt t="49267" x="2608263" y="5768975"/>
          <p14:tracePt t="49284" x="2633663" y="5768975"/>
          <p14:tracePt t="49300" x="2687638" y="5768975"/>
          <p14:tracePt t="49317" x="2813050" y="5768975"/>
          <p14:tracePt t="49334" x="2857500" y="5768975"/>
          <p14:tracePt t="49350" x="2894013" y="5768975"/>
          <p14:tracePt t="49367" x="2955925" y="5768975"/>
          <p14:tracePt t="49384" x="2982913" y="5768975"/>
          <p14:tracePt t="49401" x="3000375" y="5768975"/>
          <p14:tracePt t="49417" x="3036888" y="5768975"/>
          <p14:tracePt t="49434" x="3044825" y="5768975"/>
          <p14:tracePt t="49451" x="3054350" y="5768975"/>
          <p14:tracePt t="49467" x="3081338" y="5768975"/>
          <p14:tracePt t="49484" x="3089275" y="5768975"/>
          <p14:tracePt t="49501" x="3098800" y="5768975"/>
          <p14:tracePt t="49506" x="3125788" y="5768975"/>
          <p14:tracePt t="49518" x="3143250" y="5768975"/>
          <p14:tracePt t="49534" x="3179763" y="5759450"/>
          <p14:tracePt t="49550" x="3214688" y="5759450"/>
          <p14:tracePt t="49567" x="3330575" y="5759450"/>
          <p14:tracePt t="49584" x="3419475" y="5759450"/>
          <p14:tracePt t="49600" x="3490913" y="5759450"/>
          <p14:tracePt t="49617" x="3536950" y="5759450"/>
          <p14:tracePt t="49634" x="3554413" y="5759450"/>
          <p14:tracePt t="49651" x="3571875" y="5759450"/>
          <p14:tracePt t="49667" x="3598863" y="5759450"/>
          <p14:tracePt t="50119" x="3608388" y="5759450"/>
          <p14:tracePt t="50132" x="3633788" y="5759450"/>
          <p14:tracePt t="50144" x="3697288" y="5759450"/>
          <p14:tracePt t="50157" x="3919538" y="5803900"/>
          <p14:tracePt t="50170" x="4089400" y="5848350"/>
          <p14:tracePt t="50184" x="4125913" y="5857875"/>
          <p14:tracePt t="50201" x="4160838" y="5867400"/>
          <p14:tracePt t="50218" x="4197350" y="5867400"/>
          <p14:tracePt t="50234" x="4205288" y="5867400"/>
          <p14:tracePt t="50251" x="4224338" y="5867400"/>
          <p14:tracePt t="50268" x="4259263" y="5867400"/>
          <p14:tracePt t="50284" x="4268788" y="5867400"/>
          <p14:tracePt t="50301" x="4268788" y="5875338"/>
          <p14:tracePt t="50318" x="4276725" y="5875338"/>
          <p14:tracePt t="52021" x="4268788" y="5875338"/>
          <p14:tracePt t="59216" x="4259263" y="5875338"/>
          <p14:tracePt t="59228" x="4232275" y="5875338"/>
          <p14:tracePt t="59241" x="4179888" y="5857875"/>
          <p14:tracePt t="59254" x="4081463" y="5840413"/>
          <p14:tracePt t="59266" x="3857625" y="5786438"/>
          <p14:tracePt t="59279" x="3402013" y="5680075"/>
          <p14:tracePt t="59292" x="3036888" y="5562600"/>
          <p14:tracePt t="59305" x="2786063" y="5446713"/>
          <p14:tracePt t="59322" x="2616200" y="5357813"/>
          <p14:tracePt t="59340" x="2419350" y="5276850"/>
          <p14:tracePt t="59356" x="2357438" y="5241925"/>
          <p14:tracePt t="59372" x="2303463" y="5214938"/>
          <p14:tracePt t="59390" x="2197100" y="5153025"/>
          <p14:tracePt t="59405" x="2143125" y="5116513"/>
          <p14:tracePt t="59422" x="2089150" y="5081588"/>
          <p14:tracePt t="59440" x="1982788" y="5010150"/>
          <p14:tracePt t="59455" x="1928813" y="4983163"/>
          <p14:tracePt t="59472" x="1874838" y="4956175"/>
          <p14:tracePt t="59490" x="1812925" y="4902200"/>
          <p14:tracePt t="59505" x="1803400" y="4902200"/>
          <p14:tracePt t="59522" x="1795463" y="4894263"/>
          <p14:tracePt t="59791" x="1785938" y="4894263"/>
          <p14:tracePt t="59804" x="1768475" y="4894263"/>
          <p14:tracePt t="59817" x="1758950" y="4875213"/>
          <p14:tracePt t="59829" x="1731963" y="4848225"/>
          <p14:tracePt t="59842" x="1704975" y="4813300"/>
          <p14:tracePt t="59855" x="1679575" y="4751388"/>
          <p14:tracePt t="59872" x="1633538" y="4679950"/>
          <p14:tracePt t="59889" x="1608138" y="4633913"/>
          <p14:tracePt t="59906" x="1554163" y="4562475"/>
          <p14:tracePt t="59922" x="1536700" y="4537075"/>
          <p14:tracePt t="59940" x="1490663" y="4491038"/>
          <p14:tracePt t="59956" x="1465263" y="4446588"/>
          <p14:tracePt t="59973" x="1438275" y="4402138"/>
          <p14:tracePt t="59989" x="1428750" y="4384675"/>
          <p14:tracePt t="60006" x="1401763" y="4367213"/>
          <p14:tracePt t="60022" x="1401763" y="4357688"/>
          <p14:tracePt t="60039" x="1393825" y="4357688"/>
          <p14:tracePt t="60056" x="1384300" y="4348163"/>
          <p14:tracePt t="60073" x="1374775" y="4348163"/>
          <p14:tracePt t="60090" x="1357313" y="4330700"/>
          <p14:tracePt t="60122" x="1347788" y="4322763"/>
          <p14:tracePt t="60142" x="1339850" y="4322763"/>
          <p14:tracePt t="60156" x="1339850" y="4313238"/>
          <p14:tracePt t="60172" x="1339850" y="4303713"/>
          <p14:tracePt t="60192" x="1339850" y="4295775"/>
          <p14:tracePt t="60217" x="1339850" y="4286250"/>
          <p14:tracePt t="60242" x="1347788" y="4286250"/>
          <p14:tracePt t="60254" x="1384300" y="4286250"/>
          <p14:tracePt t="60267" x="1446213" y="4286250"/>
          <p14:tracePt t="60280" x="1527175" y="4286250"/>
          <p14:tracePt t="60292" x="1643063" y="4286250"/>
          <p14:tracePt t="60306" x="1785938" y="4286250"/>
          <p14:tracePt t="60322" x="1884363" y="4286250"/>
          <p14:tracePt t="60339" x="1965325" y="4286250"/>
          <p14:tracePt t="60356" x="2224088" y="4286250"/>
          <p14:tracePt t="60373" x="2393950" y="4286250"/>
          <p14:tracePt t="60390" x="2830513" y="4295775"/>
          <p14:tracePt t="60406" x="3205163" y="4322763"/>
          <p14:tracePt t="60422" x="3295650" y="4322763"/>
          <p14:tracePt t="60439" x="3348038" y="4322763"/>
          <p14:tracePt t="60456" x="3473450" y="4322763"/>
          <p14:tracePt t="60473" x="3500438" y="4322763"/>
          <p14:tracePt t="60489" x="3527425" y="4322763"/>
          <p14:tracePt t="60506" x="3554413" y="4322763"/>
          <p14:tracePt t="60523" x="3571875" y="4313238"/>
          <p14:tracePt t="60540" x="3581400" y="4313238"/>
          <p14:tracePt t="60556" x="3589338" y="4303713"/>
          <p14:tracePt t="60590" x="3589338" y="4295775"/>
          <p14:tracePt t="60606" x="3589338" y="4276725"/>
          <p14:tracePt t="60623" x="3571875" y="4268788"/>
          <p14:tracePt t="60639" x="3536950" y="4259263"/>
          <p14:tracePt t="60656" x="3473450" y="4232275"/>
          <p14:tracePt t="60673" x="3438525" y="4224338"/>
          <p14:tracePt t="60690" x="3411538" y="4205288"/>
          <p14:tracePt t="60706" x="3313113" y="4170363"/>
          <p14:tracePt t="60723" x="3214688" y="4152900"/>
          <p14:tracePt t="60739" x="3089275" y="4143375"/>
          <p14:tracePt t="60756" x="2884488" y="4143375"/>
          <p14:tracePt t="60773" x="2822575" y="4143375"/>
          <p14:tracePt t="60790" x="2768600" y="4143375"/>
          <p14:tracePt t="60806" x="2687638" y="4143375"/>
          <p14:tracePt t="60823" x="2633663" y="4143375"/>
          <p14:tracePt t="60840" x="2608263" y="4143375"/>
          <p14:tracePt t="60856" x="2571750" y="4143375"/>
          <p14:tracePt t="60873" x="2554288" y="4143375"/>
          <p14:tracePt t="60906" x="2536825" y="4143375"/>
          <p14:tracePt t="60923" x="2527300" y="4143375"/>
          <p14:tracePt t="61018" x="2536825" y="4143375"/>
          <p14:tracePt t="61030" x="2554288" y="4143375"/>
          <p14:tracePt t="61043" x="2571750" y="4143375"/>
          <p14:tracePt t="61056" x="2589213" y="4143375"/>
          <p14:tracePt t="61073" x="2608263" y="4143375"/>
          <p14:tracePt t="61090" x="2633663" y="4143375"/>
          <p14:tracePt t="61106" x="2741613" y="4143375"/>
          <p14:tracePt t="61123" x="2847975" y="4143375"/>
          <p14:tracePt t="61140" x="2928938" y="4143375"/>
          <p14:tracePt t="61156" x="3044825" y="4143375"/>
          <p14:tracePt t="61173" x="3125788" y="4143375"/>
          <p14:tracePt t="61189" x="3170238" y="4143375"/>
          <p14:tracePt t="61206" x="3241675" y="4143375"/>
          <p14:tracePt t="61223" x="3276600" y="4143375"/>
          <p14:tracePt t="61239" x="3295650" y="4143375"/>
          <p14:tracePt t="61256" x="3313113" y="4143375"/>
          <p14:tracePt t="61281" x="3313113" y="4133850"/>
          <p14:tracePt t="61319" x="3303588" y="4133850"/>
          <p14:tracePt t="61331" x="3276600" y="4133850"/>
          <p14:tracePt t="61343" x="3251200" y="4133850"/>
          <p14:tracePt t="61356" x="3197225" y="4133850"/>
          <p14:tracePt t="61373" x="3152775" y="4125913"/>
          <p14:tracePt t="61390" x="3054350" y="4125913"/>
          <p14:tracePt t="61406" x="2840038" y="4125913"/>
          <p14:tracePt t="61423" x="2724150" y="4125913"/>
          <p14:tracePt t="61440" x="2509838" y="4125913"/>
          <p14:tracePt t="61456" x="2241550" y="4125913"/>
          <p14:tracePt t="61473" x="2125663" y="4125913"/>
          <p14:tracePt t="61490" x="2062163" y="4125913"/>
          <p14:tracePt t="61506" x="1982788" y="4125913"/>
          <p14:tracePt t="61523" x="1946275" y="4125913"/>
          <p14:tracePt t="61540" x="1919288" y="4125913"/>
          <p14:tracePt t="61557" x="1911350" y="4125913"/>
          <p14:tracePt t="61573" x="1901825" y="4125913"/>
          <p14:tracePt t="61693" x="1911350" y="4125913"/>
          <p14:tracePt t="61705" x="1919288" y="4125913"/>
          <p14:tracePt t="61717" x="1938338" y="4125913"/>
          <p14:tracePt t="61731" x="1965325" y="4125913"/>
          <p14:tracePt t="61743" x="2000250" y="4125913"/>
          <p14:tracePt t="61756" x="2036763" y="4125913"/>
          <p14:tracePt t="61773" x="2089150" y="4125913"/>
          <p14:tracePt t="61790" x="2125663" y="4125913"/>
          <p14:tracePt t="61806" x="2241550" y="4125913"/>
          <p14:tracePt t="61823" x="2347913" y="4125913"/>
          <p14:tracePt t="61839" x="2465388" y="4125913"/>
          <p14:tracePt t="61856" x="2894013" y="4125913"/>
          <p14:tracePt t="61873" x="2955925" y="4133850"/>
          <p14:tracePt t="61890" x="2990850" y="4133850"/>
          <p14:tracePt t="61906" x="3036888" y="4133850"/>
          <p14:tracePt t="61923" x="3044825" y="4133850"/>
          <p14:tracePt t="61956" x="3054350" y="4133850"/>
          <p14:tracePt t="62031" x="3044825" y="4133850"/>
          <p14:tracePt t="62043" x="3027363" y="4133850"/>
          <p14:tracePt t="62055" x="3000375" y="4133850"/>
          <p14:tracePt t="62068" x="2982913" y="4133850"/>
          <p14:tracePt t="62080" x="2955925" y="4133850"/>
          <p14:tracePt t="62093" x="2928938" y="4133850"/>
          <p14:tracePt t="62106" x="2911475" y="4133850"/>
          <p14:tracePt t="62123" x="2884488" y="4133850"/>
          <p14:tracePt t="62140" x="2867025" y="4133850"/>
          <p14:tracePt t="62156" x="2830513" y="4133850"/>
          <p14:tracePt t="62173" x="2813050" y="4133850"/>
          <p14:tracePt t="62190" x="2786063" y="4133850"/>
          <p14:tracePt t="62206" x="2724150" y="4133850"/>
          <p14:tracePt t="62223" x="2705100" y="4133850"/>
          <p14:tracePt t="62240" x="2687638" y="4133850"/>
          <p14:tracePt t="62256" x="2670175" y="4133850"/>
          <p14:tracePt t="62273" x="2660650" y="4133850"/>
          <p14:tracePt t="62545" x="2670175" y="4133850"/>
          <p14:tracePt t="62558" x="2687638" y="4133850"/>
          <p14:tracePt t="71781" x="2670175" y="4133850"/>
          <p14:tracePt t="71793" x="2608263" y="4125913"/>
          <p14:tracePt t="71806" x="2465388" y="4116388"/>
          <p14:tracePt t="71818" x="2339975" y="4081463"/>
          <p14:tracePt t="71831" x="2214563" y="4044950"/>
          <p14:tracePt t="71845" x="2152650" y="4010025"/>
          <p14:tracePt t="71861" x="2081213" y="3983038"/>
          <p14:tracePt t="71879" x="2009775" y="3965575"/>
          <p14:tracePt t="71895" x="1839913" y="3929063"/>
          <p14:tracePt t="71911" x="1758950" y="3919538"/>
          <p14:tracePt t="71929" x="1714500" y="3911600"/>
          <p14:tracePt t="71945" x="1633538" y="3902075"/>
          <p14:tracePt t="71961" x="1608138" y="3894138"/>
          <p14:tracePt t="71980" x="1589088" y="3894138"/>
          <p14:tracePt t="71995" x="1554163" y="3884613"/>
          <p14:tracePt t="72011" x="1544638" y="3884613"/>
          <p14:tracePt t="72028" x="1536700" y="3884613"/>
          <p14:tracePt t="72045" x="1527175" y="3884613"/>
          <p14:tracePt t="72181" x="1544638" y="3884613"/>
          <p14:tracePt t="72194" x="1554163" y="3884613"/>
          <p14:tracePt t="72206" x="1571625" y="3884613"/>
          <p14:tracePt t="72219" x="1598613" y="3884613"/>
          <p14:tracePt t="72232" x="1625600" y="3884613"/>
          <p14:tracePt t="72245" x="1679575" y="3884613"/>
          <p14:tracePt t="72262" x="1724025" y="3894138"/>
          <p14:tracePt t="72279" x="1795463" y="3902075"/>
          <p14:tracePt t="72295" x="1955800" y="3919538"/>
          <p14:tracePt t="72312" x="2062163" y="3929063"/>
          <p14:tracePt t="72328" x="2170113" y="3946525"/>
          <p14:tracePt t="72345" x="2276475" y="3946525"/>
          <p14:tracePt t="72362" x="2312988" y="3946525"/>
          <p14:tracePt t="72379" x="2339975" y="3946525"/>
          <p14:tracePt t="72395" x="2384425" y="3946525"/>
          <p14:tracePt t="72412" x="2401888" y="3946525"/>
          <p14:tracePt t="72745" x="2411413" y="3946525"/>
          <p14:tracePt t="72757" x="2438400" y="3946525"/>
          <p14:tracePt t="72769" x="2482850" y="3946525"/>
          <p14:tracePt t="72782" x="2598738" y="3946525"/>
          <p14:tracePt t="72795" x="2705100" y="3946525"/>
          <p14:tracePt t="72812" x="2776538" y="3946525"/>
          <p14:tracePt t="72828" x="2857500" y="3946525"/>
          <p14:tracePt t="72845" x="3027363" y="3946525"/>
          <p14:tracePt t="72862" x="3125788" y="3946525"/>
          <p14:tracePt t="72878" x="3286125" y="3946525"/>
          <p14:tracePt t="72895" x="3527425" y="3946525"/>
          <p14:tracePt t="72912" x="3652838" y="3938588"/>
          <p14:tracePt t="72928" x="3724275" y="3938588"/>
          <p14:tracePt t="72945" x="3803650" y="3938588"/>
          <p14:tracePt t="72962" x="3857625" y="3938588"/>
          <p14:tracePt t="72978" x="3902075" y="3938588"/>
          <p14:tracePt t="72995" x="3938588" y="3938588"/>
          <p14:tracePt t="73012" x="3956050" y="3938588"/>
          <p14:tracePt t="73220" x="3946525" y="3938588"/>
          <p14:tracePt t="73233" x="3929063" y="3938588"/>
          <p14:tracePt t="73244" x="3902075" y="3938588"/>
          <p14:tracePt t="73256" x="3867150" y="3938588"/>
          <p14:tracePt t="73269" x="3768725" y="3938588"/>
          <p14:tracePt t="73282" x="3589338" y="3938588"/>
          <p14:tracePt t="73295" x="3009900" y="3938588"/>
          <p14:tracePt t="73312" x="2732088" y="3956050"/>
          <p14:tracePt t="73329" x="2517775" y="3956050"/>
          <p14:tracePt t="73345" x="2339975" y="3965575"/>
          <p14:tracePt t="73362" x="2276475" y="3965575"/>
          <p14:tracePt t="73379" x="2197100" y="3965575"/>
          <p14:tracePt t="73395" x="2071688" y="3965575"/>
          <p14:tracePt t="73412" x="2036763" y="3965575"/>
          <p14:tracePt t="73429" x="2009775" y="3965575"/>
          <p14:tracePt t="73445" x="1982788" y="3965575"/>
          <p14:tracePt t="73462" x="1965325" y="3965575"/>
          <p14:tracePt t="73595" x="1973263" y="3965575"/>
          <p14:tracePt t="73608" x="1990725" y="3965575"/>
          <p14:tracePt t="73621" x="2017713" y="3965575"/>
          <p14:tracePt t="73633" x="2044700" y="3965575"/>
          <p14:tracePt t="73646" x="2081213" y="3965575"/>
          <p14:tracePt t="73662" x="2133600" y="3965575"/>
          <p14:tracePt t="73679" x="2205038" y="3973513"/>
          <p14:tracePt t="73696" x="2393950" y="4000500"/>
          <p14:tracePt t="73712" x="2465388" y="4010025"/>
          <p14:tracePt t="73729" x="2527300" y="4017963"/>
          <p14:tracePt t="73746" x="2776538" y="4037013"/>
          <p14:tracePt t="73762" x="2894013" y="4044950"/>
          <p14:tracePt t="73779" x="3009900" y="4044950"/>
          <p14:tracePt t="73796" x="3133725" y="4044950"/>
          <p14:tracePt t="73812" x="3160713" y="4044950"/>
          <p14:tracePt t="73829" x="3179763" y="4044950"/>
          <p14:tracePt t="73846" x="3197225" y="4044950"/>
          <p14:tracePt t="73862" x="3214688" y="4044950"/>
          <p14:tracePt t="73946" x="3205163" y="4044950"/>
          <p14:tracePt t="73959" x="3197225" y="4044950"/>
          <p14:tracePt t="73971" x="3170238" y="4044950"/>
          <p14:tracePt t="73984" x="3152775" y="4044950"/>
          <p14:tracePt t="73998" x="3125788" y="4044950"/>
          <p14:tracePt t="74013" x="3098800" y="4044950"/>
          <p14:tracePt t="74029" x="3062288" y="4044950"/>
          <p14:tracePt t="74046" x="2946400" y="4044950"/>
          <p14:tracePt t="74062" x="2874963" y="4044950"/>
          <p14:tracePt t="74079" x="2786063" y="4044950"/>
          <p14:tracePt t="74096" x="2527300" y="4062413"/>
          <p14:tracePt t="74113" x="2428875" y="4071938"/>
          <p14:tracePt t="74129" x="2374900" y="4081463"/>
          <p14:tracePt t="74146" x="2312988" y="4081463"/>
          <p14:tracePt t="74163" x="2276475" y="4081463"/>
          <p14:tracePt t="74179" x="2259013" y="4089400"/>
          <p14:tracePt t="74196" x="2251075" y="4089400"/>
          <p14:tracePt t="74260" x="2268538" y="4089400"/>
          <p14:tracePt t="74272" x="2295525" y="4089400"/>
          <p14:tracePt t="74285" x="2303463" y="4089400"/>
          <p14:tracePt t="74297" x="2322513" y="4089400"/>
          <p14:tracePt t="74313" x="2330450" y="4089400"/>
          <p14:tracePt t="74329" x="2357438" y="4089400"/>
          <p14:tracePt t="74346" x="2393950" y="4089400"/>
          <p14:tracePt t="74363" x="2411413" y="4089400"/>
          <p14:tracePt t="74380" x="2419350" y="4089400"/>
          <p14:tracePt t="74396" x="2428875" y="40894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configuration of computers, devices, and media on a network is sometimes called the network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52400" y="6400800"/>
            <a:ext cx="16764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Pages 456 - 457</a:t>
            </a:r>
          </a:p>
          <a:p>
            <a:r>
              <a:rPr lang="en-US" dirty="0"/>
              <a:t>Figures 10-6 – 10-7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667000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5F86"/>
                </a:solidFill>
              </a:rPr>
              <a:t>Client/server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2667000"/>
            <a:ext cx="22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Peer-to-peer network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25" y="3188732"/>
            <a:ext cx="2408634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62" y="3303032"/>
            <a:ext cx="3106539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1023"/>
    </mc:Choice>
    <mc:Fallback xmlns="">
      <p:transition advTm="121023"/>
    </mc:Fallback>
  </mc:AlternateContent>
  <p:extLst>
    <p:ext uri="{3A86A75C-4F4B-4683-9AE1-C65F6400EC91}">
      <p14:laserTraceLst xmlns:p14="http://schemas.microsoft.com/office/powerpoint/2010/main">
        <p14:tracePtLst>
          <p14:tracePt t="2277" x="2446338" y="4062413"/>
          <p14:tracePt t="2289" x="2500313" y="3983038"/>
          <p14:tracePt t="2302" x="2670175" y="3795713"/>
          <p14:tracePt t="2314" x="3133725" y="3251200"/>
          <p14:tracePt t="2328" x="3438525" y="2965450"/>
          <p14:tracePt t="2342" x="3608388" y="2847975"/>
          <p14:tracePt t="2358" x="3776663" y="2660650"/>
          <p14:tracePt t="2375" x="3867150" y="2571750"/>
          <p14:tracePt t="2391" x="3965575" y="2465388"/>
          <p14:tracePt t="2408" x="3990975" y="2419350"/>
          <p14:tracePt t="2426" x="4089400" y="2241550"/>
          <p14:tracePt t="4298" x="4062413" y="2241550"/>
          <p14:tracePt t="4311" x="4000500" y="2224088"/>
          <p14:tracePt t="4323" x="3840163" y="2179638"/>
          <p14:tracePt t="4335" x="3446463" y="2036763"/>
          <p14:tracePt t="4348" x="3303588" y="2009775"/>
          <p14:tracePt t="4361" x="3241675" y="1982788"/>
          <p14:tracePt t="4376" x="3197225" y="1965325"/>
          <p14:tracePt t="4393" x="3143250" y="1938338"/>
          <p14:tracePt t="4409" x="3062288" y="1928813"/>
          <p14:tracePt t="4426" x="3044825" y="1919288"/>
          <p14:tracePt t="4442" x="3036888" y="1919288"/>
          <p14:tracePt t="4459" x="3017838" y="1919288"/>
          <p14:tracePt t="4700" x="3027363" y="1919288"/>
          <p14:tracePt t="4711" x="3036888" y="1919288"/>
          <p14:tracePt t="4749" x="3044825" y="1919288"/>
          <p14:tracePt t="4762" x="3044825" y="1911350"/>
          <p14:tracePt t="4786" x="3054350" y="1901825"/>
          <p14:tracePt t="4824" x="3062288" y="1901825"/>
          <p14:tracePt t="4836" x="3071813" y="1893888"/>
          <p14:tracePt t="4862" x="3081338" y="1893888"/>
          <p14:tracePt t="4874" x="3089275" y="1884363"/>
          <p14:tracePt t="4886" x="3108325" y="1884363"/>
          <p14:tracePt t="4899" x="3116263" y="1874838"/>
          <p14:tracePt t="4912" x="3152775" y="1874838"/>
          <p14:tracePt t="4926" x="3170238" y="1874838"/>
          <p14:tracePt t="4943" x="3187700" y="1866900"/>
          <p14:tracePt t="4960" x="3214688" y="1866900"/>
          <p14:tracePt t="4976" x="3232150" y="1866900"/>
          <p14:tracePt t="4993" x="3251200" y="1866900"/>
          <p14:tracePt t="5011" x="3268663" y="1866900"/>
          <p14:tracePt t="5043" x="3276600" y="1866900"/>
          <p14:tracePt t="5236" x="3286125" y="1866900"/>
          <p14:tracePt t="5248" x="3313113" y="1857375"/>
          <p14:tracePt t="5261" x="3348038" y="1847850"/>
          <p14:tracePt t="5273" x="3429000" y="1839913"/>
          <p14:tracePt t="5286" x="3581400" y="1839913"/>
          <p14:tracePt t="5298" x="3803650" y="1812925"/>
          <p14:tracePt t="5312" x="3902075" y="1803400"/>
          <p14:tracePt t="5326" x="3965575" y="1795463"/>
          <p14:tracePt t="5343" x="3990975" y="1776413"/>
          <p14:tracePt t="5359" x="4010025" y="1776413"/>
          <p14:tracePt t="5376" x="4044950" y="1758950"/>
          <p14:tracePt t="5393" x="4054475" y="1741488"/>
          <p14:tracePt t="5410" x="4071938" y="1731963"/>
          <p14:tracePt t="5426" x="4071938" y="1724025"/>
          <p14:tracePt t="5443" x="4071938" y="1704975"/>
          <p14:tracePt t="5460" x="4071938" y="1697038"/>
          <p14:tracePt t="5476" x="3973513" y="1660525"/>
          <p14:tracePt t="5493" x="3911600" y="1643063"/>
          <p14:tracePt t="5509" x="3848100" y="1625600"/>
          <p14:tracePt t="5526" x="3589338" y="1554163"/>
          <p14:tracePt t="5543" x="3125788" y="1393825"/>
          <p14:tracePt t="5559" x="2598738" y="1268413"/>
          <p14:tracePt t="5576" x="2347913" y="1204913"/>
          <p14:tracePt t="5593" x="2276475" y="1196975"/>
          <p14:tracePt t="5609" x="2214563" y="1179513"/>
          <p14:tracePt t="5626" x="2170113" y="1179513"/>
          <p14:tracePt t="5643" x="2160588" y="1179513"/>
          <p14:tracePt t="5660" x="2152650" y="1179513"/>
          <p14:tracePt t="5699" x="2152650" y="1169988"/>
          <p14:tracePt t="5762" x="2160588" y="1169988"/>
          <p14:tracePt t="5787" x="2170113" y="1169988"/>
          <p14:tracePt t="5799" x="2187575" y="1169988"/>
          <p14:tracePt t="5813" x="2197100" y="1169988"/>
          <p14:tracePt t="5824" x="2214563" y="1169988"/>
          <p14:tracePt t="5837" x="2224088" y="1169988"/>
          <p14:tracePt t="5850" x="2241550" y="1169988"/>
          <p14:tracePt t="5862" x="2251075" y="1169988"/>
          <p14:tracePt t="5876" x="2268538" y="1169988"/>
          <p14:tracePt t="5893" x="2303463" y="1169988"/>
          <p14:tracePt t="5909" x="2366963" y="1169988"/>
          <p14:tracePt t="5926" x="2527300" y="1169988"/>
          <p14:tracePt t="5943" x="2652713" y="1169988"/>
          <p14:tracePt t="5960" x="2724150" y="1169988"/>
          <p14:tracePt t="5976" x="2867025" y="1169988"/>
          <p14:tracePt t="5993" x="2955925" y="1169988"/>
          <p14:tracePt t="6010" x="3027363" y="1169988"/>
          <p14:tracePt t="6026" x="3160713" y="1169988"/>
          <p14:tracePt t="6043" x="3276600" y="1169988"/>
          <p14:tracePt t="6060" x="3367088" y="1169988"/>
          <p14:tracePt t="6076" x="3438525" y="1160463"/>
          <p14:tracePt t="6093" x="3473450" y="1160463"/>
          <p14:tracePt t="6110" x="3509963" y="1160463"/>
          <p14:tracePt t="6126" x="3554413" y="1160463"/>
          <p14:tracePt t="6144" x="3571875" y="1160463"/>
          <p14:tracePt t="6689" x="3562350" y="1160463"/>
          <p14:tracePt t="6740" x="3554413" y="1160463"/>
          <p14:tracePt t="7391" x="3554413" y="1169988"/>
          <p14:tracePt t="7404" x="3554413" y="1179513"/>
          <p14:tracePt t="7416" x="3554413" y="1187450"/>
          <p14:tracePt t="7429" x="3554413" y="1204913"/>
          <p14:tracePt t="7444" x="3554413" y="1231900"/>
          <p14:tracePt t="7461" x="3562350" y="1258888"/>
          <p14:tracePt t="7477" x="3581400" y="1303338"/>
          <p14:tracePt t="7494" x="3581400" y="1312863"/>
          <p14:tracePt t="7511" x="3581400" y="1322388"/>
          <p14:tracePt t="7527" x="3581400" y="1330325"/>
          <p14:tracePt t="7729" x="3589338" y="1330325"/>
          <p14:tracePt t="8055" x="3608388" y="1330325"/>
          <p14:tracePt t="8068" x="3724275" y="1339850"/>
          <p14:tracePt t="8080" x="5054600" y="1758950"/>
          <p14:tracePt t="8093" x="6518275" y="2259013"/>
          <p14:tracePt t="8105" x="6589713" y="2303463"/>
          <p14:tracePt t="8118" x="6661150" y="2347913"/>
          <p14:tracePt t="8132" x="6751638" y="2401888"/>
          <p14:tracePt t="8144" x="6831013" y="2438400"/>
          <p14:tracePt t="8161" x="6894513" y="2473325"/>
          <p14:tracePt t="8178" x="6938963" y="2490788"/>
          <p14:tracePt t="8194" x="7116763" y="2571750"/>
          <p14:tracePt t="8211" x="7180263" y="2598738"/>
          <p14:tracePt t="8229" x="7224713" y="2625725"/>
          <p14:tracePt t="8245" x="7232650" y="2633663"/>
          <p14:tracePt t="8281" x="7232650" y="2643188"/>
          <p14:tracePt t="8431" x="7215188" y="2643188"/>
          <p14:tracePt t="8444" x="7205663" y="2643188"/>
          <p14:tracePt t="8456" x="7180263" y="2643188"/>
          <p14:tracePt t="8469" x="7153275" y="2633663"/>
          <p14:tracePt t="8481" x="7126288" y="2625725"/>
          <p14:tracePt t="8494" x="7089775" y="2616200"/>
          <p14:tracePt t="8511" x="7045325" y="2608263"/>
          <p14:tracePt t="8528" x="6956425" y="2589213"/>
          <p14:tracePt t="8545" x="6688138" y="2571750"/>
          <p14:tracePt t="8561" x="6491288" y="2571750"/>
          <p14:tracePt t="8578" x="6419850" y="2571750"/>
          <p14:tracePt t="8594" x="6303963" y="2571750"/>
          <p14:tracePt t="8611" x="6269038" y="2571750"/>
          <p14:tracePt t="8628" x="6242050" y="2571750"/>
          <p14:tracePt t="8645" x="6205538" y="2571750"/>
          <p14:tracePt t="8661" x="6197600" y="2571750"/>
          <p14:tracePt t="8678" x="6188075" y="2571750"/>
          <p14:tracePt t="9195" x="6197600" y="2571750"/>
          <p14:tracePt t="9220" x="6205538" y="2571750"/>
          <p14:tracePt t="12020" x="6188075" y="2571750"/>
          <p14:tracePt t="12033" x="6134100" y="2571750"/>
          <p14:tracePt t="12045" x="5946775" y="2660650"/>
          <p14:tracePt t="12058" x="5634038" y="2857500"/>
          <p14:tracePt t="12070" x="5295900" y="3071813"/>
          <p14:tracePt t="12083" x="5197475" y="3133725"/>
          <p14:tracePt t="12096" x="5116513" y="3224213"/>
          <p14:tracePt t="12112" x="5027613" y="3295650"/>
          <p14:tracePt t="12129" x="4938713" y="3348038"/>
          <p14:tracePt t="12146" x="4830763" y="3438525"/>
          <p14:tracePt t="12162" x="4786313" y="3465513"/>
          <p14:tracePt t="12179" x="4759325" y="3509963"/>
          <p14:tracePt t="12196" x="4687888" y="3589338"/>
          <p14:tracePt t="12212" x="4670425" y="3616325"/>
          <p14:tracePt t="12229" x="4660900" y="3633788"/>
          <p14:tracePt t="12246" x="4652963" y="3652838"/>
          <p14:tracePt t="12263" x="4652963" y="3660775"/>
          <p14:tracePt t="12282" x="4652963" y="3670300"/>
          <p14:tracePt t="12296" x="4652963" y="3679825"/>
          <p14:tracePt t="12313" x="4652963" y="3687763"/>
          <p14:tracePt t="12329" x="4652963" y="3714750"/>
          <p14:tracePt t="12346" x="4652963" y="3776663"/>
          <p14:tracePt t="12362" x="4660900" y="3795713"/>
          <p14:tracePt t="12379" x="4670425" y="3803650"/>
          <p14:tracePt t="12396" x="4679950" y="3813175"/>
          <p14:tracePt t="12413" x="4697413" y="3813175"/>
          <p14:tracePt t="12429" x="4705350" y="3813175"/>
          <p14:tracePt t="12446" x="4751388" y="3830638"/>
          <p14:tracePt t="12463" x="4795838" y="3840163"/>
          <p14:tracePt t="12479" x="4857750" y="3840163"/>
          <p14:tracePt t="12496" x="4919663" y="3848100"/>
          <p14:tracePt t="12513" x="4946650" y="3848100"/>
          <p14:tracePt t="12529" x="4973638" y="3848100"/>
          <p14:tracePt t="12546" x="5010150" y="3848100"/>
          <p14:tracePt t="12563" x="5027613" y="3848100"/>
          <p14:tracePt t="12579" x="5045075" y="3848100"/>
          <p14:tracePt t="12596" x="5062538" y="3848100"/>
          <p14:tracePt t="12629" x="5072063" y="3848100"/>
          <p14:tracePt t="15455" x="5062538" y="3848100"/>
          <p14:tracePt t="15468" x="5054600" y="3848100"/>
          <p14:tracePt t="15480" x="5027613" y="3830638"/>
          <p14:tracePt t="15492" x="4965700" y="3795713"/>
          <p14:tracePt t="15505" x="4732338" y="3732213"/>
          <p14:tracePt t="15518" x="4214813" y="3660775"/>
          <p14:tracePt t="15531" x="3965575" y="3652838"/>
          <p14:tracePt t="15547" x="3822700" y="3652838"/>
          <p14:tracePt t="15564" x="3705225" y="3652838"/>
          <p14:tracePt t="15581" x="3465513" y="3652838"/>
          <p14:tracePt t="15597" x="3384550" y="3652838"/>
          <p14:tracePt t="15614" x="3322638" y="3652838"/>
          <p14:tracePt t="15631" x="3268663" y="3652838"/>
          <p14:tracePt t="15647" x="3259138" y="3652838"/>
          <p14:tracePt t="15664" x="3251200" y="3652838"/>
          <p14:tracePt t="15681" x="3241675" y="3652838"/>
          <p14:tracePt t="15714" x="3232150" y="3652838"/>
          <p14:tracePt t="15731" x="3224213" y="3652838"/>
          <p14:tracePt t="15820" x="3214688" y="3652838"/>
          <p14:tracePt t="15919" x="3205163" y="3652838"/>
          <p14:tracePt t="15944" x="3197225" y="3643313"/>
          <p14:tracePt t="15957" x="3187700" y="3643313"/>
          <p14:tracePt t="15970" x="3187700" y="3633788"/>
          <p14:tracePt t="15983" x="3170238" y="3625850"/>
          <p14:tracePt t="15998" x="3160713" y="3608388"/>
          <p14:tracePt t="16015" x="3152775" y="3598863"/>
          <p14:tracePt t="16031" x="3133725" y="3581400"/>
          <p14:tracePt t="16048" x="3125788" y="3571875"/>
          <p14:tracePt t="16081" x="3116263" y="3562350"/>
          <p14:tracePt t="16120" x="3116263" y="3554413"/>
          <p14:tracePt t="16206" x="3108325" y="3554413"/>
          <p14:tracePt t="16245" x="3108325" y="3544888"/>
          <p14:tracePt t="16256" x="3108325" y="3527425"/>
          <p14:tracePt t="16269" x="3098800" y="3509963"/>
          <p14:tracePt t="16283" x="3089275" y="3490913"/>
          <p14:tracePt t="16298" x="3081338" y="3465513"/>
          <p14:tracePt t="16315" x="3062288" y="3429000"/>
          <p14:tracePt t="16331" x="3009900" y="3348038"/>
          <p14:tracePt t="16348" x="3000375" y="3322638"/>
          <p14:tracePt t="16365" x="2982913" y="3295650"/>
          <p14:tracePt t="16381" x="2973388" y="3276600"/>
          <p14:tracePt t="16398" x="2965450" y="3259138"/>
          <p14:tracePt t="16415" x="2955925" y="3259138"/>
          <p14:tracePt t="16431" x="2955925" y="3241675"/>
          <p14:tracePt t="16696" x="2965450" y="3241675"/>
          <p14:tracePt t="16733" x="2965450" y="3232150"/>
          <p14:tracePt t="16746" x="2973388" y="3232150"/>
          <p14:tracePt t="16759" x="2973388" y="3224213"/>
          <p14:tracePt t="16771" x="2982913" y="3224213"/>
          <p14:tracePt t="16785" x="2982913" y="3205163"/>
          <p14:tracePt t="16798" x="3000375" y="3187700"/>
          <p14:tracePt t="16815" x="3044825" y="3143250"/>
          <p14:tracePt t="16832" x="3160713" y="3017838"/>
          <p14:tracePt t="16848" x="3268663" y="2955925"/>
          <p14:tracePt t="16865" x="3348038" y="2919413"/>
          <p14:tracePt t="16882" x="3429000" y="2894013"/>
          <p14:tracePt t="16898" x="3571875" y="2857500"/>
          <p14:tracePt t="16915" x="3652838" y="2830513"/>
          <p14:tracePt t="16932" x="3822700" y="2803525"/>
          <p14:tracePt t="16948" x="3929063" y="2786063"/>
          <p14:tracePt t="16965" x="4037013" y="2786063"/>
          <p14:tracePt t="16982" x="4251325" y="2776538"/>
          <p14:tracePt t="16998" x="4322763" y="2776538"/>
          <p14:tracePt t="17015" x="4357688" y="2776538"/>
          <p14:tracePt t="17032" x="4384675" y="2776538"/>
          <p14:tracePt t="17048" x="4456113" y="2786063"/>
          <p14:tracePt t="17066" x="4545013" y="2813050"/>
          <p14:tracePt t="17082" x="4732338" y="2901950"/>
          <p14:tracePt t="17099" x="4795838" y="2928938"/>
          <p14:tracePt t="17115" x="4857750" y="2965450"/>
          <p14:tracePt t="17133" x="4946650" y="3036888"/>
          <p14:tracePt t="17149" x="4983163" y="3089275"/>
          <p14:tracePt t="17165" x="5000625" y="3133725"/>
          <p14:tracePt t="17182" x="5054600" y="3197225"/>
          <p14:tracePt t="17198" x="5295900" y="3571875"/>
          <p14:tracePt t="17215" x="5322888" y="3598863"/>
          <p14:tracePt t="17232" x="5340350" y="3633788"/>
          <p14:tracePt t="17248" x="5340350" y="3652838"/>
          <p14:tracePt t="17283" x="5340350" y="3660775"/>
          <p14:tracePt t="17385" x="5330825" y="3660775"/>
          <p14:tracePt t="17397" x="5322888" y="3660775"/>
          <p14:tracePt t="17410" x="5313363" y="3660775"/>
          <p14:tracePt t="17422" x="5303838" y="3660775"/>
          <p14:tracePt t="17435" x="5276850" y="3633788"/>
          <p14:tracePt t="17449" x="5170488" y="3554413"/>
          <p14:tracePt t="17466" x="4581525" y="3044825"/>
          <p14:tracePt t="17483" x="4214813" y="2803525"/>
          <p14:tracePt t="17499" x="4152900" y="2741613"/>
          <p14:tracePt t="17515" x="4081463" y="2697163"/>
          <p14:tracePt t="17533" x="3946525" y="2643188"/>
          <p14:tracePt t="17549" x="3857625" y="2633663"/>
          <p14:tracePt t="17566" x="3768725" y="2633663"/>
          <p14:tracePt t="17584" x="3554413" y="2633663"/>
          <p14:tracePt t="17599" x="3482975" y="2633663"/>
          <p14:tracePt t="17616" x="3419475" y="2633663"/>
          <p14:tracePt t="17633" x="3295650" y="2679700"/>
          <p14:tracePt t="17649" x="3224213" y="2714625"/>
          <p14:tracePt t="17666" x="3187700" y="2741613"/>
          <p14:tracePt t="17683" x="3089275" y="2795588"/>
          <p14:tracePt t="17699" x="3062288" y="2813050"/>
          <p14:tracePt t="17716" x="3017838" y="2847975"/>
          <p14:tracePt t="17734" x="2928938" y="2928938"/>
          <p14:tracePt t="17749" x="2884488" y="2990850"/>
          <p14:tracePt t="17766" x="2857500" y="3054350"/>
          <p14:tracePt t="17783" x="2830513" y="3125788"/>
          <p14:tracePt t="17799" x="2822575" y="3143250"/>
          <p14:tracePt t="17816" x="2822575" y="3160713"/>
          <p14:tracePt t="17834" x="2822575" y="3187700"/>
          <p14:tracePt t="17849" x="2822575" y="3197225"/>
          <p14:tracePt t="17866" x="2822575" y="3205163"/>
          <p14:tracePt t="17974" x="2830513" y="3205163"/>
          <p14:tracePt t="17985" x="2847975" y="3179763"/>
          <p14:tracePt t="17998" x="2884488" y="3152775"/>
          <p14:tracePt t="18010" x="2938463" y="3108325"/>
          <p14:tracePt t="18023" x="3062288" y="3009900"/>
          <p14:tracePt t="18035" x="3241675" y="2803525"/>
          <p14:tracePt t="18049" x="3438525" y="2660650"/>
          <p14:tracePt t="18066" x="3517900" y="2616200"/>
          <p14:tracePt t="18084" x="3679825" y="2554288"/>
          <p14:tracePt t="18099" x="3768725" y="2544763"/>
          <p14:tracePt t="18116" x="3875088" y="2544763"/>
          <p14:tracePt t="18132" x="4000500" y="2544763"/>
          <p14:tracePt t="18149" x="4160838" y="2544763"/>
          <p14:tracePt t="18166" x="4232275" y="2544763"/>
          <p14:tracePt t="18183" x="4340225" y="2554288"/>
          <p14:tracePt t="18199" x="4465638" y="2598738"/>
          <p14:tracePt t="18216" x="4510088" y="2625725"/>
          <p14:tracePt t="18234" x="4581525" y="2687638"/>
          <p14:tracePt t="18249" x="4616450" y="2714625"/>
          <p14:tracePt t="18266" x="4643438" y="2751138"/>
          <p14:tracePt t="18272" x="4687888" y="2786063"/>
          <p14:tracePt t="18299" x="4724400" y="2822575"/>
          <p14:tracePt t="18316" x="4741863" y="2847975"/>
          <p14:tracePt t="18334" x="4759325" y="2867025"/>
          <p14:tracePt t="18349" x="4786313" y="2955925"/>
          <p14:tracePt t="18366" x="4803775" y="3009900"/>
          <p14:tracePt t="18384" x="4813300" y="3036888"/>
          <p14:tracePt t="18399" x="4830763" y="3071813"/>
          <p14:tracePt t="18416" x="4848225" y="3089275"/>
          <p14:tracePt t="18449" x="4848225" y="3098800"/>
          <p14:tracePt t="18573" x="4830763" y="3098800"/>
          <p14:tracePt t="18586" x="4803775" y="3098800"/>
          <p14:tracePt t="18599" x="4751388" y="3098800"/>
          <p14:tracePt t="18611" x="4660900" y="3098800"/>
          <p14:tracePt t="18622" x="4589463" y="3089275"/>
          <p14:tracePt t="18636" x="4483100" y="3081338"/>
          <p14:tracePt t="18649" x="4303713" y="3081338"/>
          <p14:tracePt t="18666" x="4133850" y="3081338"/>
          <p14:tracePt t="18682" x="3938588" y="3081338"/>
          <p14:tracePt t="18699" x="3732213" y="3089275"/>
          <p14:tracePt t="18716" x="3633788" y="3098800"/>
          <p14:tracePt t="18733" x="3562350" y="3116263"/>
          <p14:tracePt t="18749" x="3473450" y="3125788"/>
          <p14:tracePt t="18766" x="3446463" y="3125788"/>
          <p14:tracePt t="18783" x="3429000" y="3125788"/>
          <p14:tracePt t="18799" x="3402013" y="3125788"/>
          <p14:tracePt t="18816" x="3384550" y="3125788"/>
          <p14:tracePt t="18832" x="3375025" y="3125788"/>
          <p14:tracePt t="18849" x="3340100" y="3125788"/>
          <p14:tracePt t="18866" x="3313113" y="3125788"/>
          <p14:tracePt t="18882" x="3276600" y="3125788"/>
          <p14:tracePt t="18899" x="3187700" y="3125788"/>
          <p14:tracePt t="18916" x="3143250" y="3116263"/>
          <p14:tracePt t="18933" x="3089275" y="3108325"/>
          <p14:tracePt t="18949" x="3009900" y="3098800"/>
          <p14:tracePt t="18966" x="2973388" y="3089275"/>
          <p14:tracePt t="18982" x="2938463" y="3081338"/>
          <p14:tracePt t="18999" x="2840038" y="3054350"/>
          <p14:tracePt t="19016" x="2813050" y="3044825"/>
          <p14:tracePt t="19033" x="2795588" y="3044825"/>
          <p14:tracePt t="19049" x="2768600" y="3044825"/>
          <p14:tracePt t="19066" x="2751138" y="3044825"/>
          <p14:tracePt t="19083" x="2732088" y="3044825"/>
          <p14:tracePt t="19099" x="2679700" y="3044825"/>
          <p14:tracePt t="19116" x="2643188" y="3044825"/>
          <p14:tracePt t="19132" x="2608263" y="3044825"/>
          <p14:tracePt t="19149" x="2562225" y="3044825"/>
          <p14:tracePt t="19166" x="2554288" y="3044825"/>
          <p14:tracePt t="19183" x="2544763" y="3044825"/>
          <p14:tracePt t="19199" x="2509838" y="3036888"/>
          <p14:tracePt t="19216" x="2500313" y="3036888"/>
          <p14:tracePt t="19233" x="2490788" y="3036888"/>
          <p14:tracePt t="19249" x="2482850" y="3036888"/>
          <p14:tracePt t="19266" x="2473325" y="3036888"/>
          <p14:tracePt t="19283" x="2465388" y="3036888"/>
          <p14:tracePt t="19299" x="2455863" y="3036888"/>
          <p14:tracePt t="19316" x="2446338" y="3036888"/>
          <p14:tracePt t="19333" x="2438400" y="3036888"/>
          <p14:tracePt t="19350" x="2428875" y="3036888"/>
          <p14:tracePt t="19374" x="2419350" y="3036888"/>
          <p14:tracePt t="19399" x="2419350" y="3027363"/>
          <p14:tracePt t="19499" x="2428875" y="3027363"/>
          <p14:tracePt t="19512" x="2446338" y="3027363"/>
          <p14:tracePt t="19524" x="2465388" y="3027363"/>
          <p14:tracePt t="19537" x="2500313" y="3017838"/>
          <p14:tracePt t="19550" x="2536825" y="3009900"/>
          <p14:tracePt t="19567" x="2616200" y="3009900"/>
          <p14:tracePt t="19583" x="2751138" y="2990850"/>
          <p14:tracePt t="19600" x="2990850" y="2973388"/>
          <p14:tracePt t="19616" x="3108325" y="2973388"/>
          <p14:tracePt t="19633" x="3187700" y="2973388"/>
          <p14:tracePt t="19650" x="3268663" y="2973388"/>
          <p14:tracePt t="19667" x="3295650" y="2973388"/>
          <p14:tracePt t="19683" x="3303588" y="2973388"/>
          <p14:tracePt t="19700" x="3322638" y="2973388"/>
          <p14:tracePt t="19900" x="3330575" y="2973388"/>
          <p14:tracePt t="19914" x="3340100" y="2973388"/>
          <p14:tracePt t="19925" x="3348038" y="2973388"/>
          <p14:tracePt t="19938" x="3375025" y="2973388"/>
          <p14:tracePt t="19951" x="3384550" y="2973388"/>
          <p14:tracePt t="19967" x="3402013" y="2973388"/>
          <p14:tracePt t="19983" x="3411538" y="2973388"/>
          <p14:tracePt t="20000" x="3429000" y="2973388"/>
          <p14:tracePt t="20017" x="3438525" y="2973388"/>
          <p14:tracePt t="20033" x="3455988" y="2973388"/>
          <p14:tracePt t="20050" x="3482975" y="2982913"/>
          <p14:tracePt t="20067" x="3490913" y="2982913"/>
          <p14:tracePt t="20083" x="3509963" y="2982913"/>
          <p14:tracePt t="20100" x="3527425" y="2982913"/>
          <p14:tracePt t="20589" x="3544888" y="2982913"/>
          <p14:tracePt t="20602" x="3589338" y="2982913"/>
          <p14:tracePt t="20615" x="3732213" y="2982913"/>
          <p14:tracePt t="20627" x="4081463" y="3000375"/>
          <p14:tracePt t="20639" x="4643438" y="3036888"/>
          <p14:tracePt t="20652" x="4813300" y="3044825"/>
          <p14:tracePt t="20667" x="5303838" y="3081338"/>
          <p14:tracePt t="20684" x="5411788" y="3081338"/>
          <p14:tracePt t="20700" x="5545138" y="3089275"/>
          <p14:tracePt t="20717" x="5680075" y="3108325"/>
          <p14:tracePt t="20734" x="5697538" y="3108325"/>
          <p14:tracePt t="20750" x="5724525" y="3108325"/>
          <p14:tracePt t="21414" x="5715000" y="3108325"/>
          <p14:tracePt t="22180" x="5705475" y="3108325"/>
          <p14:tracePt t="22195" x="5688013" y="3108325"/>
          <p14:tracePt t="22208" x="5680075" y="3108325"/>
          <p14:tracePt t="22218" x="5670550" y="3108325"/>
          <p14:tracePt t="22234" x="5661025" y="3108325"/>
          <p14:tracePt t="22251" x="5653088" y="3108325"/>
          <p14:tracePt t="22268" x="5626100" y="3108325"/>
          <p14:tracePt t="22285" x="5616575" y="3108325"/>
          <p14:tracePt t="22301" x="5599113" y="3108325"/>
          <p14:tracePt t="22318" x="5554663" y="3108325"/>
          <p14:tracePt t="22334" x="5527675" y="3108325"/>
          <p14:tracePt t="22351" x="5518150" y="3108325"/>
          <p14:tracePt t="22368" x="5491163" y="3098800"/>
          <p14:tracePt t="22384" x="5483225" y="3098800"/>
          <p14:tracePt t="22405" x="5483225" y="3089275"/>
          <p14:tracePt t="22556" x="5491163" y="3089275"/>
          <p14:tracePt t="22569" x="5510213" y="3089275"/>
          <p14:tracePt t="22581" x="5518150" y="3089275"/>
          <p14:tracePt t="22593" x="5527675" y="3089275"/>
          <p14:tracePt t="22606" x="5537200" y="3089275"/>
          <p14:tracePt t="22619" x="5554663" y="3081338"/>
          <p14:tracePt t="22635" x="5562600" y="3081338"/>
          <p14:tracePt t="22651" x="5572125" y="3081338"/>
          <p14:tracePt t="22668" x="5608638" y="3081338"/>
          <p14:tracePt t="22685" x="5616575" y="3081338"/>
          <p14:tracePt t="22702" x="5634038" y="3081338"/>
          <p14:tracePt t="22718" x="5670550" y="3071813"/>
          <p14:tracePt t="22735" x="5697538" y="3071813"/>
          <p14:tracePt t="22751" x="5724525" y="3071813"/>
          <p14:tracePt t="22768" x="5803900" y="3071813"/>
          <p14:tracePt t="22785" x="5867400" y="3071813"/>
          <p14:tracePt t="22801" x="5902325" y="3071813"/>
          <p14:tracePt t="22819" x="5946775" y="3071813"/>
          <p14:tracePt t="22835" x="5965825" y="3071813"/>
          <p14:tracePt t="22851" x="5983288" y="3071813"/>
          <p14:tracePt t="22868" x="6027738" y="3071813"/>
          <p14:tracePt t="22885" x="6045200" y="3071813"/>
          <p14:tracePt t="22901" x="6062663" y="3071813"/>
          <p14:tracePt t="22918" x="6081713" y="3071813"/>
          <p14:tracePt t="23545" x="6072188" y="3071813"/>
          <p14:tracePt t="24057" x="6062663" y="3071813"/>
          <p14:tracePt t="24184" x="6054725" y="3071813"/>
          <p14:tracePt t="24219" x="6045200" y="3071813"/>
          <p14:tracePt t="24256" x="6037263" y="3071813"/>
          <p14:tracePt t="24269" x="6027738" y="3071813"/>
          <p14:tracePt t="24281" x="6010275" y="3071813"/>
          <p14:tracePt t="24294" x="5973763" y="3071813"/>
          <p14:tracePt t="24306" x="5884863" y="3071813"/>
          <p14:tracePt t="24319" x="5473700" y="3089275"/>
          <p14:tracePt t="24335" x="4241800" y="3197225"/>
          <p14:tracePt t="24352" x="3956050" y="3241675"/>
          <p14:tracePt t="24369" x="3633788" y="3276600"/>
          <p14:tracePt t="24385" x="3536950" y="3286125"/>
          <p14:tracePt t="24402" x="3330575" y="3303588"/>
          <p14:tracePt t="24419" x="3054350" y="3322638"/>
          <p14:tracePt t="24435" x="2919413" y="3322638"/>
          <p14:tracePt t="24452" x="2857500" y="3322638"/>
          <p14:tracePt t="24469" x="2795588" y="3322638"/>
          <p14:tracePt t="24485" x="2776538" y="3322638"/>
          <p14:tracePt t="24502" x="2759075" y="3322638"/>
          <p14:tracePt t="24519" x="2714625" y="3313113"/>
          <p14:tracePt t="24535" x="2687638" y="3303588"/>
          <p14:tracePt t="24552" x="2660650" y="3303588"/>
          <p14:tracePt t="24569" x="2633663" y="3303588"/>
          <p14:tracePt t="24585" x="2625725" y="3295650"/>
          <p14:tracePt t="24602" x="2608263" y="3295650"/>
          <p14:tracePt t="24619" x="2598738" y="3295650"/>
          <p14:tracePt t="26339" x="2598738" y="3286125"/>
          <p14:tracePt t="26351" x="2598738" y="3259138"/>
          <p14:tracePt t="26364" x="2589213" y="3224213"/>
          <p14:tracePt t="26376" x="2589213" y="3160713"/>
          <p14:tracePt t="26389" x="2589213" y="3098800"/>
          <p14:tracePt t="26403" x="2589213" y="3054350"/>
          <p14:tracePt t="26420" x="2581275" y="2946400"/>
          <p14:tracePt t="26437" x="2554288" y="2803525"/>
          <p14:tracePt t="26453" x="2544763" y="2768600"/>
          <p14:tracePt t="26470" x="2517775" y="2724150"/>
          <p14:tracePt t="26488" x="2411413" y="2500313"/>
          <p14:tracePt t="26503" x="2322513" y="2411413"/>
          <p14:tracePt t="26520" x="2170113" y="2312988"/>
          <p14:tracePt t="26538" x="1955800" y="2205038"/>
          <p14:tracePt t="26553" x="1893888" y="2179638"/>
          <p14:tracePt t="26570" x="1812925" y="2152650"/>
          <p14:tracePt t="26588" x="1643063" y="2116138"/>
          <p14:tracePt t="26603" x="1571625" y="2098675"/>
          <p14:tracePt t="26620" x="1465263" y="2089150"/>
          <p14:tracePt t="26638" x="1322388" y="2062163"/>
          <p14:tracePt t="26653" x="1276350" y="2054225"/>
          <p14:tracePt t="26670" x="1231900" y="2044700"/>
          <p14:tracePt t="26688" x="1152525" y="2044700"/>
          <p14:tracePt t="26703" x="1133475" y="2036763"/>
          <p14:tracePt t="26720" x="1125538" y="2036763"/>
          <p14:tracePt t="26737" x="1116013" y="2036763"/>
          <p14:tracePt t="26890" x="1133475" y="2036763"/>
          <p14:tracePt t="26902" x="1160463" y="2036763"/>
          <p14:tracePt t="26914" x="1231900" y="2054225"/>
          <p14:tracePt t="26927" x="1322388" y="2098675"/>
          <p14:tracePt t="26940" x="1393825" y="2143125"/>
          <p14:tracePt t="26953" x="1438275" y="2170113"/>
          <p14:tracePt t="26970" x="1446213" y="2187575"/>
          <p14:tracePt t="26987" x="1455738" y="2187575"/>
          <p14:tracePt t="27003" x="1455738" y="2197100"/>
          <p14:tracePt t="27167" x="1446213" y="2197100"/>
          <p14:tracePt t="27353" x="1455738" y="2197100"/>
          <p14:tracePt t="27391" x="1465263" y="2197100"/>
          <p14:tracePt t="27402" x="1473200" y="2197100"/>
          <p14:tracePt t="27439" x="1482725" y="2197100"/>
          <p14:tracePt t="27452" x="1490663" y="2197100"/>
          <p14:tracePt t="27477" x="1509713" y="2197100"/>
          <p14:tracePt t="27490" x="1517650" y="2197100"/>
          <p14:tracePt t="27503" x="1536700" y="2197100"/>
          <p14:tracePt t="27514" x="1562100" y="2197100"/>
          <p14:tracePt t="27527" x="1581150" y="2197100"/>
          <p14:tracePt t="27540" x="1616075" y="2197100"/>
          <p14:tracePt t="27553" x="1643063" y="2197100"/>
          <p14:tracePt t="27570" x="1687513" y="2197100"/>
          <p14:tracePt t="27587" x="1741488" y="2187575"/>
          <p14:tracePt t="27604" x="1822450" y="2187575"/>
          <p14:tracePt t="27620" x="1847850" y="2187575"/>
          <p14:tracePt t="27637" x="1874838" y="2187575"/>
          <p14:tracePt t="27654" x="1928813" y="2187575"/>
          <p14:tracePt t="27670" x="1955800" y="2187575"/>
          <p14:tracePt t="27992" x="1982788" y="2187575"/>
          <p14:tracePt t="28004" x="2036763" y="2187575"/>
          <p14:tracePt t="28016" x="2322513" y="2187575"/>
          <p14:tracePt t="28029" x="2687638" y="2187575"/>
          <p14:tracePt t="28041" x="2857500" y="2187575"/>
          <p14:tracePt t="28055" x="2973388" y="2187575"/>
          <p14:tracePt t="28071" x="3054350" y="2187575"/>
          <p14:tracePt t="28087" x="3152775" y="2187575"/>
          <p14:tracePt t="28104" x="3340100" y="2187575"/>
          <p14:tracePt t="28121" x="3394075" y="2187575"/>
          <p14:tracePt t="28137" x="3438525" y="2187575"/>
          <p14:tracePt t="28154" x="3490913" y="2179638"/>
          <p14:tracePt t="28170" x="3509963" y="2179638"/>
          <p14:tracePt t="28187" x="3527425" y="2170113"/>
          <p14:tracePt t="28204" x="3536950" y="2160588"/>
          <p14:tracePt t="28220" x="3544888" y="2160588"/>
          <p14:tracePt t="28237" x="3554413" y="2160588"/>
          <p14:tracePt t="28270" x="3562350" y="2160588"/>
          <p14:tracePt t="28480" x="3571875" y="2160588"/>
          <p14:tracePt t="28492" x="3581400" y="2160588"/>
          <p14:tracePt t="28505" x="3608388" y="2152650"/>
          <p14:tracePt t="28517" x="3679825" y="2143125"/>
          <p14:tracePt t="28530" x="3848100" y="2116138"/>
          <p14:tracePt t="28542" x="4367213" y="2044700"/>
          <p14:tracePt t="28556" x="4751388" y="1982788"/>
          <p14:tracePt t="28571" x="5187950" y="1946275"/>
          <p14:tracePt t="28588" x="5286375" y="1946275"/>
          <p14:tracePt t="28604" x="5491163" y="1938338"/>
          <p14:tracePt t="28621" x="5562600" y="1938338"/>
          <p14:tracePt t="28638" x="5608638" y="1938338"/>
          <p14:tracePt t="28654" x="5653088" y="1938338"/>
          <p14:tracePt t="28671" x="5670550" y="1938338"/>
          <p14:tracePt t="28688" x="5688013" y="1938338"/>
          <p14:tracePt t="28704" x="5705475" y="1938338"/>
          <p14:tracePt t="28721" x="5715000" y="1938338"/>
          <p14:tracePt t="28755" x="5724525" y="1938338"/>
          <p14:tracePt t="29193" x="5732463" y="1938338"/>
          <p14:tracePt t="29218" x="5741988" y="1938338"/>
          <p14:tracePt t="29243" x="5759450" y="1955800"/>
          <p14:tracePt t="29257" x="5786438" y="1965325"/>
          <p14:tracePt t="29269" x="5822950" y="1990725"/>
          <p14:tracePt t="29281" x="5848350" y="2009775"/>
          <p14:tracePt t="29293" x="5894388" y="2017713"/>
          <p14:tracePt t="29307" x="5929313" y="2027238"/>
          <p14:tracePt t="29321" x="5956300" y="2036763"/>
          <p14:tracePt t="29338" x="5973763" y="2044700"/>
          <p14:tracePt t="29354" x="5983288" y="2044700"/>
          <p14:tracePt t="29469" x="5965825" y="2044700"/>
          <p14:tracePt t="29481" x="5956300" y="2044700"/>
          <p14:tracePt t="29494" x="5938838" y="2044700"/>
          <p14:tracePt t="29507" x="5929313" y="2044700"/>
          <p14:tracePt t="29521" x="5911850" y="2044700"/>
          <p14:tracePt t="29538" x="5902325" y="2044700"/>
          <p14:tracePt t="29555" x="5894388" y="2044700"/>
          <p14:tracePt t="29572" x="5884863" y="2044700"/>
          <p14:tracePt t="29588" x="5875338" y="2044700"/>
          <p14:tracePt t="29605" x="5857875" y="2044700"/>
          <p14:tracePt t="29621" x="5848350" y="2044700"/>
          <p14:tracePt t="29638" x="5840413" y="2044700"/>
          <p14:tracePt t="29655" x="5830888" y="2044700"/>
          <p14:tracePt t="29672" x="5813425" y="2044700"/>
          <p14:tracePt t="29688" x="5795963" y="2044700"/>
          <p14:tracePt t="29705" x="5776913" y="2044700"/>
          <p14:tracePt t="29721" x="5634038" y="2044700"/>
          <p14:tracePt t="29738" x="5518150" y="2044700"/>
          <p14:tracePt t="29755" x="4973638" y="2089150"/>
          <p14:tracePt t="29772" x="4616450" y="2152650"/>
          <p14:tracePt t="29788" x="4187825" y="2241550"/>
          <p14:tracePt t="29805" x="3446463" y="2401888"/>
          <p14:tracePt t="29821" x="3214688" y="2446338"/>
          <p14:tracePt t="29838" x="2982913" y="2490788"/>
          <p14:tracePt t="29856" x="2679700" y="2517775"/>
          <p14:tracePt t="29872" x="2571750" y="2517775"/>
          <p14:tracePt t="29888" x="2517775" y="2517775"/>
          <p14:tracePt t="29905" x="2455863" y="2517775"/>
          <p14:tracePt t="29922" x="2322513" y="2517775"/>
          <p14:tracePt t="29938" x="2286000" y="2517775"/>
          <p14:tracePt t="29956" x="2232025" y="2517775"/>
          <p14:tracePt t="29972" x="2214563" y="2517775"/>
          <p14:tracePt t="29988" x="2187575" y="2517775"/>
          <p14:tracePt t="30006" x="2108200" y="2517775"/>
          <p14:tracePt t="30022" x="2081213" y="2517775"/>
          <p14:tracePt t="30038" x="2062163" y="2517775"/>
          <p14:tracePt t="30056" x="2054225" y="2517775"/>
          <p14:tracePt t="30072" x="2044700" y="2517775"/>
          <p14:tracePt t="30088" x="2036763" y="2517775"/>
          <p14:tracePt t="30269" x="2044700" y="2517775"/>
          <p14:tracePt t="30281" x="2062163" y="2517775"/>
          <p14:tracePt t="30293" x="2081213" y="2517775"/>
          <p14:tracePt t="30306" x="2098675" y="2517775"/>
          <p14:tracePt t="30321" x="2116138" y="2517775"/>
          <p14:tracePt t="30338" x="2143125" y="2517775"/>
          <p14:tracePt t="30355" x="2179638" y="2517775"/>
          <p14:tracePt t="30371" x="2259013" y="2517775"/>
          <p14:tracePt t="30388" x="2303463" y="2517775"/>
          <p14:tracePt t="30405" x="2357438" y="2517775"/>
          <p14:tracePt t="30421" x="2401888" y="2517775"/>
          <p14:tracePt t="30438" x="2411413" y="2517775"/>
          <p14:tracePt t="30455" x="2419350" y="2517775"/>
          <p14:tracePt t="30471" x="2446338" y="2517775"/>
          <p14:tracePt t="30488" x="2490788" y="2517775"/>
          <p14:tracePt t="30505" x="2562225" y="2517775"/>
          <p14:tracePt t="30521" x="2732088" y="2509838"/>
          <p14:tracePt t="30538" x="2822575" y="2509838"/>
          <p14:tracePt t="30555" x="2867025" y="2500313"/>
          <p14:tracePt t="30572" x="2919413" y="2490788"/>
          <p14:tracePt t="30588" x="2938463" y="2490788"/>
          <p14:tracePt t="30605" x="2955925" y="2490788"/>
          <p14:tracePt t="30621" x="2982913" y="2482850"/>
          <p14:tracePt t="30638" x="2990850" y="2482850"/>
          <p14:tracePt t="30655" x="3000375" y="2482850"/>
          <p14:tracePt t="30672" x="3009900" y="2482850"/>
          <p14:tracePt t="31245" x="3027363" y="2482850"/>
          <p14:tracePt t="31262" x="3089275" y="2473325"/>
          <p14:tracePt t="31271" x="3232150" y="2473325"/>
          <p14:tracePt t="31284" x="3375025" y="2473325"/>
          <p14:tracePt t="31297" x="3536950" y="2465388"/>
          <p14:tracePt t="31309" x="3687763" y="2455863"/>
          <p14:tracePt t="31322" x="3803650" y="2446338"/>
          <p14:tracePt t="31339" x="4108450" y="2446338"/>
          <p14:tracePt t="31356" x="4375150" y="2446338"/>
          <p14:tracePt t="31373" x="4902200" y="2428875"/>
          <p14:tracePt t="31389" x="4938713" y="2428875"/>
          <p14:tracePt t="31406" x="4965700" y="2428875"/>
          <p14:tracePt t="31422" x="4983163" y="2428875"/>
          <p14:tracePt t="31572" x="4991100" y="2428875"/>
          <p14:tracePt t="31584" x="5010150" y="2428875"/>
          <p14:tracePt t="31597" x="5037138" y="2428875"/>
          <p14:tracePt t="31609" x="5108575" y="2419350"/>
          <p14:tracePt t="31622" x="5224463" y="2411413"/>
          <p14:tracePt t="31639" x="5402263" y="2411413"/>
          <p14:tracePt t="31656" x="5483225" y="2411413"/>
          <p14:tracePt t="31673" x="5608638" y="2411413"/>
          <p14:tracePt t="31689" x="5715000" y="2411413"/>
          <p14:tracePt t="31706" x="5795963" y="2411413"/>
          <p14:tracePt t="31723" x="5894388" y="2411413"/>
          <p14:tracePt t="31739" x="5938838" y="2411413"/>
          <p14:tracePt t="31756" x="6010275" y="2411413"/>
          <p14:tracePt t="31773" x="6072188" y="2411413"/>
          <p14:tracePt t="31789" x="6089650" y="2411413"/>
          <p14:tracePt t="31810" x="6099175" y="2411413"/>
          <p14:tracePt t="31848" x="6108700" y="2411413"/>
          <p14:tracePt t="32599" x="6099175" y="2411413"/>
          <p14:tracePt t="32686" x="6089650" y="2411413"/>
          <p14:tracePt t="32774" x="6081713" y="2411413"/>
          <p14:tracePt t="32875" x="6072188" y="2411413"/>
          <p14:tracePt t="33337" x="6062663" y="2411413"/>
          <p14:tracePt t="33387" x="6054725" y="2411413"/>
          <p14:tracePt t="33412" x="6037263" y="2411413"/>
          <p14:tracePt t="33425" x="6027738" y="2411413"/>
          <p14:tracePt t="33437" x="5983288" y="2411413"/>
          <p14:tracePt t="33449" x="5867400" y="2411413"/>
          <p14:tracePt t="33462" x="5483225" y="2438400"/>
          <p14:tracePt t="33476" x="4724400" y="2598738"/>
          <p14:tracePt t="33490" x="4116388" y="2768600"/>
          <p14:tracePt t="33507" x="3990975" y="2803525"/>
          <p14:tracePt t="33523" x="3751263" y="2874963"/>
          <p14:tracePt t="33540" x="3687763" y="2884488"/>
          <p14:tracePt t="33557" x="3616325" y="2894013"/>
          <p14:tracePt t="33573" x="3455988" y="2919413"/>
          <p14:tracePt t="33590" x="3402013" y="2928938"/>
          <p14:tracePt t="33607" x="3375025" y="2928938"/>
          <p14:tracePt t="33623" x="3348038" y="2938463"/>
          <p14:tracePt t="33640" x="3330575" y="2938463"/>
          <p14:tracePt t="33657" x="3322638" y="2946400"/>
          <p14:tracePt t="33673" x="3286125" y="2955925"/>
          <p14:tracePt t="33690" x="3251200" y="2965450"/>
          <p14:tracePt t="33707" x="3224213" y="2982913"/>
          <p14:tracePt t="33723" x="3179763" y="3017838"/>
          <p14:tracePt t="33740" x="3160713" y="3027363"/>
          <p14:tracePt t="33757" x="3152775" y="3044825"/>
          <p14:tracePt t="33761" x="3143250" y="3054350"/>
          <p14:tracePt t="33774" x="3133725" y="3062288"/>
          <p14:tracePt t="33790" x="3133725" y="3081338"/>
          <p14:tracePt t="33807" x="3125788" y="3081338"/>
          <p14:tracePt t="33823" x="3116263" y="3116263"/>
          <p14:tracePt t="33840" x="3098800" y="3133725"/>
          <p14:tracePt t="33857" x="3089275" y="3160713"/>
          <p14:tracePt t="33873" x="3089275" y="3197225"/>
          <p14:tracePt t="34388" x="3081338" y="3224213"/>
          <p14:tracePt t="34401" x="3062288" y="3241675"/>
          <p14:tracePt t="34413" x="3044825" y="3286125"/>
          <p14:tracePt t="34426" x="3009900" y="3340100"/>
          <p14:tracePt t="34440" x="2990850" y="3438525"/>
          <p14:tracePt t="34457" x="2990850" y="3536950"/>
          <p14:tracePt t="34475" x="2990850" y="3679825"/>
          <p14:tracePt t="34490" x="2990850" y="3803650"/>
          <p14:tracePt t="34507" x="2990850" y="3919538"/>
          <p14:tracePt t="34525" x="3009900" y="4179888"/>
          <p14:tracePt t="34540" x="3017838" y="4268788"/>
          <p14:tracePt t="34557" x="3027363" y="4295775"/>
          <p14:tracePt t="34575" x="3027363" y="4313238"/>
          <p14:tracePt t="35666" x="3027363" y="4303713"/>
          <p14:tracePt t="35678" x="3027363" y="4295775"/>
          <p14:tracePt t="35691" x="3027363" y="4286250"/>
          <p14:tracePt t="35703" x="3027363" y="4276725"/>
          <p14:tracePt t="35716" x="3027363" y="4268788"/>
          <p14:tracePt t="35753" x="3036888" y="4268788"/>
          <p14:tracePt t="35766" x="3044825" y="4268788"/>
          <p14:tracePt t="35779" x="3071813" y="4268788"/>
          <p14:tracePt t="35791" x="3098800" y="4295775"/>
          <p14:tracePt t="35804" x="3133725" y="4330700"/>
          <p14:tracePt t="35816" x="3143250" y="4348163"/>
          <p14:tracePt t="35828" x="3143250" y="4357688"/>
          <p14:tracePt t="35841" x="3152775" y="4357688"/>
          <p14:tracePt t="35858" x="3152775" y="4367213"/>
          <p14:tracePt t="35878" x="3152775" y="4375150"/>
          <p14:tracePt t="36229" x="3133725" y="4375150"/>
          <p14:tracePt t="36241" x="3125788" y="4348163"/>
          <p14:tracePt t="36254" x="3098800" y="4313238"/>
          <p14:tracePt t="36267" x="3062288" y="4259263"/>
          <p14:tracePt t="36279" x="3027363" y="4197350"/>
          <p14:tracePt t="36292" x="2990850" y="4116388"/>
          <p14:tracePt t="36308" x="2938463" y="3990975"/>
          <p14:tracePt t="36325" x="2884488" y="3894138"/>
          <p14:tracePt t="36342" x="2732088" y="3652838"/>
          <p14:tracePt t="36358" x="2589213" y="3367088"/>
          <p14:tracePt t="36375" x="2527300" y="3268663"/>
          <p14:tracePt t="36391" x="2428875" y="3116263"/>
          <p14:tracePt t="36408" x="2401888" y="3071813"/>
          <p14:tracePt t="36425" x="2393950" y="3062288"/>
          <p14:tracePt t="36441" x="2384425" y="3054350"/>
          <p14:tracePt t="36458" x="2374900" y="3044825"/>
          <p14:tracePt t="36517" x="2366963" y="3044825"/>
          <p14:tracePt t="36542" x="2357438" y="3044825"/>
          <p14:tracePt t="36567" x="2339975" y="3044825"/>
          <p14:tracePt t="36580" x="2339975" y="3036888"/>
          <p14:tracePt t="36592" x="2330450" y="3036888"/>
          <p14:tracePt t="36605" x="2312988" y="3036888"/>
          <p14:tracePt t="36617" x="2303463" y="3036888"/>
          <p14:tracePt t="36630" x="2295525" y="3036888"/>
          <p14:tracePt t="36643" x="2286000" y="3036888"/>
          <p14:tracePt t="36658" x="2276475" y="3036888"/>
          <p14:tracePt t="36675" x="2268538" y="3036888"/>
          <p14:tracePt t="36693" x="2259013" y="3036888"/>
          <p14:tracePt t="36717" x="2251075" y="3036888"/>
          <p14:tracePt t="36730" x="2241550" y="3036888"/>
          <p14:tracePt t="36755" x="2232025" y="3036888"/>
          <p14:tracePt t="36767" x="2224088" y="3036888"/>
          <p14:tracePt t="36781" x="2224088" y="3044825"/>
          <p14:tracePt t="36793" x="2214563" y="3054350"/>
          <p14:tracePt t="36808" x="2205038" y="3062288"/>
          <p14:tracePt t="36825" x="2197100" y="3062288"/>
          <p14:tracePt t="36843" x="2187575" y="3071813"/>
          <p14:tracePt t="36858" x="2179638" y="3071813"/>
          <p14:tracePt t="36893" x="2170113" y="3071813"/>
          <p14:tracePt t="36918" x="2160588" y="3071813"/>
          <p14:tracePt t="36943" x="2152650" y="3071813"/>
          <p14:tracePt t="37132" x="2160588" y="3071813"/>
          <p14:tracePt t="37145" x="2170113" y="3071813"/>
          <p14:tracePt t="37157" x="2187575" y="3071813"/>
          <p14:tracePt t="37170" x="2205038" y="3071813"/>
          <p14:tracePt t="37183" x="2224088" y="3071813"/>
          <p14:tracePt t="37195" x="2232025" y="3071813"/>
          <p14:tracePt t="37208" x="2241550" y="3071813"/>
          <p14:tracePt t="37225" x="2259013" y="3071813"/>
          <p14:tracePt t="37241" x="2276475" y="3071813"/>
          <p14:tracePt t="37258" x="2295525" y="3071813"/>
          <p14:tracePt t="37275" x="2322513" y="3071813"/>
          <p14:tracePt t="37292" x="2438400" y="3071813"/>
          <p14:tracePt t="37308" x="2500313" y="3071813"/>
          <p14:tracePt t="37325" x="2536825" y="3071813"/>
          <p14:tracePt t="37342" x="2571750" y="3071813"/>
          <p14:tracePt t="37358" x="2679700" y="3071813"/>
          <p14:tracePt t="37375" x="2741613" y="3062288"/>
          <p14:tracePt t="37391" x="2803525" y="3054350"/>
          <p14:tracePt t="37408" x="2822575" y="3044825"/>
          <p14:tracePt t="37425" x="2830513" y="3044825"/>
          <p14:tracePt t="37442" x="2840038" y="3044825"/>
          <p14:tracePt t="37458" x="2847975" y="3044825"/>
          <p14:tracePt t="38458" x="2840038" y="3044825"/>
          <p14:tracePt t="38472" x="2840038" y="3054350"/>
          <p14:tracePt t="38483" x="2840038" y="3081338"/>
          <p14:tracePt t="38496" x="2840038" y="3133725"/>
          <p14:tracePt t="38509" x="2840038" y="3224213"/>
          <p14:tracePt t="38526" x="2874963" y="3509963"/>
          <p14:tracePt t="38542" x="2911475" y="3751263"/>
          <p14:tracePt t="38559" x="2990850" y="4295775"/>
          <p14:tracePt t="38576" x="3000375" y="4322763"/>
          <p14:tracePt t="38592" x="3009900" y="4348163"/>
          <p14:tracePt t="38609" x="3036888" y="4456113"/>
          <p14:tracePt t="38626" x="3044825" y="4510088"/>
          <p14:tracePt t="38642" x="3054350" y="4554538"/>
          <p14:tracePt t="38659" x="3062288" y="4581525"/>
          <p14:tracePt t="38676" x="3062288" y="4589463"/>
          <p14:tracePt t="38709" x="3071813" y="4598988"/>
          <p14:tracePt t="38726" x="3071813" y="4608513"/>
          <p14:tracePt t="38743" x="3071813" y="4616450"/>
          <p14:tracePt t="38759" x="3089275" y="4697413"/>
          <p14:tracePt t="38776" x="3116263" y="4759325"/>
          <p14:tracePt t="38793" x="3133725" y="4813300"/>
          <p14:tracePt t="38809" x="3160713" y="4867275"/>
          <p14:tracePt t="38826" x="3170238" y="4884738"/>
          <p14:tracePt t="38859" x="3170238" y="4894263"/>
          <p14:tracePt t="39124" x="3179763" y="4894263"/>
          <p14:tracePt t="39209" x="3187700" y="4894263"/>
          <p14:tracePt t="39949" x="3187700" y="4884738"/>
          <p14:tracePt t="39962" x="3187700" y="4867275"/>
          <p14:tracePt t="39974" x="3205163" y="4848225"/>
          <p14:tracePt t="39986" x="3214688" y="4813300"/>
          <p14:tracePt t="39999" x="3232150" y="4776788"/>
          <p14:tracePt t="40012" x="3259138" y="4741863"/>
          <p14:tracePt t="40027" x="3286125" y="4705350"/>
          <p14:tracePt t="40043" x="3295650" y="4697413"/>
          <p14:tracePt t="40060" x="3303588" y="4687888"/>
          <p14:tracePt t="40077" x="3313113" y="4679950"/>
          <p14:tracePt t="40093" x="3322638" y="4679950"/>
          <p14:tracePt t="40112" x="3330575" y="4679950"/>
          <p14:tracePt t="40787" x="3322638" y="4679950"/>
          <p14:tracePt t="40825" x="3313113" y="4679950"/>
          <p14:tracePt t="40861" x="3303588" y="4679950"/>
          <p14:tracePt t="40874" x="3303588" y="4687888"/>
          <p14:tracePt t="40886" x="3286125" y="4705350"/>
          <p14:tracePt t="40899" x="3276600" y="4705350"/>
          <p14:tracePt t="40912" x="3259138" y="4724400"/>
          <p14:tracePt t="40927" x="3251200" y="4732338"/>
          <p14:tracePt t="40943" x="3241675" y="4732338"/>
          <p14:tracePt t="40960" x="3224213" y="4732338"/>
          <p14:tracePt t="40977" x="3214688" y="4732338"/>
          <p14:tracePt t="41011" x="3197225" y="4732338"/>
          <p14:tracePt t="41027" x="3187700" y="4732338"/>
          <p14:tracePt t="41044" x="3179763" y="4732338"/>
          <p14:tracePt t="41062" x="3152775" y="4705350"/>
          <p14:tracePt t="41077" x="3143250" y="4697413"/>
          <p14:tracePt t="41094" x="3125788" y="4679950"/>
          <p14:tracePt t="41111" x="3108325" y="4660900"/>
          <p14:tracePt t="41127" x="3098800" y="4633913"/>
          <p14:tracePt t="41144" x="3089275" y="4608513"/>
          <p14:tracePt t="41162" x="3081338" y="4581525"/>
          <p14:tracePt t="41177" x="3071813" y="4527550"/>
          <p14:tracePt t="41194" x="3071813" y="4510088"/>
          <p14:tracePt t="41212" x="3071813" y="4491038"/>
          <p14:tracePt t="41227" x="3071813" y="4473575"/>
          <p14:tracePt t="41244" x="3071813" y="4465638"/>
          <p14:tracePt t="41277" x="3071813" y="4456113"/>
          <p14:tracePt t="41302" x="3071813" y="4446588"/>
          <p14:tracePt t="41552" x="3081338" y="4446588"/>
          <p14:tracePt t="41564" x="3089275" y="4446588"/>
          <p14:tracePt t="41576" x="3098800" y="4446588"/>
          <p14:tracePt t="41590" x="3125788" y="4446588"/>
          <p14:tracePt t="41601" x="3152775" y="4446588"/>
          <p14:tracePt t="41614" x="3179763" y="4446588"/>
          <p14:tracePt t="41627" x="3205163" y="4446588"/>
          <p14:tracePt t="41644" x="3214688" y="4446588"/>
          <p14:tracePt t="41661" x="3224213" y="4446588"/>
          <p14:tracePt t="41678" x="3241675" y="4446588"/>
          <p14:tracePt t="41694" x="3251200" y="4446588"/>
          <p14:tracePt t="41714" x="3259138" y="4456113"/>
          <p14:tracePt t="41727" x="3268663" y="4456113"/>
          <p14:tracePt t="41744" x="3268663" y="4465638"/>
          <p14:tracePt t="41764" x="3268663" y="4483100"/>
          <p14:tracePt t="41777" x="3268663" y="4491038"/>
          <p14:tracePt t="41794" x="3268663" y="4510088"/>
          <p14:tracePt t="41811" x="3276600" y="4537075"/>
          <p14:tracePt t="41827" x="3295650" y="4616450"/>
          <p14:tracePt t="41844" x="3295650" y="4643438"/>
          <p14:tracePt t="41861" x="3295650" y="4670425"/>
          <p14:tracePt t="41878" x="3295650" y="4848225"/>
          <p14:tracePt t="41894" x="3295650" y="4884738"/>
          <p14:tracePt t="41911" x="3295650" y="4902200"/>
          <p14:tracePt t="41928" x="3295650" y="4919663"/>
          <p14:tracePt t="41944" x="3286125" y="4929188"/>
          <p14:tracePt t="41978" x="3251200" y="4938713"/>
          <p14:tracePt t="41994" x="3232150" y="4946650"/>
          <p14:tracePt t="42011" x="3197225" y="4956175"/>
          <p14:tracePt t="42028" x="3009900" y="4956175"/>
          <p14:tracePt t="42044" x="2946400" y="4956175"/>
          <p14:tracePt t="42061" x="2919413" y="4956175"/>
          <p14:tracePt t="42078" x="2894013" y="4938713"/>
          <p14:tracePt t="42094" x="2874963" y="4919663"/>
          <p14:tracePt t="42111" x="2867025" y="4902200"/>
          <p14:tracePt t="42128" x="2857500" y="4857750"/>
          <p14:tracePt t="42144" x="2857500" y="4830763"/>
          <p14:tracePt t="42161" x="2857500" y="4795838"/>
          <p14:tracePt t="42178" x="2857500" y="4751388"/>
          <p14:tracePt t="42194" x="2857500" y="4724400"/>
          <p14:tracePt t="42211" x="2857500" y="4679950"/>
          <p14:tracePt t="42228" x="2857500" y="4581525"/>
          <p14:tracePt t="42244" x="2867025" y="4545013"/>
          <p14:tracePt t="42261" x="2867025" y="4527550"/>
          <p14:tracePt t="42278" x="2884488" y="4500563"/>
          <p14:tracePt t="42294" x="2901950" y="4491038"/>
          <p14:tracePt t="42311" x="2911475" y="4483100"/>
          <p14:tracePt t="42316" x="2928938" y="4473575"/>
          <p14:tracePt t="42328" x="2955925" y="4456113"/>
          <p14:tracePt t="42344" x="2973388" y="4456113"/>
          <p14:tracePt t="42361" x="3000375" y="4438650"/>
          <p14:tracePt t="42378" x="3044825" y="4411663"/>
          <p14:tracePt t="42394" x="3071813" y="4394200"/>
          <p14:tracePt t="42411" x="3089275" y="4384675"/>
          <p14:tracePt t="42428" x="3116263" y="4375150"/>
          <p14:tracePt t="42444" x="3143250" y="4375150"/>
          <p14:tracePt t="42461" x="3170238" y="4375150"/>
          <p14:tracePt t="42478" x="3268663" y="4375150"/>
          <p14:tracePt t="42495" x="3340100" y="4411663"/>
          <p14:tracePt t="42511" x="3375025" y="4419600"/>
          <p14:tracePt t="42528" x="3384550" y="4438650"/>
          <p14:tracePt t="42553" x="3384550" y="4446588"/>
          <p14:tracePt t="42578" x="3384550" y="4456113"/>
          <p14:tracePt t="42590" x="3384550" y="4465638"/>
          <p14:tracePt t="42603" x="3384550" y="4473575"/>
          <p14:tracePt t="42615" x="3384550" y="4483100"/>
          <p14:tracePt t="42628" x="3384550" y="4491038"/>
          <p14:tracePt t="42644" x="3384550" y="4510088"/>
          <p14:tracePt t="42661" x="3384550" y="4527550"/>
          <p14:tracePt t="42678" x="3384550" y="4545013"/>
          <p14:tracePt t="42694" x="3384550" y="4562475"/>
          <p14:tracePt t="42711" x="3384550" y="4572000"/>
          <p14:tracePt t="42728" x="3384550" y="4598988"/>
          <p14:tracePt t="42745" x="3384550" y="4608513"/>
          <p14:tracePt t="42761" x="3384550" y="4616450"/>
          <p14:tracePt t="42794" x="3384550" y="4625975"/>
          <p14:tracePt t="42811" x="3384550" y="4633913"/>
          <p14:tracePt t="42829" x="3375025" y="4633913"/>
          <p14:tracePt t="42845" x="3375025" y="4643438"/>
          <p14:tracePt t="42866" x="3367088" y="4643438"/>
          <p14:tracePt t="42879" x="3367088" y="4652963"/>
          <p14:tracePt t="42904" x="3357563" y="4652963"/>
          <p14:tracePt t="42916" x="3357563" y="4660900"/>
          <p14:tracePt t="42929" x="3348038" y="4670425"/>
          <p14:tracePt t="42945" x="3340100" y="4679950"/>
          <p14:tracePt t="42961" x="3330575" y="4687888"/>
          <p14:tracePt t="42978" x="3313113" y="4714875"/>
          <p14:tracePt t="42995" x="3303588" y="4724400"/>
          <p14:tracePt t="43011" x="3286125" y="4724400"/>
          <p14:tracePt t="43028" x="3259138" y="4732338"/>
          <p14:tracePt t="43045" x="3241675" y="4732338"/>
          <p14:tracePt t="43061" x="3224213" y="4732338"/>
          <p14:tracePt t="43078" x="3170238" y="4732338"/>
          <p14:tracePt t="43095" x="3133725" y="4732338"/>
          <p14:tracePt t="43112" x="3089275" y="4732338"/>
          <p14:tracePt t="43128" x="3027363" y="4714875"/>
          <p14:tracePt t="43145" x="3017838" y="4697413"/>
          <p14:tracePt t="43161" x="3000375" y="4687888"/>
          <p14:tracePt t="43178" x="2990850" y="4679950"/>
          <p14:tracePt t="43195" x="2982913" y="4660900"/>
          <p14:tracePt t="43228" x="2982913" y="4633913"/>
          <p14:tracePt t="43245" x="2973388" y="4633913"/>
          <p14:tracePt t="43261" x="2973388" y="4616450"/>
          <p14:tracePt t="43278" x="2973388" y="4518025"/>
          <p14:tracePt t="43295" x="2973388" y="4491038"/>
          <p14:tracePt t="43311" x="2973388" y="4456113"/>
          <p14:tracePt t="43328" x="2982913" y="4429125"/>
          <p14:tracePt t="43345" x="3000375" y="4411663"/>
          <p14:tracePt t="43361" x="3009900" y="4402138"/>
          <p14:tracePt t="43378" x="3036888" y="4384675"/>
          <p14:tracePt t="43395" x="3044825" y="4375150"/>
          <p14:tracePt t="43412" x="3071813" y="4367213"/>
          <p14:tracePt t="43428" x="3089275" y="4357688"/>
          <p14:tracePt t="43445" x="3116263" y="4357688"/>
          <p14:tracePt t="43462" x="3125788" y="4357688"/>
          <p14:tracePt t="43478" x="3152775" y="4357688"/>
          <p14:tracePt t="43495" x="3160713" y="4357688"/>
          <p14:tracePt t="43580" x="3160713" y="4367213"/>
          <p14:tracePt t="43592" x="3160713" y="4375150"/>
          <p14:tracePt t="43630" x="3160713" y="4384675"/>
          <p14:tracePt t="43667" x="3160713" y="4394200"/>
          <p14:tracePt t="43692" x="3160713" y="4402138"/>
          <p14:tracePt t="43919" x="3160713" y="4411663"/>
          <p14:tracePt t="46604" x="3152775" y="4411663"/>
          <p14:tracePt t="46629" x="3133725" y="4411663"/>
          <p14:tracePt t="46642" x="3125788" y="4411663"/>
          <p14:tracePt t="46655" x="3108325" y="4429125"/>
          <p14:tracePt t="46667" x="3081338" y="4438650"/>
          <p14:tracePt t="46680" x="3062288" y="4465638"/>
          <p14:tracePt t="46696" x="3044825" y="4491038"/>
          <p14:tracePt t="46713" x="3017838" y="4518025"/>
          <p14:tracePt t="46730" x="3000375" y="4554538"/>
          <p14:tracePt t="46746" x="2990850" y="4562475"/>
          <p14:tracePt t="46763" x="2990850" y="4589463"/>
          <p14:tracePt t="46780" x="2982913" y="4598988"/>
          <p14:tracePt t="46797" x="2982913" y="4616450"/>
          <p14:tracePt t="46817" x="2982913" y="4625975"/>
          <p14:tracePt t="46830" x="2982913" y="4643438"/>
          <p14:tracePt t="46855" x="2982913" y="4660900"/>
          <p14:tracePt t="46867" x="2982913" y="4670425"/>
          <p14:tracePt t="46892" x="2982913" y="4679950"/>
          <p14:tracePt t="46906" x="2982913" y="4687888"/>
          <p14:tracePt t="46917" x="2982913" y="4697413"/>
          <p14:tracePt t="46930" x="2990850" y="4705350"/>
          <p14:tracePt t="46947" x="3000375" y="4714875"/>
          <p14:tracePt t="46963" x="3017838" y="4724400"/>
          <p14:tracePt t="46980" x="3036888" y="4724400"/>
          <p14:tracePt t="46997" x="3036888" y="4732338"/>
          <p14:tracePt t="47030" x="3044825" y="4732338"/>
          <p14:tracePt t="47055" x="3054350" y="4732338"/>
          <p14:tracePt t="47092" x="3062288" y="4732338"/>
          <p14:tracePt t="47157" x="3062288" y="4724400"/>
          <p14:tracePt t="47169" x="3062288" y="4714875"/>
          <p14:tracePt t="47182" x="3062288" y="4705350"/>
          <p14:tracePt t="47194" x="3062288" y="4697413"/>
          <p14:tracePt t="47205" x="3062288" y="4679950"/>
          <p14:tracePt t="47218" x="3054350" y="4660900"/>
          <p14:tracePt t="47231" x="3044825" y="4625975"/>
          <p14:tracePt t="47247" x="3044825" y="4608513"/>
          <p14:tracePt t="47263" x="3036888" y="4598988"/>
          <p14:tracePt t="47280" x="3036888" y="4562475"/>
          <p14:tracePt t="47296" x="3036888" y="4537075"/>
          <p14:tracePt t="47313" x="3036888" y="4500563"/>
          <p14:tracePt t="47330" x="3036888" y="4438650"/>
          <p14:tracePt t="47346" x="3036888" y="4429125"/>
          <p14:tracePt t="47363" x="3036888" y="4419600"/>
          <p14:tracePt t="47380" x="3036888" y="4411663"/>
          <p14:tracePt t="47417" x="3044825" y="4411663"/>
          <p14:tracePt t="47442" x="3054350" y="4411663"/>
          <p14:tracePt t="47480" x="3062288" y="4411663"/>
          <p14:tracePt t="47517" x="3071813" y="4411663"/>
          <p14:tracePt t="47530" x="3081338" y="4411663"/>
          <p14:tracePt t="47567" x="3089275" y="4411663"/>
          <p14:tracePt t="47730" x="3089275" y="4419600"/>
          <p14:tracePt t="47755" x="3089275" y="4429125"/>
          <p14:tracePt t="47793" x="3089275" y="4438650"/>
          <p14:tracePt t="47830" x="3089275" y="4446588"/>
          <p14:tracePt t="47868" x="3089275" y="4456113"/>
          <p14:tracePt t="48858" x="3089275" y="4465638"/>
          <p14:tracePt t="48884" x="3108325" y="4473575"/>
          <p14:tracePt t="48895" x="3116263" y="4483100"/>
          <p14:tracePt t="48908" x="3143250" y="4510088"/>
          <p14:tracePt t="48921" x="3187700" y="4518025"/>
          <p14:tracePt t="48933" x="3205163" y="4537075"/>
          <p14:tracePt t="48948" x="3224213" y="4545013"/>
          <p14:tracePt t="48964" x="3241675" y="4554538"/>
          <p14:tracePt t="48982" x="3276600" y="4562475"/>
          <p14:tracePt t="48998" x="3286125" y="4562475"/>
          <p14:tracePt t="49014" x="3313113" y="4562475"/>
          <p14:tracePt t="49032" x="3357563" y="4562475"/>
          <p14:tracePt t="49048" x="3384550" y="4562475"/>
          <p14:tracePt t="49064" x="3402013" y="4545013"/>
          <p14:tracePt t="49082" x="3438525" y="4500563"/>
          <p14:tracePt t="49098" x="3446463" y="4483100"/>
          <p14:tracePt t="49114" x="3473450" y="4438650"/>
          <p14:tracePt t="49132" x="3536950" y="4295775"/>
          <p14:tracePt t="49148" x="3562350" y="4241800"/>
          <p14:tracePt t="49164" x="3581400" y="4187825"/>
          <p14:tracePt t="49183" x="3625850" y="4017963"/>
          <p14:tracePt t="49198" x="3643313" y="3965575"/>
          <p14:tracePt t="49214" x="3670300" y="3929063"/>
          <p14:tracePt t="49232" x="3705225" y="3867150"/>
          <p14:tracePt t="49248" x="3724275" y="3822700"/>
          <p14:tracePt t="49264" x="3741738" y="3786188"/>
          <p14:tracePt t="49282" x="3751263" y="3759200"/>
          <p14:tracePt t="49659" x="3732213" y="3751263"/>
          <p14:tracePt t="49672" x="3705225" y="3732213"/>
          <p14:tracePt t="49684" x="3660775" y="3697288"/>
          <p14:tracePt t="49697" x="3598863" y="3652838"/>
          <p14:tracePt t="49710" x="3509963" y="3598863"/>
          <p14:tracePt t="49722" x="3429000" y="3544888"/>
          <p14:tracePt t="49734" x="3357563" y="3509963"/>
          <p14:tracePt t="49748" x="3295650" y="3473450"/>
          <p14:tracePt t="49765" x="3224213" y="3446463"/>
          <p14:tracePt t="49782" x="3152775" y="3419475"/>
          <p14:tracePt t="49798" x="2982913" y="3384550"/>
          <p14:tracePt t="49815" x="2911475" y="3375025"/>
          <p14:tracePt t="49832" x="2840038" y="3375025"/>
          <p14:tracePt t="49848" x="2714625" y="3375025"/>
          <p14:tracePt t="49865" x="2643188" y="3375025"/>
          <p14:tracePt t="49881" x="2589213" y="3375025"/>
          <p14:tracePt t="49898" x="2509838" y="3375025"/>
          <p14:tracePt t="49915" x="2482850" y="3384550"/>
          <p14:tracePt t="49931" x="2446338" y="3402013"/>
          <p14:tracePt t="49948" x="2347913" y="3429000"/>
          <p14:tracePt t="49965" x="2322513" y="3438525"/>
          <p14:tracePt t="49982" x="2295525" y="3446463"/>
          <p14:tracePt t="49998" x="2259013" y="3465513"/>
          <p14:tracePt t="50015" x="2241550" y="3482975"/>
          <p14:tracePt t="50031" x="2214563" y="3500438"/>
          <p14:tracePt t="50048" x="2170113" y="3527425"/>
          <p14:tracePt t="50065" x="2160588" y="3544888"/>
          <p14:tracePt t="50082" x="2152650" y="3544888"/>
          <p14:tracePt t="50398" x="2133600" y="3562350"/>
          <p14:tracePt t="50411" x="2116138" y="3589338"/>
          <p14:tracePt t="50423" x="2027238" y="3705225"/>
          <p14:tracePt t="50436" x="1839913" y="4108450"/>
          <p14:tracePt t="50448" x="1724025" y="4322763"/>
          <p14:tracePt t="50465" x="1679575" y="4465638"/>
          <p14:tracePt t="50482" x="1660525" y="4554538"/>
          <p14:tracePt t="50498" x="1625600" y="4633913"/>
          <p14:tracePt t="50515" x="1616075" y="4660900"/>
          <p14:tracePt t="50532" x="1616075" y="4714875"/>
          <p14:tracePt t="50548" x="1608138" y="4857750"/>
          <p14:tracePt t="50565" x="1608138" y="4884738"/>
          <p14:tracePt t="50582" x="1608138" y="4911725"/>
          <p14:tracePt t="50598" x="1608138" y="4956175"/>
          <p14:tracePt t="50615" x="1608138" y="4991100"/>
          <p14:tracePt t="50632" x="1616075" y="5062538"/>
          <p14:tracePt t="50648" x="1660525" y="5160963"/>
          <p14:tracePt t="50665" x="1679575" y="5180013"/>
          <p14:tracePt t="50682" x="1697038" y="5205413"/>
          <p14:tracePt t="50698" x="1847850" y="5419725"/>
          <p14:tracePt t="50715" x="1919288" y="5510213"/>
          <p14:tracePt t="50732" x="1946275" y="5537200"/>
          <p14:tracePt t="50749" x="2027238" y="5616575"/>
          <p14:tracePt t="50765" x="2081213" y="5670550"/>
          <p14:tracePt t="50782" x="2125663" y="5715000"/>
          <p14:tracePt t="50798" x="2170113" y="5751513"/>
          <p14:tracePt t="50815" x="2179638" y="5759450"/>
          <p14:tracePt t="50832" x="2197100" y="5768975"/>
          <p14:tracePt t="50848" x="2312988" y="5803900"/>
          <p14:tracePt t="50865" x="2393950" y="5813425"/>
          <p14:tracePt t="50882" x="2473325" y="5822950"/>
          <p14:tracePt t="50887" x="2517775" y="5822950"/>
          <p14:tracePt t="50898" x="2581275" y="5822950"/>
          <p14:tracePt t="50915" x="2687638" y="5822950"/>
          <p14:tracePt t="50932" x="2768600" y="5822950"/>
          <p14:tracePt t="50949" x="2874963" y="5822950"/>
          <p14:tracePt t="50965" x="2938463" y="5803900"/>
          <p14:tracePt t="50982" x="3000375" y="5795963"/>
          <p14:tracePt t="50999" x="3062288" y="5759450"/>
          <p14:tracePt t="51016" x="3081338" y="5732463"/>
          <p14:tracePt t="51032" x="3098800" y="5732463"/>
          <p14:tracePt t="51049" x="3133725" y="5705475"/>
          <p14:tracePt t="51066" x="3152775" y="5697538"/>
          <p14:tracePt t="51082" x="3179763" y="5680075"/>
          <p14:tracePt t="51099" x="3214688" y="5661025"/>
          <p14:tracePt t="51115" x="3232150" y="5653088"/>
          <p14:tracePt t="51132" x="3259138" y="5634038"/>
          <p14:tracePt t="51149" x="3286125" y="5599113"/>
          <p14:tracePt t="51165" x="3313113" y="5545138"/>
          <p14:tracePt t="51182" x="3330575" y="5500688"/>
          <p14:tracePt t="51198" x="3348038" y="5465763"/>
          <p14:tracePt t="51215" x="3348038" y="5446713"/>
          <p14:tracePt t="51232" x="3357563" y="5438775"/>
          <p14:tracePt t="51248" x="3367088" y="5411788"/>
          <p14:tracePt t="51265" x="3367088" y="5402263"/>
          <p14:tracePt t="51282" x="3375025" y="5394325"/>
          <p14:tracePt t="51298" x="3375025" y="5375275"/>
          <p14:tracePt t="51315" x="3375025" y="5367338"/>
          <p14:tracePt t="51348" x="3375025" y="5348288"/>
          <p14:tracePt t="51397" x="3375025" y="5340350"/>
          <p14:tracePt t="51460" x="3367088" y="5340350"/>
          <p14:tracePt t="51485" x="3357563" y="5340350"/>
          <p14:tracePt t="51497" x="3348038" y="5340350"/>
          <p14:tracePt t="51510" x="3340100" y="5340350"/>
          <p14:tracePt t="51522" x="3322638" y="5340350"/>
          <p14:tracePt t="51535" x="3303588" y="5340350"/>
          <p14:tracePt t="51548" x="3286125" y="5340350"/>
          <p14:tracePt t="51565" x="3268663" y="5340350"/>
          <p14:tracePt t="51582" x="3241675" y="5330825"/>
          <p14:tracePt t="51598" x="3116263" y="5295900"/>
          <p14:tracePt t="51615" x="3044825" y="5286375"/>
          <p14:tracePt t="51632" x="2982913" y="5259388"/>
          <p14:tracePt t="51648" x="2911475" y="5224463"/>
          <p14:tracePt t="51665" x="2894013" y="5214938"/>
          <p14:tracePt t="51682" x="2894013" y="5205413"/>
          <p14:tracePt t="51698" x="2884488" y="5170488"/>
          <p14:tracePt t="51715" x="2884488" y="5153025"/>
          <p14:tracePt t="51732" x="2884488" y="5116513"/>
          <p14:tracePt t="51748" x="2894013" y="5062538"/>
          <p14:tracePt t="51765" x="2911475" y="5037138"/>
          <p14:tracePt t="51782" x="2919413" y="5018088"/>
          <p14:tracePt t="51799" x="2938463" y="5000625"/>
          <p14:tracePt t="51815" x="2955925" y="4983163"/>
          <p14:tracePt t="51832" x="2965450" y="4965700"/>
          <p14:tracePt t="51849" x="3017838" y="4884738"/>
          <p14:tracePt t="51865" x="3036888" y="4848225"/>
          <p14:tracePt t="51882" x="3054350" y="4840288"/>
          <p14:tracePt t="51899" x="3062288" y="4813300"/>
          <p14:tracePt t="51915" x="3071813" y="4803775"/>
          <p14:tracePt t="51949" x="3081338" y="4803775"/>
          <p14:tracePt t="52012" x="3089275" y="4803775"/>
          <p14:tracePt t="52513" x="3081338" y="4803775"/>
          <p14:tracePt t="53127" x="3071813" y="4803775"/>
          <p14:tracePt t="53153" x="3062288" y="4795838"/>
          <p14:tracePt t="53178" x="3054350" y="4776788"/>
          <p14:tracePt t="53191" x="3044825" y="4768850"/>
          <p14:tracePt t="53203" x="3044825" y="4751388"/>
          <p14:tracePt t="53216" x="3036888" y="4687888"/>
          <p14:tracePt t="53233" x="3036888" y="4625975"/>
          <p14:tracePt t="53250" x="3036888" y="4527550"/>
          <p14:tracePt t="53266" x="3062288" y="4465638"/>
          <p14:tracePt t="53283" x="3116263" y="4367213"/>
          <p14:tracePt t="53300" x="3152775" y="4295775"/>
          <p14:tracePt t="53316" x="3187700" y="4241800"/>
          <p14:tracePt t="53333" x="3205163" y="4241800"/>
          <p14:tracePt t="53351" x="3224213" y="4224338"/>
          <p14:tracePt t="53366" x="3232150" y="4224338"/>
          <p14:tracePt t="53401" x="3241675" y="4224338"/>
          <p14:tracePt t="53427" x="3251200" y="4224338"/>
          <p14:tracePt t="53439" x="3259138" y="4224338"/>
          <p14:tracePt t="53465" x="3268663" y="4224338"/>
          <p14:tracePt t="53490" x="3276600" y="4224338"/>
          <p14:tracePt t="53527" x="3276600" y="4232275"/>
          <p14:tracePt t="53540" x="3276600" y="4241800"/>
          <p14:tracePt t="53565" x="3276600" y="4251325"/>
          <p14:tracePt t="53577" x="3276600" y="4268788"/>
          <p14:tracePt t="53590" x="3276600" y="4286250"/>
          <p14:tracePt t="53603" x="3276600" y="4303713"/>
          <p14:tracePt t="53617" x="3276600" y="4313238"/>
          <p14:tracePt t="53633" x="3276600" y="4322763"/>
          <p14:tracePt t="53651" x="3268663" y="4348163"/>
          <p14:tracePt t="53667" x="3268663" y="4367213"/>
          <p14:tracePt t="53683" x="3259138" y="4384675"/>
          <p14:tracePt t="53700" x="3241675" y="4411663"/>
          <p14:tracePt t="53717" x="3197225" y="4483100"/>
          <p14:tracePt t="53733" x="3179763" y="4500563"/>
          <p14:tracePt t="53751" x="3152775" y="4527550"/>
          <p14:tracePt t="53767" x="3143250" y="4537075"/>
          <p14:tracePt t="53784" x="3133725" y="4537075"/>
          <p14:tracePt t="53801" x="3125788" y="4537075"/>
          <p14:tracePt t="53817" x="3108325" y="4537075"/>
          <p14:tracePt t="53833" x="3098800" y="4537075"/>
          <p14:tracePt t="53851" x="3089275" y="4537075"/>
          <p14:tracePt t="54429" x="3098800" y="4537075"/>
          <p14:tracePt t="54879" x="3108325" y="4537075"/>
          <p14:tracePt t="56120" x="3098800" y="4537075"/>
          <p14:tracePt t="56133" x="3089275" y="4537075"/>
          <p14:tracePt t="56145" x="3071813" y="4527550"/>
          <p14:tracePt t="56157" x="3036888" y="4510088"/>
          <p14:tracePt t="56170" x="2955925" y="4473575"/>
          <p14:tracePt t="56185" x="2857500" y="4419600"/>
          <p14:tracePt t="56202" x="2751138" y="4384675"/>
          <p14:tracePt t="56218" x="2393950" y="4197350"/>
          <p14:tracePt t="56234" x="2322513" y="4125913"/>
          <p14:tracePt t="56251" x="2241550" y="4081463"/>
          <p14:tracePt t="56268" x="2133600" y="4010025"/>
          <p14:tracePt t="56285" x="2098675" y="3973513"/>
          <p14:tracePt t="56301" x="2089150" y="3956050"/>
          <p14:tracePt t="56318" x="2081213" y="3911600"/>
          <p14:tracePt t="56334" x="2081213" y="3894138"/>
          <p14:tracePt t="56351" x="2081213" y="3884613"/>
          <p14:tracePt t="56368" x="2081213" y="3857625"/>
          <p14:tracePt t="56385" x="2081213" y="3840163"/>
          <p14:tracePt t="56401" x="2081213" y="3822700"/>
          <p14:tracePt t="56418" x="2089150" y="3795713"/>
          <p14:tracePt t="56434" x="2089150" y="3776663"/>
          <p14:tracePt t="56452" x="2089150" y="3751263"/>
          <p14:tracePt t="56468" x="2116138" y="3660775"/>
          <p14:tracePt t="56485" x="2133600" y="3608388"/>
          <p14:tracePt t="56501" x="2152650" y="3581400"/>
          <p14:tracePt t="56518" x="2187575" y="3536950"/>
          <p14:tracePt t="56535" x="2214563" y="3517900"/>
          <p14:tracePt t="56551" x="2251075" y="3500438"/>
          <p14:tracePt t="56568" x="2384425" y="3438525"/>
          <p14:tracePt t="56585" x="2438400" y="3411538"/>
          <p14:tracePt t="56601" x="2500313" y="3394075"/>
          <p14:tracePt t="56618" x="2608263" y="3367088"/>
          <p14:tracePt t="56635" x="2670175" y="3357563"/>
          <p14:tracePt t="56652" x="2724150" y="3348038"/>
          <p14:tracePt t="56668" x="2857500" y="3340100"/>
          <p14:tracePt t="56685" x="2946400" y="3340100"/>
          <p14:tracePt t="56701" x="3017838" y="3340100"/>
          <p14:tracePt t="56718" x="3125788" y="3340100"/>
          <p14:tracePt t="56735" x="3187700" y="3340100"/>
          <p14:tracePt t="56751" x="3251200" y="3340100"/>
          <p14:tracePt t="56768" x="3313113" y="3348038"/>
          <p14:tracePt t="56785" x="3465513" y="3455988"/>
          <p14:tracePt t="56801" x="3554413" y="3517900"/>
          <p14:tracePt t="56818" x="3598863" y="3571875"/>
          <p14:tracePt t="56835" x="3616325" y="3581400"/>
          <p14:tracePt t="56852" x="3616325" y="3598863"/>
          <p14:tracePt t="56868" x="3625850" y="3643313"/>
          <p14:tracePt t="56885" x="3652838" y="3741738"/>
          <p14:tracePt t="56901" x="3660775" y="3795713"/>
          <p14:tracePt t="56918" x="3679825" y="3840163"/>
          <p14:tracePt t="56935" x="3687763" y="3929063"/>
          <p14:tracePt t="56951" x="3697288" y="3946525"/>
          <p14:tracePt t="56968" x="3697288" y="3956050"/>
          <p14:tracePt t="56985" x="3697288" y="3965575"/>
          <p14:tracePt t="58459" x="3687763" y="3965575"/>
          <p14:tracePt t="58484" x="3679825" y="3965575"/>
          <p14:tracePt t="58496" x="3660775" y="3965575"/>
          <p14:tracePt t="58509" x="3643313" y="3965575"/>
          <p14:tracePt t="58522" x="3598863" y="3956050"/>
          <p14:tracePt t="58536" x="3446463" y="3919538"/>
          <p14:tracePt t="58552" x="2544763" y="3803650"/>
          <p14:tracePt t="58570" x="2062163" y="3768725"/>
          <p14:tracePt t="58586" x="2036763" y="3768725"/>
          <p14:tracePt t="58602" x="2009775" y="3768725"/>
          <p14:tracePt t="58620" x="1982788" y="3768725"/>
          <p14:tracePt t="58709" x="1982788" y="3776663"/>
          <p14:tracePt t="58722" x="1973263" y="3803650"/>
          <p14:tracePt t="58734" x="1965325" y="3830638"/>
          <p14:tracePt t="58747" x="1955800" y="3857625"/>
          <p14:tracePt t="58760" x="1938338" y="3911600"/>
          <p14:tracePt t="58772" x="1928813" y="3983038"/>
          <p14:tracePt t="58786" x="1911350" y="4108450"/>
          <p14:tracePt t="58802" x="1911350" y="4187825"/>
          <p14:tracePt t="58819" x="1911350" y="4224338"/>
          <p14:tracePt t="58836" x="1911350" y="4286250"/>
          <p14:tracePt t="58852" x="1928813" y="4348163"/>
          <p14:tracePt t="58869" x="1946275" y="4384675"/>
          <p14:tracePt t="58886" x="1955800" y="4411663"/>
          <p14:tracePt t="58902" x="1973263" y="4419600"/>
          <p14:tracePt t="58921" x="1982788" y="4429125"/>
          <p14:tracePt t="58936" x="2000250" y="4438650"/>
          <p14:tracePt t="58952" x="2044700" y="4446588"/>
          <p14:tracePt t="58969" x="2108200" y="4465638"/>
          <p14:tracePt t="58986" x="2241550" y="4491038"/>
          <p14:tracePt t="59002" x="2303463" y="4500563"/>
          <p14:tracePt t="59019" x="2384425" y="4500563"/>
          <p14:tracePt t="59036" x="2544763" y="4510088"/>
          <p14:tracePt t="59053" x="2581275" y="4510088"/>
          <p14:tracePt t="59069" x="2625725" y="4510088"/>
          <p14:tracePt t="59086" x="2705100" y="4518025"/>
          <p14:tracePt t="59103" x="2724150" y="4518025"/>
          <p14:tracePt t="59119" x="2732088" y="4518025"/>
          <p14:tracePt t="59724" x="2751138" y="4518025"/>
          <p14:tracePt t="59737" x="2768600" y="4518025"/>
          <p14:tracePt t="59749" x="2795588" y="4518025"/>
          <p14:tracePt t="59761" x="2830513" y="4518025"/>
          <p14:tracePt t="59774" x="2874963" y="4518025"/>
          <p14:tracePt t="59787" x="2928938" y="4518025"/>
          <p14:tracePt t="59803" x="3009900" y="4537075"/>
          <p14:tracePt t="59819" x="3179763" y="4616450"/>
          <p14:tracePt t="59836" x="3330575" y="4705350"/>
          <p14:tracePt t="59853" x="3340100" y="4714875"/>
          <p14:tracePt t="59870" x="3348038" y="4714875"/>
          <p14:tracePt t="59912" x="3348038" y="4724400"/>
          <p14:tracePt t="60223" x="3340100" y="4724400"/>
          <p14:tracePt t="60236" x="3330575" y="4724400"/>
          <p14:tracePt t="60261" x="3322638" y="4724400"/>
          <p14:tracePt t="60285" x="3303588" y="4724400"/>
          <p14:tracePt t="60298" x="3295650" y="4724400"/>
          <p14:tracePt t="60310" x="3259138" y="4724400"/>
          <p14:tracePt t="60323" x="3232150" y="4724400"/>
          <p14:tracePt t="60336" x="3197225" y="4732338"/>
          <p14:tracePt t="60353" x="3170238" y="4741863"/>
          <p14:tracePt t="60369" x="3133725" y="4741863"/>
          <p14:tracePt t="60386" x="3062288" y="4741863"/>
          <p14:tracePt t="60403" x="3044825" y="4741863"/>
          <p14:tracePt t="60419" x="3027363" y="4741863"/>
          <p14:tracePt t="60436" x="3027363" y="4714875"/>
          <p14:tracePt t="60453" x="3027363" y="4679950"/>
          <p14:tracePt t="60469" x="3027363" y="4625975"/>
          <p14:tracePt t="60486" x="3036888" y="4537075"/>
          <p14:tracePt t="60503" x="3062288" y="4500563"/>
          <p14:tracePt t="60519" x="3108325" y="4429125"/>
          <p14:tracePt t="60536" x="3197225" y="4286250"/>
          <p14:tracePt t="60553" x="3214688" y="4268788"/>
          <p14:tracePt t="60570" x="3232150" y="4259263"/>
          <p14:tracePt t="60586" x="3251200" y="4259263"/>
          <p14:tracePt t="60603" x="3268663" y="4259263"/>
          <p14:tracePt t="60620" x="3276600" y="4259263"/>
          <p14:tracePt t="60636" x="3295650" y="4259263"/>
          <p14:tracePt t="60653" x="3313113" y="4276725"/>
          <p14:tracePt t="60670" x="3322638" y="4303713"/>
          <p14:tracePt t="60686" x="3340100" y="4330700"/>
          <p14:tracePt t="60703" x="3340100" y="4340225"/>
          <p14:tracePt t="60736" x="3348038" y="4367213"/>
          <p14:tracePt t="60753" x="3348038" y="4375150"/>
          <p14:tracePt t="60770" x="3348038" y="4384675"/>
          <p14:tracePt t="60786" x="3348038" y="4402138"/>
          <p14:tracePt t="60803" x="3348038" y="4411663"/>
          <p14:tracePt t="60837" x="3348038" y="4429125"/>
          <p14:tracePt t="60870" x="3348038" y="4438650"/>
          <p14:tracePt t="60887" x="3348038" y="4456113"/>
          <p14:tracePt t="60903" x="3348038" y="4465638"/>
          <p14:tracePt t="61777" x="3357563" y="4465638"/>
          <p14:tracePt t="61965" x="3357563" y="4473575"/>
          <p14:tracePt t="61990" x="3357563" y="4483100"/>
          <p14:tracePt t="62002" x="3357563" y="4491038"/>
          <p14:tracePt t="62015" x="3348038" y="4500563"/>
          <p14:tracePt t="62027" x="3348038" y="4510088"/>
          <p14:tracePt t="62040" x="3348038" y="4518025"/>
          <p14:tracePt t="62054" x="3340100" y="4518025"/>
          <p14:tracePt t="62090" x="3340100" y="4527550"/>
          <p14:tracePt t="62678" x="3322638" y="4527550"/>
          <p14:tracePt t="62704" x="3303588" y="4527550"/>
          <p14:tracePt t="62716" x="3295650" y="4527550"/>
          <p14:tracePt t="62728" x="3268663" y="4527550"/>
          <p14:tracePt t="62741" x="3232150" y="4527550"/>
          <p14:tracePt t="62754" x="3179763" y="4527550"/>
          <p14:tracePt t="62771" x="3133725" y="4527550"/>
          <p14:tracePt t="62788" x="3108325" y="4527550"/>
          <p14:tracePt t="62805" x="3071813" y="4527550"/>
          <p14:tracePt t="62821" x="3062288" y="4527550"/>
          <p14:tracePt t="63029" x="3071813" y="4527550"/>
          <p14:tracePt t="63130" x="3081338" y="4527550"/>
          <p14:tracePt t="64193" x="3089275" y="4527550"/>
          <p14:tracePt t="64619" x="3098800" y="4527550"/>
          <p14:tracePt t="64632" x="3116263" y="4518025"/>
          <p14:tracePt t="64645" x="3187700" y="4473575"/>
          <p14:tracePt t="64658" x="3286125" y="4411663"/>
          <p14:tracePt t="64672" x="3446463" y="4330700"/>
          <p14:tracePt t="64689" x="3670300" y="4259263"/>
          <p14:tracePt t="64705" x="3813175" y="4224338"/>
          <p14:tracePt t="64722" x="4205288" y="4179888"/>
          <p14:tracePt t="64739" x="4348163" y="4179888"/>
          <p14:tracePt t="64756" x="4545013" y="4179888"/>
          <p14:tracePt t="64772" x="4759325" y="4179888"/>
          <p14:tracePt t="64789" x="4875213" y="4187825"/>
          <p14:tracePt t="64806" x="4965700" y="4205288"/>
          <p14:tracePt t="64822" x="5072063" y="4259263"/>
          <p14:tracePt t="64839" x="5133975" y="4286250"/>
          <p14:tracePt t="64855" x="5197475" y="4322763"/>
          <p14:tracePt t="64872" x="5295900" y="4384675"/>
          <p14:tracePt t="64889" x="5303838" y="4394200"/>
          <p14:tracePt t="64906" x="5330825" y="4411663"/>
          <p14:tracePt t="64922" x="5340350" y="4419600"/>
          <p14:tracePt t="64939" x="5340350" y="4429125"/>
          <p14:tracePt t="64956" x="5340350" y="4438650"/>
          <p14:tracePt t="64972" x="5348288" y="4446588"/>
          <p14:tracePt t="64989" x="5357813" y="4456113"/>
          <p14:tracePt t="65005" x="5357813" y="4465638"/>
          <p14:tracePt t="65022" x="5367338" y="4465638"/>
          <p14:tracePt t="65044" x="5367338" y="4473575"/>
          <p14:tracePt t="66047" x="5367338" y="4465638"/>
          <p14:tracePt t="66059" x="5367338" y="4456113"/>
          <p14:tracePt t="66073" x="5394325" y="4429125"/>
          <p14:tracePt t="66084" x="5429250" y="4375150"/>
          <p14:tracePt t="66097" x="5483225" y="4322763"/>
          <p14:tracePt t="66110" x="5537200" y="4259263"/>
          <p14:tracePt t="66122" x="5581650" y="4232275"/>
          <p14:tracePt t="66139" x="5626100" y="4205288"/>
          <p14:tracePt t="66156" x="5653088" y="4179888"/>
          <p14:tracePt t="66173" x="5724525" y="4143375"/>
          <p14:tracePt t="66189" x="5768975" y="4125913"/>
          <p14:tracePt t="66206" x="5813425" y="4108450"/>
          <p14:tracePt t="66222" x="5848350" y="4089400"/>
          <p14:tracePt t="66240" x="5857875" y="4081463"/>
          <p14:tracePt t="66256" x="5867400" y="4081463"/>
          <p14:tracePt t="67373" x="5875338" y="4081463"/>
          <p14:tracePt t="67399" x="5884863" y="4071938"/>
          <p14:tracePt t="67411" x="5902325" y="4071938"/>
          <p14:tracePt t="67424" x="5919788" y="4071938"/>
          <p14:tracePt t="67437" x="5938838" y="4071938"/>
          <p14:tracePt t="67449" x="5965825" y="4071938"/>
          <p14:tracePt t="67461" x="5991225" y="4071938"/>
          <p14:tracePt t="67474" x="6018213" y="4071938"/>
          <p14:tracePt t="67490" x="6037263" y="4071938"/>
          <p14:tracePt t="67507" x="6045200" y="4071938"/>
          <p14:tracePt t="67524" x="6062663" y="4081463"/>
          <p14:tracePt t="67540" x="6072188" y="4081463"/>
          <p14:tracePt t="67575" x="6072188" y="4089400"/>
          <p14:tracePt t="67912" x="6072188" y="4098925"/>
          <p14:tracePt t="67937" x="6081713" y="4098925"/>
          <p14:tracePt t="67962" x="6089650" y="4108450"/>
          <p14:tracePt t="67975" x="6108700" y="4125913"/>
          <p14:tracePt t="67987" x="6126163" y="4133850"/>
          <p14:tracePt t="68000" x="6161088" y="4170363"/>
          <p14:tracePt t="68012" x="6205538" y="4205288"/>
          <p14:tracePt t="68025" x="6232525" y="4241800"/>
          <p14:tracePt t="68040" x="6251575" y="4268788"/>
          <p14:tracePt t="68057" x="6259513" y="4276725"/>
          <p14:tracePt t="68073" x="6259513" y="4286250"/>
          <p14:tracePt t="68100" x="6259513" y="4295775"/>
          <p14:tracePt t="68474" x="6251575" y="4295775"/>
          <p14:tracePt t="68512" x="6242050" y="4295775"/>
          <p14:tracePt t="68536" x="6232525" y="4295775"/>
          <p14:tracePt t="68549" x="6224588" y="4295775"/>
          <p14:tracePt t="68562" x="6215063" y="4295775"/>
          <p14:tracePt t="68574" x="6197600" y="4295775"/>
          <p14:tracePt t="68587" x="6188075" y="4295775"/>
          <p14:tracePt t="68599" x="6161088" y="4286250"/>
          <p14:tracePt t="68612" x="6134100" y="4286250"/>
          <p14:tracePt t="68625" x="6116638" y="4286250"/>
          <p14:tracePt t="68640" x="6089650" y="4276725"/>
          <p14:tracePt t="68657" x="6062663" y="4276725"/>
          <p14:tracePt t="68674" x="6045200" y="4268788"/>
          <p14:tracePt t="68690" x="6027738" y="4268788"/>
          <p14:tracePt t="68707" x="6010275" y="4268788"/>
          <p14:tracePt t="68724" x="6000750" y="4268788"/>
          <p14:tracePt t="68740" x="5973763" y="4259263"/>
          <p14:tracePt t="68757" x="5965825" y="4259263"/>
          <p14:tracePt t="68774" x="5946775" y="4259263"/>
          <p14:tracePt t="68790" x="5919788" y="4259263"/>
          <p14:tracePt t="68807" x="5911850" y="4259263"/>
          <p14:tracePt t="68824" x="5894388" y="4259263"/>
          <p14:tracePt t="68857" x="5875338" y="4251325"/>
          <p14:tracePt t="68874" x="5840413" y="4241800"/>
          <p14:tracePt t="68890" x="5822950" y="4241800"/>
          <p14:tracePt t="68907" x="5803900" y="4241800"/>
          <p14:tracePt t="68924" x="5768975" y="4241800"/>
          <p14:tracePt t="68941" x="5741988" y="4241800"/>
          <p14:tracePt t="68957" x="5724525" y="4241800"/>
          <p14:tracePt t="68975" x="5680075" y="4232275"/>
          <p14:tracePt t="68991" x="5661025" y="4232275"/>
          <p14:tracePt t="69007" x="5626100" y="4232275"/>
          <p14:tracePt t="69025" x="5572125" y="4224338"/>
          <p14:tracePt t="69041" x="5545138" y="4214813"/>
          <p14:tracePt t="69058" x="5537200" y="4214813"/>
          <p14:tracePt t="69075" x="5527675" y="4214813"/>
          <p14:tracePt t="69201" x="5527675" y="4205288"/>
          <p14:tracePt t="69213" x="5545138" y="4197350"/>
          <p14:tracePt t="69226" x="5572125" y="4187825"/>
          <p14:tracePt t="69238" x="5599113" y="4179888"/>
          <p14:tracePt t="69252" x="5616575" y="4170363"/>
          <p14:tracePt t="69264" x="5634038" y="4152900"/>
          <p14:tracePt t="69277" x="5661025" y="4143375"/>
          <p14:tracePt t="69291" x="5697538" y="4133850"/>
          <p14:tracePt t="69308" x="5732463" y="4125913"/>
          <p14:tracePt t="69325" x="5786438" y="4108450"/>
          <p14:tracePt t="69341" x="5813425" y="4098925"/>
          <p14:tracePt t="69358" x="5840413" y="4098925"/>
          <p14:tracePt t="69375" x="5875338" y="4098925"/>
          <p14:tracePt t="69391" x="5965825" y="4098925"/>
          <p14:tracePt t="69408" x="5991225" y="4098925"/>
          <p14:tracePt t="69424" x="6018213" y="4098925"/>
          <p14:tracePt t="69441" x="6045200" y="4098925"/>
          <p14:tracePt t="69458" x="6062663" y="4098925"/>
          <p14:tracePt t="69475" x="6089650" y="4098925"/>
          <p14:tracePt t="69491" x="6108700" y="4108450"/>
          <p14:tracePt t="69653" x="6099175" y="4108450"/>
          <p14:tracePt t="69678" x="6089650" y="4108450"/>
          <p14:tracePt t="69690" x="6081713" y="4108450"/>
          <p14:tracePt t="69715" x="6072188" y="4108450"/>
          <p14:tracePt t="69728" x="6062663" y="4108450"/>
          <p14:tracePt t="69790" x="6054725" y="4108450"/>
          <p14:tracePt t="69815" x="6045200" y="4108450"/>
          <p14:tracePt t="69841" x="6027738" y="4108450"/>
          <p14:tracePt t="69866" x="6018213" y="4108450"/>
          <p14:tracePt t="69891" x="6000750" y="4108450"/>
          <p14:tracePt t="69903" x="5991225" y="4108450"/>
          <p14:tracePt t="69916" x="5973763" y="4108450"/>
          <p14:tracePt t="69928" x="5965825" y="4108450"/>
          <p14:tracePt t="69941" x="5938838" y="4108450"/>
          <p14:tracePt t="69958" x="5919788" y="4108450"/>
          <p14:tracePt t="69975" x="5902325" y="4108450"/>
          <p14:tracePt t="69991" x="5884863" y="4108450"/>
          <p14:tracePt t="70129" x="5894388" y="4108450"/>
          <p14:tracePt t="70193" x="5902325" y="4108450"/>
          <p14:tracePt t="70292" x="5911850" y="4108450"/>
          <p14:tracePt t="71340" x="5919788" y="4108450"/>
          <p14:tracePt t="71441" x="5929313" y="4108450"/>
          <p14:tracePt t="71477" x="5938838" y="4108450"/>
          <p14:tracePt t="71502" x="5956300" y="4108450"/>
          <p14:tracePt t="71514" x="5973763" y="4108450"/>
          <p14:tracePt t="71528" x="6010275" y="4108450"/>
          <p14:tracePt t="71539" x="6062663" y="4108450"/>
          <p14:tracePt t="71552" x="6161088" y="4125913"/>
          <p14:tracePt t="71565" x="6276975" y="4152900"/>
          <p14:tracePt t="71577" x="6348413" y="4160838"/>
          <p14:tracePt t="71592" x="6394450" y="4170363"/>
          <p14:tracePt t="71608" x="6411913" y="4179888"/>
          <p14:tracePt t="71625" x="6429375" y="4179888"/>
          <p14:tracePt t="71642" x="6438900" y="4179888"/>
          <p14:tracePt t="71658" x="6446838" y="4179888"/>
          <p14:tracePt t="71854" x="6438900" y="4179888"/>
          <p14:tracePt t="72029" x="6438900" y="4187825"/>
          <p14:tracePt t="72067" x="6438900" y="4197350"/>
          <p14:tracePt t="72080" x="6456363" y="4241800"/>
          <p14:tracePt t="72092" x="6537325" y="4375150"/>
          <p14:tracePt t="72105" x="6589713" y="4465638"/>
          <p14:tracePt t="72118" x="6616700" y="4510088"/>
          <p14:tracePt t="72130" x="6626225" y="4527550"/>
          <p14:tracePt t="72142" x="6643688" y="4545013"/>
          <p14:tracePt t="72159" x="6661150" y="4572000"/>
          <p14:tracePt t="72175" x="6670675" y="4616450"/>
          <p14:tracePt t="72192" x="6688138" y="4679950"/>
          <p14:tracePt t="72209" x="6697663" y="4697413"/>
          <p14:tracePt t="72242" x="6697663" y="4705350"/>
          <p14:tracePt t="72855" x="6715125" y="4724400"/>
          <p14:tracePt t="72868" x="6769100" y="4751388"/>
          <p14:tracePt t="72881" x="6840538" y="4813300"/>
          <p14:tracePt t="72894" x="6911975" y="4875213"/>
          <p14:tracePt t="72909" x="6965950" y="4956175"/>
          <p14:tracePt t="72926" x="6991350" y="5010150"/>
          <p14:tracePt t="72943" x="7037388" y="5054600"/>
          <p14:tracePt t="72959" x="7045325" y="5054600"/>
          <p14:tracePt t="72976" x="7054850" y="5054600"/>
          <p14:tracePt t="72993" x="7062788" y="5062538"/>
          <p14:tracePt t="74081" x="7054850" y="5062538"/>
          <p14:tracePt t="74171" x="7045325" y="5062538"/>
          <p14:tracePt t="74219" x="7037388" y="5062538"/>
          <p14:tracePt t="74256" x="7027863" y="5062538"/>
          <p14:tracePt t="74268" x="7018338" y="5062538"/>
          <p14:tracePt t="74281" x="7010400" y="5062538"/>
          <p14:tracePt t="74293" x="7000875" y="5062538"/>
          <p14:tracePt t="74306" x="6983413" y="5062538"/>
          <p14:tracePt t="74318" x="6965950" y="5062538"/>
          <p14:tracePt t="74331" x="6929438" y="5062538"/>
          <p14:tracePt t="74344" x="6875463" y="5062538"/>
          <p14:tracePt t="74360" x="6796088" y="5089525"/>
          <p14:tracePt t="74376" x="6670675" y="5099050"/>
          <p14:tracePt t="74393" x="6116638" y="5116513"/>
          <p14:tracePt t="74410" x="5965825" y="5116513"/>
          <p14:tracePt t="74427" x="5822950" y="5116513"/>
          <p14:tracePt t="74443" x="5661025" y="5116513"/>
          <p14:tracePt t="74460" x="5626100" y="5116513"/>
          <p14:tracePt t="74476" x="5599113" y="5116513"/>
          <p14:tracePt t="74493" x="5545138" y="5116513"/>
          <p14:tracePt t="74510" x="5510213" y="5116513"/>
          <p14:tracePt t="74527" x="5491163" y="5116513"/>
          <p14:tracePt t="74543" x="5473700" y="5116513"/>
          <p14:tracePt t="74560" x="5465763" y="5116513"/>
          <p14:tracePt t="74577" x="5456238" y="5116513"/>
          <p14:tracePt t="74631" x="5446713" y="5116513"/>
          <p14:tracePt t="75133" x="5456238" y="5116513"/>
          <p14:tracePt t="75159" x="5465763" y="5108575"/>
          <p14:tracePt t="75171" x="5483225" y="5108575"/>
          <p14:tracePt t="75183" x="5510213" y="5099050"/>
          <p14:tracePt t="75197" x="5527675" y="5089525"/>
          <p14:tracePt t="75210" x="5581650" y="5062538"/>
          <p14:tracePt t="75227" x="5732463" y="4965700"/>
          <p14:tracePt t="75244" x="6786563" y="4384675"/>
          <p14:tracePt t="75260" x="6965950" y="4214813"/>
          <p14:tracePt t="75277" x="7116763" y="4116388"/>
          <p14:tracePt t="75294" x="7232650" y="4027488"/>
          <p14:tracePt t="75310" x="7269163" y="4000500"/>
          <p14:tracePt t="75327" x="7286625" y="3983038"/>
          <p14:tracePt t="75344" x="7348538" y="3938588"/>
          <p14:tracePt t="75361" x="7367588" y="3919538"/>
          <p14:tracePt t="75377" x="7385050" y="3894138"/>
          <p14:tracePt t="75395" x="7402513" y="3884613"/>
          <p14:tracePt t="75510" x="7394575" y="3884613"/>
          <p14:tracePt t="75547" x="7385050" y="3884613"/>
          <p14:tracePt t="75572" x="7375525" y="3884613"/>
          <p14:tracePt t="75584" x="7375525" y="3894138"/>
          <p14:tracePt t="75609" x="7367588" y="3894138"/>
          <p14:tracePt t="75634" x="7358063" y="3902075"/>
          <p14:tracePt t="75647" x="7348538" y="3902075"/>
          <p14:tracePt t="75659" x="7340600" y="3911600"/>
          <p14:tracePt t="75672" x="7313613" y="3929063"/>
          <p14:tracePt t="75684" x="7269163" y="3956050"/>
          <p14:tracePt t="75698" x="7205663" y="4000500"/>
          <p14:tracePt t="75711" x="7116763" y="4044950"/>
          <p14:tracePt t="75727" x="6973888" y="4160838"/>
          <p14:tracePt t="75745" x="6875463" y="4251325"/>
          <p14:tracePt t="75761" x="6769100" y="4330700"/>
          <p14:tracePt t="75777" x="6732588" y="4348163"/>
          <p14:tracePt t="75794" x="6670675" y="4384675"/>
          <p14:tracePt t="75811" x="6581775" y="4402138"/>
          <p14:tracePt t="75827" x="6554788" y="4411663"/>
          <p14:tracePt t="75844" x="6518275" y="4411663"/>
          <p14:tracePt t="75861" x="6357938" y="4411663"/>
          <p14:tracePt t="75877" x="6251575" y="4402138"/>
          <p14:tracePt t="75895" x="6153150" y="4348163"/>
          <p14:tracePt t="75911" x="5991225" y="4241800"/>
          <p14:tracePt t="75927" x="5929313" y="4197350"/>
          <p14:tracePt t="75945" x="5875338" y="4152900"/>
          <p14:tracePt t="75961" x="5776913" y="4071938"/>
          <p14:tracePt t="75977" x="5751513" y="4044950"/>
          <p14:tracePt t="75994" x="5715000" y="4017963"/>
          <p14:tracePt t="76011" x="5680075" y="3973513"/>
          <p14:tracePt t="76027" x="5670550" y="3965575"/>
          <p14:tracePt t="76044" x="5661025" y="3956050"/>
          <p14:tracePt t="76061" x="5661025" y="3938588"/>
          <p14:tracePt t="76078" x="5661025" y="3929063"/>
          <p14:tracePt t="76097" x="5661025" y="3919538"/>
          <p14:tracePt t="76122" x="5661025" y="3911600"/>
          <p14:tracePt t="76248" x="5680075" y="3911600"/>
          <p14:tracePt t="76260" x="5688013" y="3911600"/>
          <p14:tracePt t="76272" x="5724525" y="3929063"/>
          <p14:tracePt t="76285" x="5803900" y="3990975"/>
          <p14:tracePt t="76298" x="5973763" y="4081463"/>
          <p14:tracePt t="76311" x="6215063" y="4232275"/>
          <p14:tracePt t="76328" x="6680200" y="4608513"/>
          <p14:tracePt t="76345" x="6946900" y="4830763"/>
          <p14:tracePt t="76361" x="7134225" y="5010150"/>
          <p14:tracePt t="76378" x="7180263" y="5072063"/>
          <p14:tracePt t="76395" x="7215188" y="5116513"/>
          <p14:tracePt t="76411" x="7232650" y="5133975"/>
          <p14:tracePt t="76428" x="7242175" y="5133975"/>
          <p14:tracePt t="76445" x="7242175" y="5143500"/>
          <p14:tracePt t="76497" x="7242175" y="5153025"/>
          <p14:tracePt t="76798" x="7232650" y="5153025"/>
          <p14:tracePt t="76811" x="7224713" y="5153025"/>
          <p14:tracePt t="76823" x="7215188" y="5153025"/>
          <p14:tracePt t="76836" x="7197725" y="5153025"/>
          <p14:tracePt t="76848" x="7170738" y="5133975"/>
          <p14:tracePt t="76861" x="7089775" y="5099050"/>
          <p14:tracePt t="76878" x="6991350" y="5027613"/>
          <p14:tracePt t="76895" x="6875463" y="4956175"/>
          <p14:tracePt t="76911" x="6732588" y="4875213"/>
          <p14:tracePt t="76928" x="6705600" y="4848225"/>
          <p14:tracePt t="76945" x="6670675" y="4822825"/>
          <p14:tracePt t="76961" x="6599238" y="4759325"/>
          <p14:tracePt t="76978" x="6572250" y="4741863"/>
          <p14:tracePt t="76995" x="6554788" y="4724400"/>
          <p14:tracePt t="77011" x="6518275" y="4697413"/>
          <p14:tracePt t="77045" x="6518275" y="4687888"/>
          <p14:tracePt t="77062" x="6510338" y="4687888"/>
          <p14:tracePt t="77211" x="6500813" y="4687888"/>
          <p14:tracePt t="77237" x="6483350" y="4679950"/>
          <p14:tracePt t="77262" x="6465888" y="4670425"/>
          <p14:tracePt t="77275" x="6446838" y="4660900"/>
          <p14:tracePt t="77286" x="6411913" y="4652963"/>
          <p14:tracePt t="77299" x="6375400" y="4652963"/>
          <p14:tracePt t="77312" x="6348413" y="4633913"/>
          <p14:tracePt t="77328" x="6330950" y="4616450"/>
          <p14:tracePt t="77345" x="6313488" y="4616450"/>
          <p14:tracePt t="77361" x="6303963" y="4608513"/>
          <p14:tracePt t="81454" x="6323013" y="4608513"/>
          <p14:tracePt t="81466" x="6456363" y="4616450"/>
          <p14:tracePt t="81478" x="7062788" y="4848225"/>
          <p14:tracePt t="81491" x="7269163" y="4938713"/>
          <p14:tracePt t="81503" x="7323138" y="4965700"/>
          <p14:tracePt t="81517" x="7358063" y="4991100"/>
          <p14:tracePt t="81530" x="7394575" y="5037138"/>
          <p14:tracePt t="81547" x="7439025" y="5081588"/>
          <p14:tracePt t="81563" x="7466013" y="5116513"/>
          <p14:tracePt t="81580" x="7554913" y="5205413"/>
          <p14:tracePt t="81597" x="7589838" y="5224463"/>
          <p14:tracePt t="81613" x="7599363" y="5232400"/>
          <p14:tracePt t="81630" x="7608888" y="5241925"/>
          <p14:tracePt t="85019" x="7599363" y="5241925"/>
          <p14:tracePt t="85031" x="7589838" y="5241925"/>
          <p14:tracePt t="85044" x="7581900" y="5241925"/>
          <p14:tracePt t="85056" x="7562850" y="5241925"/>
          <p14:tracePt t="85070" x="7537450" y="5224463"/>
          <p14:tracePt t="85082" x="7518400" y="5214938"/>
          <p14:tracePt t="85099" x="7510463" y="5214938"/>
          <p14:tracePt t="85115" x="7491413" y="5197475"/>
          <p14:tracePt t="85133" x="7483475" y="5197475"/>
          <p14:tracePt t="85149" x="7473950" y="5187950"/>
          <p14:tracePt t="85165" x="7466013" y="5180013"/>
          <p14:tracePt t="85196" x="7456488" y="5170488"/>
          <p14:tracePt t="86333" x="7456488" y="5160963"/>
          <p14:tracePt t="86346" x="7456488" y="5153025"/>
          <p14:tracePt t="86358" x="7429500" y="5133975"/>
          <p14:tracePt t="86370" x="7402513" y="5126038"/>
          <p14:tracePt t="86383" x="7340600" y="5089525"/>
          <p14:tracePt t="86400" x="7259638" y="5045075"/>
          <p14:tracePt t="86416" x="7188200" y="5010150"/>
          <p14:tracePt t="86433" x="7081838" y="4938713"/>
          <p14:tracePt t="86449" x="7037388" y="4911725"/>
          <p14:tracePt t="86466" x="7018338" y="4884738"/>
          <p14:tracePt t="86483" x="6983413" y="4848225"/>
          <p14:tracePt t="86499" x="6973888" y="4840288"/>
          <p14:tracePt t="86516" x="6973888" y="4830763"/>
          <p14:tracePt t="86550" x="6973888" y="4822825"/>
          <p14:tracePt t="86934" x="6965950" y="4822825"/>
          <p14:tracePt t="86946" x="6956425" y="4822825"/>
          <p14:tracePt t="86959" x="6938963" y="4813300"/>
          <p14:tracePt t="86971" x="6919913" y="4795838"/>
          <p14:tracePt t="86984" x="6875463" y="4768850"/>
          <p14:tracePt t="87000" x="6804025" y="4705350"/>
          <p14:tracePt t="87016" x="6751638" y="4652963"/>
          <p14:tracePt t="87033" x="6688138" y="4598988"/>
          <p14:tracePt t="87050" x="6680200" y="4581525"/>
          <p14:tracePt t="87066" x="6680200" y="4562475"/>
          <p14:tracePt t="87071" x="6670675" y="4562475"/>
          <p14:tracePt t="87672" x="6661150" y="4562475"/>
          <p14:tracePt t="87697" x="6661150" y="4554538"/>
          <p14:tracePt t="87709" x="6653213" y="4554538"/>
          <p14:tracePt t="87722" x="6643688" y="4554538"/>
          <p14:tracePt t="87748" x="6626225" y="4537075"/>
          <p14:tracePt t="87760" x="6608763" y="4527550"/>
          <p14:tracePt t="87773" x="6572250" y="4500563"/>
          <p14:tracePt t="87785" x="6500813" y="4456113"/>
          <p14:tracePt t="87800" x="6394450" y="4394200"/>
          <p14:tracePt t="87817" x="6188075" y="4295775"/>
          <p14:tracePt t="87833" x="5840413" y="4170363"/>
          <p14:tracePt t="87850" x="5581650" y="3990975"/>
          <p14:tracePt t="87867" x="5510213" y="3938588"/>
          <p14:tracePt t="87883" x="5456238" y="3894138"/>
          <p14:tracePt t="87900" x="5394325" y="3857625"/>
          <p14:tracePt t="87917" x="5375275" y="3848100"/>
          <p14:tracePt t="87934" x="5348288" y="3822700"/>
          <p14:tracePt t="87967" x="5340350" y="3822700"/>
          <p14:tracePt t="88136" x="5357813" y="3822700"/>
          <p14:tracePt t="88149" x="5367338" y="3822700"/>
          <p14:tracePt t="88176" x="5375275" y="3822700"/>
          <p14:tracePt t="88186" x="5384800" y="3822700"/>
          <p14:tracePt t="88213" x="5394325" y="3822700"/>
          <p14:tracePt t="88237" x="5411788" y="3822700"/>
          <p14:tracePt t="88248" x="5429250" y="3822700"/>
          <p14:tracePt t="88261" x="5473700" y="3840163"/>
          <p14:tracePt t="88273" x="5616575" y="3894138"/>
          <p14:tracePt t="88286" x="5929313" y="4071938"/>
          <p14:tracePt t="88300" x="6259513" y="4276725"/>
          <p14:tracePt t="88317" x="6348413" y="4322763"/>
          <p14:tracePt t="88335" x="6419850" y="4375150"/>
          <p14:tracePt t="88350" x="6446838" y="4384675"/>
          <p14:tracePt t="88367" x="6473825" y="4394200"/>
          <p14:tracePt t="88385" x="6510338" y="4411663"/>
          <p14:tracePt t="88400" x="6527800" y="4419600"/>
          <p14:tracePt t="88417" x="6545263" y="4429125"/>
          <p14:tracePt t="88434" x="6554788" y="4429125"/>
          <p14:tracePt t="88450" x="6562725" y="4429125"/>
          <p14:tracePt t="88467" x="6562725" y="4438650"/>
          <p14:tracePt t="92027" x="6554788" y="4438650"/>
          <p14:tracePt t="92039" x="6545263" y="4438650"/>
          <p14:tracePt t="92052" x="6518275" y="4438650"/>
          <p14:tracePt t="92064" x="6473825" y="4419600"/>
          <p14:tracePt t="92076" x="6313488" y="4367213"/>
          <p14:tracePt t="92089" x="6062663" y="4276725"/>
          <p14:tracePt t="92102" x="5795963" y="4187825"/>
          <p14:tracePt t="92119" x="5589588" y="4108450"/>
          <p14:tracePt t="92135" x="5465763" y="4062413"/>
          <p14:tracePt t="92152" x="5295900" y="4037013"/>
          <p14:tracePt t="92169" x="5241925" y="4037013"/>
          <p14:tracePt t="92186" x="5214938" y="4037013"/>
          <p14:tracePt t="92203" x="5180013" y="4037013"/>
          <p14:tracePt t="92235" x="5170488" y="4037013"/>
          <p14:tracePt t="92365" x="5187950" y="4044950"/>
          <p14:tracePt t="92377" x="5214938" y="4071938"/>
          <p14:tracePt t="92390" x="5251450" y="4108450"/>
          <p14:tracePt t="92402" x="5268913" y="4116388"/>
          <p14:tracePt t="92419" x="5276850" y="4133850"/>
          <p14:tracePt t="92440" x="5286375" y="4133850"/>
          <p14:tracePt t="93052" x="5276850" y="4133850"/>
          <p14:tracePt t="93077" x="5259388" y="4133850"/>
          <p14:tracePt t="93089" x="5251450" y="4133850"/>
          <p14:tracePt t="93102" x="5224463" y="4133850"/>
          <p14:tracePt t="93115" x="5133975" y="4133850"/>
          <p14:tracePt t="93127" x="4795838" y="4133850"/>
          <p14:tracePt t="93139" x="4276725" y="4170363"/>
          <p14:tracePt t="93153" x="4160838" y="4170363"/>
          <p14:tracePt t="93169" x="4098925" y="4179888"/>
          <p14:tracePt t="93186" x="4062413" y="4187825"/>
          <p14:tracePt t="93202" x="3983038" y="4197350"/>
          <p14:tracePt t="93219" x="3965575" y="4205288"/>
          <p14:tracePt t="93236" x="3946525" y="4205288"/>
          <p14:tracePt t="93252" x="3929063" y="4205288"/>
          <p14:tracePt t="94534" x="3919538" y="4205288"/>
          <p14:tracePt t="94545" x="3911600" y="4205288"/>
          <p14:tracePt t="94557" x="3894138" y="4205288"/>
          <p14:tracePt t="94570" x="3857625" y="4205288"/>
          <p14:tracePt t="94587" x="3768725" y="4241800"/>
          <p14:tracePt t="94603" x="3652838" y="4313238"/>
          <p14:tracePt t="94620" x="3509963" y="4465638"/>
          <p14:tracePt t="94637" x="3465513" y="4527550"/>
          <p14:tracePt t="94653" x="3438525" y="4589463"/>
          <p14:tracePt t="94670" x="3419475" y="4660900"/>
          <p14:tracePt t="94687" x="3419475" y="4679950"/>
          <p14:tracePt t="94720" x="3419475" y="4687888"/>
          <p14:tracePt t="94745" x="3419475" y="4697413"/>
          <p14:tracePt t="94758" x="3419475" y="4705350"/>
          <p14:tracePt t="94770" x="3429000" y="4714875"/>
          <p14:tracePt t="94787" x="3438525" y="4724400"/>
          <p14:tracePt t="94804" x="3446463" y="4741863"/>
          <p14:tracePt t="94820" x="3465513" y="4751388"/>
          <p14:tracePt t="95096" x="3455988" y="4751388"/>
          <p14:tracePt t="95109" x="3438525" y="4751388"/>
          <p14:tracePt t="95121" x="3411538" y="4751388"/>
          <p14:tracePt t="95134" x="3367088" y="4751388"/>
          <p14:tracePt t="95148" x="3295650" y="4751388"/>
          <p14:tracePt t="95160" x="3224213" y="4751388"/>
          <p14:tracePt t="95173" x="3152775" y="4751388"/>
          <p14:tracePt t="95187" x="3116263" y="4751388"/>
          <p14:tracePt t="95204" x="3089275" y="4732338"/>
          <p14:tracePt t="95220" x="3062288" y="4724400"/>
          <p14:tracePt t="95237" x="3054350" y="4724400"/>
          <p14:tracePt t="95254" x="3054350" y="4714875"/>
          <p14:tracePt t="95272" x="3054350" y="4705350"/>
          <p14:tracePt t="97148" x="3062288" y="4705350"/>
          <p14:tracePt t="97585" x="3071813" y="4705350"/>
          <p14:tracePt t="100209" x="3062288" y="4705350"/>
          <p14:tracePt t="100232" x="3062288" y="4697413"/>
          <p14:tracePt t="100256" x="3062288" y="4687888"/>
          <p14:tracePt t="100269" x="3062288" y="4679950"/>
          <p14:tracePt t="100281" x="3062288" y="4670425"/>
          <p14:tracePt t="100294" x="3062288" y="4660900"/>
          <p14:tracePt t="100306" x="3062288" y="4643438"/>
          <p14:tracePt t="100322" x="3062288" y="4633913"/>
          <p14:tracePt t="100339" x="3062288" y="4608513"/>
          <p14:tracePt t="100356" x="3089275" y="4537075"/>
          <p14:tracePt t="100373" x="3108325" y="4500563"/>
          <p14:tracePt t="100389" x="3125788" y="4473575"/>
          <p14:tracePt t="100406" x="3143250" y="4456113"/>
          <p14:tracePt t="100423" x="3160713" y="4456113"/>
          <p14:tracePt t="100456" x="3179763" y="4456113"/>
          <p14:tracePt t="100473" x="3187700" y="4456113"/>
          <p14:tracePt t="100489" x="3205163" y="4456113"/>
          <p14:tracePt t="100506" x="3224213" y="4456113"/>
          <p14:tracePt t="100557" x="3224213" y="4465638"/>
          <p14:tracePt t="100582" x="3232150" y="4473575"/>
          <p14:tracePt t="100594" x="3232150" y="4483100"/>
          <p14:tracePt t="100606" x="3232150" y="4500563"/>
          <p14:tracePt t="100619" x="3232150" y="4527550"/>
          <p14:tracePt t="100631" x="3232150" y="4545013"/>
          <p14:tracePt t="100644" x="3232150" y="4554538"/>
          <p14:tracePt t="100656" x="3232150" y="4562475"/>
          <p14:tracePt t="100673" x="3232150" y="4581525"/>
          <p14:tracePt t="100694" x="3232150" y="4589463"/>
          <p14:tracePt t="100719" x="3232150" y="4598988"/>
          <p14:tracePt t="100731" x="3224213" y="4598988"/>
          <p14:tracePt t="100744" x="3214688" y="4598988"/>
          <p14:tracePt t="100757" x="3205163" y="4598988"/>
          <p14:tracePt t="100773" x="3197225" y="4598988"/>
          <p14:tracePt t="100807" x="3187700" y="4598988"/>
          <p14:tracePt t="100871" x="3187700" y="4589463"/>
          <p14:tracePt t="101659" x="3197225" y="4589463"/>
          <p14:tracePt t="101985" x="3205163" y="4589463"/>
          <p14:tracePt t="102023" x="3214688" y="4589463"/>
          <p14:tracePt t="102035" x="3224213" y="4581525"/>
          <p14:tracePt t="102048" x="3232150" y="4572000"/>
          <p14:tracePt t="102060" x="3251200" y="4554538"/>
          <p14:tracePt t="102074" x="3286125" y="4510088"/>
          <p14:tracePt t="102090" x="3322638" y="4456113"/>
          <p14:tracePt t="102108" x="3367088" y="4402138"/>
          <p14:tracePt t="102124" x="3446463" y="4276725"/>
          <p14:tracePt t="102140" x="3500438" y="4179888"/>
          <p14:tracePt t="102157" x="3536950" y="4081463"/>
          <p14:tracePt t="102174" x="3581400" y="3990975"/>
          <p14:tracePt t="102190" x="3589338" y="3965575"/>
          <p14:tracePt t="102208" x="3598863" y="3946525"/>
          <p14:tracePt t="102213" x="3616325" y="3938588"/>
          <p14:tracePt t="102224" x="3616325" y="3919538"/>
          <p14:tracePt t="102247" x="3625850" y="3911600"/>
          <p14:tracePt t="102699" x="3616325" y="3902075"/>
          <p14:tracePt t="102711" x="3589338" y="3884613"/>
          <p14:tracePt t="102724" x="3536950" y="3857625"/>
          <p14:tracePt t="102736" x="3482975" y="3830638"/>
          <p14:tracePt t="102749" x="3419475" y="3803650"/>
          <p14:tracePt t="102761" x="3357563" y="3768725"/>
          <p14:tracePt t="102774" x="3268663" y="3732213"/>
          <p14:tracePt t="102791" x="3152775" y="3679825"/>
          <p14:tracePt t="102808" x="2982913" y="3633788"/>
          <p14:tracePt t="102824" x="2776538" y="3598863"/>
          <p14:tracePt t="102841" x="2679700" y="3598863"/>
          <p14:tracePt t="102857" x="2589213" y="3598863"/>
          <p14:tracePt t="102874" x="2490788" y="3598863"/>
          <p14:tracePt t="102891" x="2465388" y="3598863"/>
          <p14:tracePt t="102908" x="2438400" y="3608388"/>
          <p14:tracePt t="102924" x="2411413" y="3643313"/>
          <p14:tracePt t="102941" x="2393950" y="3652838"/>
          <p14:tracePt t="102957" x="2384425" y="3679825"/>
          <p14:tracePt t="102974" x="2357438" y="3751263"/>
          <p14:tracePt t="102991" x="2330450" y="3822700"/>
          <p14:tracePt t="103008" x="2303463" y="3902075"/>
          <p14:tracePt t="103024" x="2286000" y="4010025"/>
          <p14:tracePt t="103041" x="2286000" y="4098925"/>
          <p14:tracePt t="103057" x="2286000" y="4205288"/>
          <p14:tracePt t="103074" x="2286000" y="4286250"/>
          <p14:tracePt t="103091" x="2286000" y="4313238"/>
          <p14:tracePt t="103108" x="2286000" y="4322763"/>
          <p14:tracePt t="103124" x="2286000" y="4348163"/>
          <p14:tracePt t="103141" x="2286000" y="4357688"/>
          <p14:tracePt t="103450" x="2286000" y="4348163"/>
          <p14:tracePt t="103462" x="2286000" y="4330700"/>
          <p14:tracePt t="103475" x="2286000" y="4286250"/>
          <p14:tracePt t="103488" x="2286000" y="4197350"/>
          <p14:tracePt t="103500" x="2303463" y="4098925"/>
          <p14:tracePt t="103512" x="2330450" y="4044950"/>
          <p14:tracePt t="103525" x="2357438" y="4000500"/>
          <p14:tracePt t="103541" x="2411413" y="3938588"/>
          <p14:tracePt t="103558" x="2465388" y="3848100"/>
          <p14:tracePt t="103574" x="2687638" y="3679825"/>
          <p14:tracePt t="103591" x="2919413" y="3589338"/>
          <p14:tracePt t="103608" x="3375025" y="3455988"/>
          <p14:tracePt t="103624" x="3884613" y="3322638"/>
          <p14:tracePt t="103641" x="3956050" y="3303588"/>
          <p14:tracePt t="103658" x="4037013" y="3303588"/>
          <p14:tracePt t="103674" x="4276725" y="3303588"/>
          <p14:tracePt t="103691" x="4446588" y="3340100"/>
          <p14:tracePt t="103708" x="4894263" y="3500438"/>
          <p14:tracePt t="103712" x="5018088" y="3554413"/>
          <p14:tracePt t="103724" x="5133975" y="3581400"/>
          <p14:tracePt t="103741" x="5180013" y="3608388"/>
          <p14:tracePt t="103758" x="5214938" y="3625850"/>
          <p14:tracePt t="103774" x="5251450" y="3660775"/>
          <p14:tracePt t="103791" x="5286375" y="3679825"/>
          <p14:tracePt t="103808" x="5313363" y="3714750"/>
          <p14:tracePt t="103824" x="5411788" y="3786188"/>
          <p14:tracePt t="103841" x="5456238" y="3813175"/>
          <p14:tracePt t="103858" x="5465763" y="3813175"/>
          <p14:tracePt t="103875" x="5473700" y="3822700"/>
          <p14:tracePt t="104324" x="5491163" y="3822700"/>
          <p14:tracePt t="104337" x="5554663" y="3822700"/>
          <p14:tracePt t="104349" x="5688013" y="3848100"/>
          <p14:tracePt t="104362" x="5795963" y="3884613"/>
          <p14:tracePt t="104375" x="5840413" y="3894138"/>
          <p14:tracePt t="104391" x="5857875" y="3902075"/>
          <p14:tracePt t="104408" x="5884863" y="3911600"/>
          <p14:tracePt t="104424" x="5973763" y="3965575"/>
          <p14:tracePt t="104441" x="6170613" y="4071938"/>
          <p14:tracePt t="104458" x="6367463" y="4187825"/>
          <p14:tracePt t="104474" x="6473825" y="4259263"/>
          <p14:tracePt t="104491" x="6483350" y="4268788"/>
          <p14:tracePt t="104508" x="6500813" y="4286250"/>
          <p14:tracePt t="104524" x="6527800" y="4303713"/>
          <p14:tracePt t="104541" x="6537325" y="4313238"/>
          <p14:tracePt t="104558" x="6537325" y="4322763"/>
          <p14:tracePt t="104575" x="6545263" y="4322763"/>
          <p14:tracePt t="104608" x="6545263" y="4330700"/>
          <p14:tracePt t="107040" x="6537325" y="4330700"/>
          <p14:tracePt t="107053" x="6527800" y="4330700"/>
          <p14:tracePt t="107090" x="6518275" y="4330700"/>
          <p14:tracePt t="107115" x="6510338" y="4330700"/>
          <p14:tracePt t="107128" x="6500813" y="4330700"/>
          <p14:tracePt t="107142" x="6491288" y="4330700"/>
          <p14:tracePt t="107155" x="6483350" y="4330700"/>
          <p14:tracePt t="107167" x="6473825" y="4340225"/>
          <p14:tracePt t="107179" x="6456363" y="4340225"/>
          <p14:tracePt t="107193" x="6438900" y="4348163"/>
          <p14:tracePt t="107210" x="6402388" y="4348163"/>
          <p14:tracePt t="107226" x="6375400" y="4357688"/>
          <p14:tracePt t="107243" x="6323013" y="4375150"/>
          <p14:tracePt t="107260" x="6296025" y="4384675"/>
          <p14:tracePt t="107276" x="6259513" y="4384675"/>
          <p14:tracePt t="107293" x="6153150" y="4384675"/>
          <p14:tracePt t="107310" x="6108700" y="4384675"/>
          <p14:tracePt t="107326" x="6062663" y="4384675"/>
          <p14:tracePt t="107343" x="5929313" y="4384675"/>
          <p14:tracePt t="107359" x="5884863" y="4367213"/>
          <p14:tracePt t="107376" x="5840413" y="4340225"/>
          <p14:tracePt t="107393" x="5776913" y="4286250"/>
          <p14:tracePt t="107410" x="5741988" y="4268788"/>
          <p14:tracePt t="107426" x="5697538" y="4232275"/>
          <p14:tracePt t="107443" x="5634038" y="4187825"/>
          <p14:tracePt t="107460" x="5616575" y="4170363"/>
          <p14:tracePt t="107476" x="5599113" y="4143375"/>
          <p14:tracePt t="107493" x="5572125" y="4108450"/>
          <p14:tracePt t="107510" x="5554663" y="4081463"/>
          <p14:tracePt t="107527" x="5537200" y="4037013"/>
          <p14:tracePt t="107543" x="5537200" y="4027488"/>
          <p14:tracePt t="107560" x="5527675" y="4010025"/>
          <p14:tracePt t="107576" x="5527675" y="4000500"/>
          <p14:tracePt t="107593" x="5518150" y="3990975"/>
          <p14:tracePt t="107904" x="5518150" y="3983038"/>
          <p14:tracePt t="107954" x="5518150" y="3973513"/>
          <p14:tracePt t="107979" x="5527675" y="3965575"/>
          <p14:tracePt t="107991" x="5537200" y="3956050"/>
          <p14:tracePt t="108004" x="5554663" y="3938588"/>
          <p14:tracePt t="108016" x="5572125" y="3919538"/>
          <p14:tracePt t="108029" x="5589588" y="3902075"/>
          <p14:tracePt t="108043" x="5599113" y="3894138"/>
          <p14:tracePt t="108060" x="5608638" y="3884613"/>
          <p14:tracePt t="108078" x="5626100" y="3884613"/>
          <p14:tracePt t="108328" x="5634038" y="3884613"/>
          <p14:tracePt t="108341" x="5643563" y="3884613"/>
          <p14:tracePt t="108353" x="5661025" y="3875088"/>
          <p14:tracePt t="108366" x="5715000" y="3848100"/>
          <p14:tracePt t="108379" x="5786438" y="3830638"/>
          <p14:tracePt t="108393" x="5848350" y="3813175"/>
          <p14:tracePt t="108410" x="5902325" y="3803650"/>
          <p14:tracePt t="108427" x="5965825" y="3795713"/>
          <p14:tracePt t="108443" x="6081713" y="3795713"/>
          <p14:tracePt t="108460" x="6153150" y="3795713"/>
          <p14:tracePt t="108476" x="6215063" y="3795713"/>
          <p14:tracePt t="108493" x="6419850" y="3822700"/>
          <p14:tracePt t="108510" x="6491288" y="3848100"/>
          <p14:tracePt t="108526" x="6537325" y="3867150"/>
          <p14:tracePt t="108543" x="6589713" y="3902075"/>
          <p14:tracePt t="108560" x="6653213" y="3929063"/>
          <p14:tracePt t="108576" x="6724650" y="3956050"/>
          <p14:tracePt t="108593" x="6804025" y="4010025"/>
          <p14:tracePt t="108610" x="6831013" y="4027488"/>
          <p14:tracePt t="108626" x="6867525" y="4054475"/>
          <p14:tracePt t="108643" x="6894513" y="4089400"/>
          <p14:tracePt t="108660" x="6902450" y="4116388"/>
          <p14:tracePt t="108676" x="6919913" y="4133850"/>
          <p14:tracePt t="108693" x="6938963" y="4170363"/>
          <p14:tracePt t="108710" x="6946900" y="4179888"/>
          <p14:tracePt t="108727" x="6946900" y="4187825"/>
          <p14:tracePt t="108743" x="6956425" y="4197350"/>
          <p14:tracePt t="108993" x="6946900" y="4197350"/>
          <p14:tracePt t="109018" x="6929438" y="4197350"/>
          <p14:tracePt t="109031" x="6911975" y="4197350"/>
          <p14:tracePt t="109044" x="6894513" y="4197350"/>
          <p14:tracePt t="109056" x="6867525" y="4187825"/>
          <p14:tracePt t="109069" x="6848475" y="4179888"/>
          <p14:tracePt t="109081" x="6823075" y="4170363"/>
          <p14:tracePt t="109094" x="6777038" y="4152900"/>
          <p14:tracePt t="109111" x="6742113" y="4125913"/>
          <p14:tracePt t="109127" x="6697663" y="4108450"/>
          <p14:tracePt t="109144" x="6608763" y="4071938"/>
          <p14:tracePt t="109160" x="6518275" y="4054475"/>
          <p14:tracePt t="109177" x="6446838" y="4037013"/>
          <p14:tracePt t="109194" x="6313488" y="4000500"/>
          <p14:tracePt t="109211" x="6224588" y="4000500"/>
          <p14:tracePt t="109227" x="6153150" y="4000500"/>
          <p14:tracePt t="109244" x="6010275" y="4000500"/>
          <p14:tracePt t="109261" x="5956300" y="4000500"/>
          <p14:tracePt t="109277" x="5929313" y="4000500"/>
          <p14:tracePt t="109294" x="5884863" y="4000500"/>
          <p14:tracePt t="109327" x="5875338" y="4000500"/>
          <p14:tracePt t="109358" x="5867400" y="4000500"/>
          <p14:tracePt t="109371" x="5857875" y="4000500"/>
          <p14:tracePt t="109519" x="5867400" y="4000500"/>
          <p14:tracePt t="109532" x="5875338" y="4000500"/>
          <p14:tracePt t="109845" x="5857875" y="4017963"/>
          <p14:tracePt t="109857" x="5830888" y="4054475"/>
          <p14:tracePt t="109871" x="5776913" y="4108450"/>
          <p14:tracePt t="109883" x="5715000" y="4160838"/>
          <p14:tracePt t="109896" x="5670550" y="4241800"/>
          <p14:tracePt t="109911" x="5626100" y="4330700"/>
          <p14:tracePt t="109927" x="5572125" y="4394200"/>
          <p14:tracePt t="109944" x="5465763" y="4581525"/>
          <p14:tracePt t="109961" x="5402263" y="4759325"/>
          <p14:tracePt t="109977" x="5375275" y="4830763"/>
          <p14:tracePt t="109994" x="5357813" y="4956175"/>
          <p14:tracePt t="110011" x="5357813" y="5037138"/>
          <p14:tracePt t="110028" x="5357813" y="5089525"/>
          <p14:tracePt t="110044" x="5357813" y="5133975"/>
          <p14:tracePt t="110061" x="5367338" y="5153025"/>
          <p14:tracePt t="110078" x="5402263" y="5180013"/>
          <p14:tracePt t="110094" x="5473700" y="5286375"/>
          <p14:tracePt t="110111" x="5491163" y="5330825"/>
          <p14:tracePt t="110128" x="5500688" y="5340350"/>
          <p14:tracePt t="110144" x="5510213" y="5348288"/>
          <p14:tracePt t="110178" x="5518150" y="5348288"/>
          <p14:tracePt t="110194" x="5537200" y="5357813"/>
          <p14:tracePt t="110211" x="5545138" y="5357813"/>
          <p14:tracePt t="110228" x="5562600" y="5367338"/>
          <p14:tracePt t="110244" x="5634038" y="5384800"/>
          <p14:tracePt t="110261" x="5661025" y="5384800"/>
          <p14:tracePt t="110278" x="5670550" y="5384800"/>
          <p14:tracePt t="110294" x="5697538" y="5384800"/>
          <p14:tracePt t="110311" x="5705475" y="5384800"/>
          <p14:tracePt t="110328" x="5724525" y="5384800"/>
          <p14:tracePt t="110344" x="5751513" y="5384800"/>
          <p14:tracePt t="110361" x="5776913" y="5384800"/>
          <p14:tracePt t="110378" x="5795963" y="5384800"/>
          <p14:tracePt t="110394" x="5857875" y="5384800"/>
          <p14:tracePt t="110411" x="5884863" y="5384800"/>
          <p14:tracePt t="110428" x="5911850" y="5384800"/>
          <p14:tracePt t="110444" x="6000750" y="5375275"/>
          <p14:tracePt t="110461" x="6054725" y="5357813"/>
          <p14:tracePt t="110478" x="6108700" y="5340350"/>
          <p14:tracePt t="110494" x="6134100" y="5322888"/>
          <p14:tracePt t="110511" x="6197600" y="5303838"/>
          <p14:tracePt t="110528" x="6232525" y="5286375"/>
          <p14:tracePt t="110545" x="6259513" y="5276850"/>
          <p14:tracePt t="110561" x="6330950" y="5268913"/>
          <p14:tracePt t="110578" x="6348413" y="5259388"/>
          <p14:tracePt t="110595" x="6367463" y="5251450"/>
          <p14:tracePt t="110611" x="6384925" y="5241925"/>
          <p14:tracePt t="110721" x="6375400" y="5241925"/>
          <p14:tracePt t="110734" x="6357938" y="5241925"/>
          <p14:tracePt t="110747" x="6348413" y="5241925"/>
          <p14:tracePt t="110759" x="6323013" y="5241925"/>
          <p14:tracePt t="110772" x="6313488" y="5241925"/>
          <p14:tracePt t="110784" x="6296025" y="5241925"/>
          <p14:tracePt t="110797" x="6276975" y="5241925"/>
          <p14:tracePt t="110811" x="6251575" y="5241925"/>
          <p14:tracePt t="110828" x="6224588" y="5241925"/>
          <p14:tracePt t="110846" x="6116638" y="5241925"/>
          <p14:tracePt t="110861" x="6072188" y="5241925"/>
          <p14:tracePt t="110878" x="6018213" y="5251450"/>
          <p14:tracePt t="110895" x="5884863" y="5251450"/>
          <p14:tracePt t="110912" x="5840413" y="5251450"/>
          <p14:tracePt t="110928" x="5803900" y="5251450"/>
          <p14:tracePt t="110946" x="5751513" y="5251450"/>
          <p14:tracePt t="110961" x="5724525" y="5241925"/>
          <p14:tracePt t="110978" x="5697538" y="5224463"/>
          <p14:tracePt t="110996" x="5661025" y="5180013"/>
          <p14:tracePt t="111012" x="5653088" y="5160963"/>
          <p14:tracePt t="111028" x="5643563" y="5116513"/>
          <p14:tracePt t="111045" x="5643563" y="5062538"/>
          <p14:tracePt t="111061" x="5643563" y="4991100"/>
          <p14:tracePt t="111078" x="5643563" y="4956175"/>
          <p14:tracePt t="111096" x="5680075" y="4786313"/>
          <p14:tracePt t="111112" x="5705475" y="4670425"/>
          <p14:tracePt t="111128" x="5724525" y="4537075"/>
          <p14:tracePt t="111146" x="6089650" y="3384550"/>
          <p14:tracePt t="111162" x="6099175" y="3357563"/>
          <p14:tracePt t="111178" x="6099175" y="3340100"/>
          <p14:tracePt t="111196" x="6126163" y="3322638"/>
          <p14:tracePt t="111235" x="6134100" y="3322638"/>
          <p14:tracePt t="111585" x="6126163" y="3322638"/>
          <p14:tracePt t="111610" x="6116638" y="3322638"/>
          <p14:tracePt t="111635" x="6108700" y="3322638"/>
          <p14:tracePt t="111648" x="6089650" y="3330575"/>
          <p14:tracePt t="111661" x="6072188" y="3367088"/>
          <p14:tracePt t="111673" x="6010275" y="3429000"/>
          <p14:tracePt t="111685" x="5902325" y="3536950"/>
          <p14:tracePt t="111698" x="5705475" y="3768725"/>
          <p14:tracePt t="111712" x="5572125" y="3946525"/>
          <p14:tracePt t="111728" x="5510213" y="4017963"/>
          <p14:tracePt t="111746" x="5465763" y="4081463"/>
          <p14:tracePt t="111762" x="5465763" y="4098925"/>
          <p14:tracePt t="111779" x="5456238" y="4108450"/>
          <p14:tracePt t="111796" x="5456238" y="4116388"/>
          <p14:tracePt t="111812" x="5456238" y="4133850"/>
          <p14:tracePt t="111845" x="5456238" y="4143375"/>
          <p14:tracePt t="111923" x="5456238" y="4152900"/>
          <p14:tracePt t="112073" x="5473700" y="4152900"/>
          <p14:tracePt t="112086" x="5491163" y="4143375"/>
          <p14:tracePt t="112098" x="5518150" y="4125913"/>
          <p14:tracePt t="112111" x="5545138" y="4116388"/>
          <p14:tracePt t="112123" x="5572125" y="4108450"/>
          <p14:tracePt t="112136" x="5599113" y="4098925"/>
          <p14:tracePt t="112149" x="5626100" y="4089400"/>
          <p14:tracePt t="112162" x="5661025" y="4081463"/>
          <p14:tracePt t="112179" x="5724525" y="4062413"/>
          <p14:tracePt t="112195" x="5830888" y="4062413"/>
          <p14:tracePt t="112212" x="6045200" y="4054475"/>
          <p14:tracePt t="112229" x="6242050" y="4054475"/>
          <p14:tracePt t="112246" x="6357938" y="4054475"/>
          <p14:tracePt t="112262" x="6446838" y="4054475"/>
          <p14:tracePt t="112279" x="6483350" y="4054475"/>
          <p14:tracePt t="112295" x="6545263" y="4054475"/>
          <p14:tracePt t="112312" x="6608763" y="4062413"/>
          <p14:tracePt t="112329" x="6634163" y="4062413"/>
          <p14:tracePt t="112345" x="6653213" y="4071938"/>
          <p14:tracePt t="112362" x="6661150" y="4071938"/>
          <p14:tracePt t="112424" x="6661150" y="4081463"/>
          <p14:tracePt t="112486" x="6653213" y="4081463"/>
          <p14:tracePt t="112511" x="6643688" y="4081463"/>
          <p14:tracePt t="112524" x="6634163" y="4081463"/>
          <p14:tracePt t="112537" x="6626225" y="4081463"/>
          <p14:tracePt t="112549" x="6608763" y="4081463"/>
          <p14:tracePt t="112562" x="6599238" y="4081463"/>
          <p14:tracePt t="112579" x="6572250" y="4081463"/>
          <p14:tracePt t="112595" x="6554788" y="4081463"/>
          <p14:tracePt t="112612" x="6483350" y="4081463"/>
          <p14:tracePt t="112629" x="6411913" y="4081463"/>
          <p14:tracePt t="112645" x="6348413" y="4071938"/>
          <p14:tracePt t="112662" x="6232525" y="4071938"/>
          <p14:tracePt t="112679" x="6170613" y="4071938"/>
          <p14:tracePt t="112696" x="6134100" y="4071938"/>
          <p14:tracePt t="112712" x="6081713" y="4071938"/>
          <p14:tracePt t="112729" x="6072188" y="4071938"/>
          <p14:tracePt t="112746" x="6054725" y="4071938"/>
          <p14:tracePt t="112762" x="6018213" y="4071938"/>
          <p14:tracePt t="112779" x="6010275" y="4071938"/>
          <p14:tracePt t="112796" x="5983288" y="4081463"/>
          <p14:tracePt t="112812" x="5911850" y="4108450"/>
          <p14:tracePt t="112829" x="5875338" y="4108450"/>
          <p14:tracePt t="112846" x="5848350" y="4116388"/>
          <p14:tracePt t="112862" x="5776913" y="4133850"/>
          <p14:tracePt t="112879" x="5715000" y="4143375"/>
          <p14:tracePt t="112896" x="5670550" y="4143375"/>
          <p14:tracePt t="112913" x="5626100" y="4152900"/>
          <p14:tracePt t="112929" x="5616575" y="4152900"/>
          <p14:tracePt t="112946" x="5599113" y="4152900"/>
          <p14:tracePt t="112962" x="5589588" y="4152900"/>
          <p14:tracePt t="112988" x="5581650" y="4152900"/>
          <p14:tracePt t="113514" x="5589588" y="4152900"/>
          <p14:tracePt t="113651" x="5599113" y="4152900"/>
          <p14:tracePt t="114153" x="5608638" y="415290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</TotalTime>
  <Words>963</Words>
  <Application>Microsoft Office PowerPoint</Application>
  <PresentationFormat>On-screen Show (4:3)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Office Theme</vt:lpstr>
      <vt:lpstr>PowerPoint Presentation</vt:lpstr>
      <vt:lpstr>Communications</vt:lpstr>
      <vt:lpstr>Communications</vt:lpstr>
      <vt:lpstr>Networks</vt:lpstr>
      <vt:lpstr>Networks</vt:lpstr>
      <vt:lpstr>Types of Networks</vt:lpstr>
      <vt:lpstr>Networks</vt:lpstr>
      <vt:lpstr>Networks</vt:lpstr>
      <vt:lpstr>Network Architecture</vt:lpstr>
      <vt:lpstr>Communications Devices</vt:lpstr>
      <vt:lpstr>Network Interface Card (NIC)</vt:lpstr>
      <vt:lpstr>Modem</vt:lpstr>
      <vt:lpstr>Wireless Modem</vt:lpstr>
      <vt:lpstr>Repeaters</vt:lpstr>
      <vt:lpstr>Hub</vt:lpstr>
      <vt:lpstr>Switch</vt:lpstr>
      <vt:lpstr>Switch</vt:lpstr>
      <vt:lpstr>Bridge</vt:lpstr>
      <vt:lpstr>Bridge</vt:lpstr>
      <vt:lpstr>Router</vt:lpstr>
      <vt:lpstr>Router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Muhammad Ehsan ul Haq</cp:lastModifiedBy>
  <cp:revision>191</cp:revision>
  <dcterms:created xsi:type="dcterms:W3CDTF">2008-12-18T17:11:12Z</dcterms:created>
  <dcterms:modified xsi:type="dcterms:W3CDTF">2020-06-17T16:35:58Z</dcterms:modified>
</cp:coreProperties>
</file>