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309" r:id="rId8"/>
    <p:sldId id="310" r:id="rId9"/>
    <p:sldId id="311" r:id="rId10"/>
    <p:sldId id="312" r:id="rId11"/>
    <p:sldId id="265" r:id="rId12"/>
    <p:sldId id="266" r:id="rId13"/>
    <p:sldId id="267" r:id="rId14"/>
    <p:sldId id="268" r:id="rId15"/>
    <p:sldId id="271" r:id="rId16"/>
    <p:sldId id="269" r:id="rId17"/>
    <p:sldId id="272" r:id="rId18"/>
    <p:sldId id="273" r:id="rId19"/>
    <p:sldId id="313" r:id="rId20"/>
    <p:sldId id="275" r:id="rId21"/>
    <p:sldId id="280" r:id="rId22"/>
    <p:sldId id="281" r:id="rId23"/>
    <p:sldId id="314" r:id="rId24"/>
    <p:sldId id="315" r:id="rId25"/>
    <p:sldId id="317" r:id="rId26"/>
    <p:sldId id="316" r:id="rId27"/>
    <p:sldId id="285" r:id="rId28"/>
    <p:sldId id="286" r:id="rId29"/>
    <p:sldId id="287" r:id="rId30"/>
    <p:sldId id="288" r:id="rId31"/>
    <p:sldId id="289" r:id="rId32"/>
    <p:sldId id="291" r:id="rId33"/>
    <p:sldId id="293" r:id="rId34"/>
    <p:sldId id="298" r:id="rId35"/>
    <p:sldId id="299" r:id="rId36"/>
    <p:sldId id="300" r:id="rId37"/>
    <p:sldId id="301" r:id="rId38"/>
    <p:sldId id="302" r:id="rId39"/>
    <p:sldId id="304" r:id="rId40"/>
    <p:sldId id="303" r:id="rId41"/>
    <p:sldId id="305" r:id="rId42"/>
    <p:sldId id="306" r:id="rId43"/>
    <p:sldId id="30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B46"/>
    <a:srgbClr val="DB7531"/>
    <a:srgbClr val="EEE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E9E547-3C66-4E5D-9D07-0515EED2B913}" type="doc">
      <dgm:prSet loTypeId="urn:microsoft.com/office/officeart/2005/8/layout/default#12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F9022B54-68C2-4973-9A00-460029290542}">
      <dgm:prSet phldrT="[Text]"/>
      <dgm:spPr/>
      <dgm:t>
        <a:bodyPr/>
        <a:lstStyle/>
        <a:p>
          <a:r>
            <a:rPr lang="en-US" dirty="0"/>
            <a:t>Discuss the evolution of the Internet</a:t>
          </a:r>
        </a:p>
      </dgm:t>
    </dgm:pt>
    <dgm:pt modelId="{0EBC0F7C-C083-479E-822C-AA3F278D062A}" type="parTrans" cxnId="{A36A33C9-5EC3-4472-82B9-956D1373C0B4}">
      <dgm:prSet/>
      <dgm:spPr/>
      <dgm:t>
        <a:bodyPr/>
        <a:lstStyle/>
        <a:p>
          <a:endParaRPr lang="en-US"/>
        </a:p>
      </dgm:t>
    </dgm:pt>
    <dgm:pt modelId="{AEC43A17-FDDC-4261-BB01-B6005B7A4552}" type="sibTrans" cxnId="{A36A33C9-5EC3-4472-82B9-956D1373C0B4}">
      <dgm:prSet/>
      <dgm:spPr/>
      <dgm:t>
        <a:bodyPr/>
        <a:lstStyle/>
        <a:p>
          <a:endParaRPr lang="en-US"/>
        </a:p>
      </dgm:t>
    </dgm:pt>
    <dgm:pt modelId="{13D456FC-2F9A-4EBC-A036-BD4C883CDAFF}">
      <dgm:prSet/>
      <dgm:spPr/>
      <dgm:t>
        <a:bodyPr/>
        <a:lstStyle/>
        <a:p>
          <a:r>
            <a:rPr lang="en-US" dirty="0"/>
            <a:t>Briefly describe various broadband Internet connections</a:t>
          </a:r>
        </a:p>
      </dgm:t>
    </dgm:pt>
    <dgm:pt modelId="{75050760-A0D7-4E88-8113-21C1F9492564}" type="parTrans" cxnId="{220D59F4-DACF-4CE0-A672-046BAA3BF753}">
      <dgm:prSet/>
      <dgm:spPr/>
      <dgm:t>
        <a:bodyPr/>
        <a:lstStyle/>
        <a:p>
          <a:endParaRPr lang="en-US"/>
        </a:p>
      </dgm:t>
    </dgm:pt>
    <dgm:pt modelId="{B6E8DC3B-3CB9-4174-9DF5-4BFB639CC1FF}" type="sibTrans" cxnId="{220D59F4-DACF-4CE0-A672-046BAA3BF753}">
      <dgm:prSet/>
      <dgm:spPr/>
      <dgm:t>
        <a:bodyPr/>
        <a:lstStyle/>
        <a:p>
          <a:endParaRPr lang="en-US"/>
        </a:p>
      </dgm:t>
    </dgm:pt>
    <dgm:pt modelId="{02751C42-5A3B-4B56-B837-A88E5A347344}">
      <dgm:prSet/>
      <dgm:spPr/>
      <dgm:t>
        <a:bodyPr/>
        <a:lstStyle/>
        <a:p>
          <a:r>
            <a:rPr lang="en-US" dirty="0"/>
            <a:t>Describe the purpose of an IP address and its relationship to a domain name</a:t>
          </a:r>
        </a:p>
      </dgm:t>
    </dgm:pt>
    <dgm:pt modelId="{2F69A6C1-3264-4B08-AEEE-A43FAFF05D40}" type="parTrans" cxnId="{C8790769-085A-429F-A059-56482251A4E1}">
      <dgm:prSet/>
      <dgm:spPr/>
      <dgm:t>
        <a:bodyPr/>
        <a:lstStyle/>
        <a:p>
          <a:endParaRPr lang="en-US"/>
        </a:p>
      </dgm:t>
    </dgm:pt>
    <dgm:pt modelId="{2FACCAF7-5B66-4EB2-B811-76DC4A2EBA38}" type="sibTrans" cxnId="{C8790769-085A-429F-A059-56482251A4E1}">
      <dgm:prSet/>
      <dgm:spPr/>
      <dgm:t>
        <a:bodyPr/>
        <a:lstStyle/>
        <a:p>
          <a:endParaRPr lang="en-US"/>
        </a:p>
      </dgm:t>
    </dgm:pt>
    <dgm:pt modelId="{8CEE455F-2BD3-4909-BDE8-3DD8DB7E26EF}">
      <dgm:prSet/>
      <dgm:spPr/>
      <dgm:t>
        <a:bodyPr/>
        <a:lstStyle/>
        <a:p>
          <a:r>
            <a:rPr lang="en-US" dirty="0"/>
            <a:t>Describe features of browsers and identify the components of a web address</a:t>
          </a:r>
        </a:p>
      </dgm:t>
    </dgm:pt>
    <dgm:pt modelId="{F162A297-73D2-450F-BB11-3118CC90DEDC}" type="parTrans" cxnId="{5F52ED6E-B63B-488E-8FA2-EACA97D950A9}">
      <dgm:prSet/>
      <dgm:spPr/>
      <dgm:t>
        <a:bodyPr/>
        <a:lstStyle/>
        <a:p>
          <a:endParaRPr lang="en-US"/>
        </a:p>
      </dgm:t>
    </dgm:pt>
    <dgm:pt modelId="{926F4DDA-5F23-43B2-9E51-CE9794B481E6}" type="sibTrans" cxnId="{5F52ED6E-B63B-488E-8FA2-EACA97D950A9}">
      <dgm:prSet/>
      <dgm:spPr/>
      <dgm:t>
        <a:bodyPr/>
        <a:lstStyle/>
        <a:p>
          <a:endParaRPr lang="en-US"/>
        </a:p>
      </dgm:t>
    </dgm:pt>
    <dgm:pt modelId="{F77FD325-6ED2-4FD5-9328-C200CA517798}">
      <dgm:prSet/>
      <dgm:spPr/>
      <dgm:t>
        <a:bodyPr/>
        <a:lstStyle/>
        <a:p>
          <a:r>
            <a:rPr lang="en-US" dirty="0"/>
            <a:t>Describe ways to compose effective search text</a:t>
          </a:r>
        </a:p>
      </dgm:t>
    </dgm:pt>
    <dgm:pt modelId="{13AB1C3B-DF37-4E5D-B9AD-B1D79FA368C3}" type="parTrans" cxnId="{E7A64918-6B12-44B3-A4E6-9839A593F8EC}">
      <dgm:prSet/>
      <dgm:spPr/>
      <dgm:t>
        <a:bodyPr/>
        <a:lstStyle/>
        <a:p>
          <a:endParaRPr lang="en-US"/>
        </a:p>
      </dgm:t>
    </dgm:pt>
    <dgm:pt modelId="{489F7EE0-B505-4358-BCD1-D2F32EE15A09}" type="sibTrans" cxnId="{E7A64918-6B12-44B3-A4E6-9839A593F8EC}">
      <dgm:prSet/>
      <dgm:spPr/>
      <dgm:t>
        <a:bodyPr/>
        <a:lstStyle/>
        <a:p>
          <a:endParaRPr lang="en-US"/>
        </a:p>
      </dgm:t>
    </dgm:pt>
    <dgm:pt modelId="{46A1C575-DE29-4021-A28C-E1E7FA78085E}" type="pres">
      <dgm:prSet presAssocID="{3DE9E547-3C66-4E5D-9D07-0515EED2B913}" presName="diagram" presStyleCnt="0">
        <dgm:presLayoutVars>
          <dgm:dir/>
          <dgm:resizeHandles val="exact"/>
        </dgm:presLayoutVars>
      </dgm:prSet>
      <dgm:spPr/>
    </dgm:pt>
    <dgm:pt modelId="{E43CDCF3-D5B2-4556-A6FF-1FBA940E878F}" type="pres">
      <dgm:prSet presAssocID="{F9022B54-68C2-4973-9A00-460029290542}" presName="node" presStyleLbl="node1" presStyleIdx="0" presStyleCnt="5">
        <dgm:presLayoutVars>
          <dgm:bulletEnabled val="1"/>
        </dgm:presLayoutVars>
      </dgm:prSet>
      <dgm:spPr/>
    </dgm:pt>
    <dgm:pt modelId="{54066D3B-676A-41CA-98B3-C0905E22B6EF}" type="pres">
      <dgm:prSet presAssocID="{AEC43A17-FDDC-4261-BB01-B6005B7A4552}" presName="sibTrans" presStyleCnt="0"/>
      <dgm:spPr/>
    </dgm:pt>
    <dgm:pt modelId="{6AFA3AB6-4188-407D-ADC2-50A48C44B598}" type="pres">
      <dgm:prSet presAssocID="{13D456FC-2F9A-4EBC-A036-BD4C883CDAFF}" presName="node" presStyleLbl="node1" presStyleIdx="1" presStyleCnt="5">
        <dgm:presLayoutVars>
          <dgm:bulletEnabled val="1"/>
        </dgm:presLayoutVars>
      </dgm:prSet>
      <dgm:spPr/>
    </dgm:pt>
    <dgm:pt modelId="{1AD867DA-5357-4ECA-81B9-B0401A63F649}" type="pres">
      <dgm:prSet presAssocID="{B6E8DC3B-3CB9-4174-9DF5-4BFB639CC1FF}" presName="sibTrans" presStyleCnt="0"/>
      <dgm:spPr/>
    </dgm:pt>
    <dgm:pt modelId="{9654EA5E-8C5C-4B80-89D7-9C9899E9BF09}" type="pres">
      <dgm:prSet presAssocID="{02751C42-5A3B-4B56-B837-A88E5A347344}" presName="node" presStyleLbl="node1" presStyleIdx="2" presStyleCnt="5">
        <dgm:presLayoutVars>
          <dgm:bulletEnabled val="1"/>
        </dgm:presLayoutVars>
      </dgm:prSet>
      <dgm:spPr/>
    </dgm:pt>
    <dgm:pt modelId="{3EE73A28-3E3B-4044-89F3-DCF7FBEA4CB1}" type="pres">
      <dgm:prSet presAssocID="{2FACCAF7-5B66-4EB2-B811-76DC4A2EBA38}" presName="sibTrans" presStyleCnt="0"/>
      <dgm:spPr/>
    </dgm:pt>
    <dgm:pt modelId="{3D47C011-73D7-48B0-9E50-108AAAED6724}" type="pres">
      <dgm:prSet presAssocID="{8CEE455F-2BD3-4909-BDE8-3DD8DB7E26EF}" presName="node" presStyleLbl="node1" presStyleIdx="3" presStyleCnt="5">
        <dgm:presLayoutVars>
          <dgm:bulletEnabled val="1"/>
        </dgm:presLayoutVars>
      </dgm:prSet>
      <dgm:spPr/>
    </dgm:pt>
    <dgm:pt modelId="{54D66000-4215-4804-A4FA-F0C21D394DBA}" type="pres">
      <dgm:prSet presAssocID="{926F4DDA-5F23-43B2-9E51-CE9794B481E6}" presName="sibTrans" presStyleCnt="0"/>
      <dgm:spPr/>
    </dgm:pt>
    <dgm:pt modelId="{A140FB6C-3D3B-4331-862B-25E04FDE11C9}" type="pres">
      <dgm:prSet presAssocID="{F77FD325-6ED2-4FD5-9328-C200CA517798}" presName="node" presStyleLbl="node1" presStyleIdx="4" presStyleCnt="5">
        <dgm:presLayoutVars>
          <dgm:bulletEnabled val="1"/>
        </dgm:presLayoutVars>
      </dgm:prSet>
      <dgm:spPr/>
    </dgm:pt>
  </dgm:ptLst>
  <dgm:cxnLst>
    <dgm:cxn modelId="{E7A64918-6B12-44B3-A4E6-9839A593F8EC}" srcId="{3DE9E547-3C66-4E5D-9D07-0515EED2B913}" destId="{F77FD325-6ED2-4FD5-9328-C200CA517798}" srcOrd="4" destOrd="0" parTransId="{13AB1C3B-DF37-4E5D-B9AD-B1D79FA368C3}" sibTransId="{489F7EE0-B505-4358-BCD1-D2F32EE15A09}"/>
    <dgm:cxn modelId="{FD6C2B3E-02B9-48D9-A8C8-95D7D56D0131}" type="presOf" srcId="{13D456FC-2F9A-4EBC-A036-BD4C883CDAFF}" destId="{6AFA3AB6-4188-407D-ADC2-50A48C44B598}" srcOrd="0" destOrd="0" presId="urn:microsoft.com/office/officeart/2005/8/layout/default#12"/>
    <dgm:cxn modelId="{C8790769-085A-429F-A059-56482251A4E1}" srcId="{3DE9E547-3C66-4E5D-9D07-0515EED2B913}" destId="{02751C42-5A3B-4B56-B837-A88E5A347344}" srcOrd="2" destOrd="0" parTransId="{2F69A6C1-3264-4B08-AEEE-A43FAFF05D40}" sibTransId="{2FACCAF7-5B66-4EB2-B811-76DC4A2EBA38}"/>
    <dgm:cxn modelId="{5F52ED6E-B63B-488E-8FA2-EACA97D950A9}" srcId="{3DE9E547-3C66-4E5D-9D07-0515EED2B913}" destId="{8CEE455F-2BD3-4909-BDE8-3DD8DB7E26EF}" srcOrd="3" destOrd="0" parTransId="{F162A297-73D2-450F-BB11-3118CC90DEDC}" sibTransId="{926F4DDA-5F23-43B2-9E51-CE9794B481E6}"/>
    <dgm:cxn modelId="{B645FB92-30FC-4300-80B9-447E2C92E4FC}" type="presOf" srcId="{F77FD325-6ED2-4FD5-9328-C200CA517798}" destId="{A140FB6C-3D3B-4331-862B-25E04FDE11C9}" srcOrd="0" destOrd="0" presId="urn:microsoft.com/office/officeart/2005/8/layout/default#12"/>
    <dgm:cxn modelId="{0EAB4BA6-5440-413E-BDEA-B512AC132DFD}" type="presOf" srcId="{02751C42-5A3B-4B56-B837-A88E5A347344}" destId="{9654EA5E-8C5C-4B80-89D7-9C9899E9BF09}" srcOrd="0" destOrd="0" presId="urn:microsoft.com/office/officeart/2005/8/layout/default#12"/>
    <dgm:cxn modelId="{F053E4AB-DC18-4DBD-8F37-DC207A2803B2}" type="presOf" srcId="{F9022B54-68C2-4973-9A00-460029290542}" destId="{E43CDCF3-D5B2-4556-A6FF-1FBA940E878F}" srcOrd="0" destOrd="0" presId="urn:microsoft.com/office/officeart/2005/8/layout/default#12"/>
    <dgm:cxn modelId="{A36A33C9-5EC3-4472-82B9-956D1373C0B4}" srcId="{3DE9E547-3C66-4E5D-9D07-0515EED2B913}" destId="{F9022B54-68C2-4973-9A00-460029290542}" srcOrd="0" destOrd="0" parTransId="{0EBC0F7C-C083-479E-822C-AA3F278D062A}" sibTransId="{AEC43A17-FDDC-4261-BB01-B6005B7A4552}"/>
    <dgm:cxn modelId="{7CE197D1-2D92-4236-AEBC-FBFAC800E73A}" type="presOf" srcId="{3DE9E547-3C66-4E5D-9D07-0515EED2B913}" destId="{46A1C575-DE29-4021-A28C-E1E7FA78085E}" srcOrd="0" destOrd="0" presId="urn:microsoft.com/office/officeart/2005/8/layout/default#12"/>
    <dgm:cxn modelId="{DBCCBBDF-2D68-48E0-9563-6AFB282B64B3}" type="presOf" srcId="{8CEE455F-2BD3-4909-BDE8-3DD8DB7E26EF}" destId="{3D47C011-73D7-48B0-9E50-108AAAED6724}" srcOrd="0" destOrd="0" presId="urn:microsoft.com/office/officeart/2005/8/layout/default#12"/>
    <dgm:cxn modelId="{220D59F4-DACF-4CE0-A672-046BAA3BF753}" srcId="{3DE9E547-3C66-4E5D-9D07-0515EED2B913}" destId="{13D456FC-2F9A-4EBC-A036-BD4C883CDAFF}" srcOrd="1" destOrd="0" parTransId="{75050760-A0D7-4E88-8113-21C1F9492564}" sibTransId="{B6E8DC3B-3CB9-4174-9DF5-4BFB639CC1FF}"/>
    <dgm:cxn modelId="{FE1BA435-F57A-437A-BBFB-3DFD4F11EF46}" type="presParOf" srcId="{46A1C575-DE29-4021-A28C-E1E7FA78085E}" destId="{E43CDCF3-D5B2-4556-A6FF-1FBA940E878F}" srcOrd="0" destOrd="0" presId="urn:microsoft.com/office/officeart/2005/8/layout/default#12"/>
    <dgm:cxn modelId="{0A385AEB-48A6-4AAB-B8E2-61B577D4AF66}" type="presParOf" srcId="{46A1C575-DE29-4021-A28C-E1E7FA78085E}" destId="{54066D3B-676A-41CA-98B3-C0905E22B6EF}" srcOrd="1" destOrd="0" presId="urn:microsoft.com/office/officeart/2005/8/layout/default#12"/>
    <dgm:cxn modelId="{50E59D2C-5CE4-49C8-AFEC-3FA9B1D13283}" type="presParOf" srcId="{46A1C575-DE29-4021-A28C-E1E7FA78085E}" destId="{6AFA3AB6-4188-407D-ADC2-50A48C44B598}" srcOrd="2" destOrd="0" presId="urn:microsoft.com/office/officeart/2005/8/layout/default#12"/>
    <dgm:cxn modelId="{3DBCC6BD-6299-4F71-AA72-755E200A8FBC}" type="presParOf" srcId="{46A1C575-DE29-4021-A28C-E1E7FA78085E}" destId="{1AD867DA-5357-4ECA-81B9-B0401A63F649}" srcOrd="3" destOrd="0" presId="urn:microsoft.com/office/officeart/2005/8/layout/default#12"/>
    <dgm:cxn modelId="{C6E663A4-5FAF-452B-9952-56BD81C09F89}" type="presParOf" srcId="{46A1C575-DE29-4021-A28C-E1E7FA78085E}" destId="{9654EA5E-8C5C-4B80-89D7-9C9899E9BF09}" srcOrd="4" destOrd="0" presId="urn:microsoft.com/office/officeart/2005/8/layout/default#12"/>
    <dgm:cxn modelId="{CF4E032D-11F9-4D84-94CF-F77089562685}" type="presParOf" srcId="{46A1C575-DE29-4021-A28C-E1E7FA78085E}" destId="{3EE73A28-3E3B-4044-89F3-DCF7FBEA4CB1}" srcOrd="5" destOrd="0" presId="urn:microsoft.com/office/officeart/2005/8/layout/default#12"/>
    <dgm:cxn modelId="{651C26C3-1466-4791-AE7F-265FCF00825C}" type="presParOf" srcId="{46A1C575-DE29-4021-A28C-E1E7FA78085E}" destId="{3D47C011-73D7-48B0-9E50-108AAAED6724}" srcOrd="6" destOrd="0" presId="urn:microsoft.com/office/officeart/2005/8/layout/default#12"/>
    <dgm:cxn modelId="{06E5393B-0139-46B5-918A-478C4B44ED27}" type="presParOf" srcId="{46A1C575-DE29-4021-A28C-E1E7FA78085E}" destId="{54D66000-4215-4804-A4FA-F0C21D394DBA}" srcOrd="7" destOrd="0" presId="urn:microsoft.com/office/officeart/2005/8/layout/default#12"/>
    <dgm:cxn modelId="{B4F3E5E2-7C93-4891-991B-5442DEF2B0AD}" type="presParOf" srcId="{46A1C575-DE29-4021-A28C-E1E7FA78085E}" destId="{A140FB6C-3D3B-4331-862B-25E04FDE11C9}" srcOrd="8" destOrd="0" presId="urn:microsoft.com/office/officeart/2005/8/layout/default#1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DEC1D8B-1B96-41CD-8A39-4A4A37BCD957}" type="doc">
      <dgm:prSet loTypeId="urn:microsoft.com/office/officeart/2011/layout/Circle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AA80B0E-971D-4EA4-9D35-D73B9F933CF2}">
      <dgm:prSet phldrT="[Text]"/>
      <dgm:spPr/>
      <dgm:t>
        <a:bodyPr/>
        <a:lstStyle/>
        <a:p>
          <a:r>
            <a:rPr lang="en-US" dirty="0"/>
            <a:t>Plan the website</a:t>
          </a:r>
        </a:p>
      </dgm:t>
    </dgm:pt>
    <dgm:pt modelId="{3AC88425-F6FB-4BAC-9E92-838AA9206662}" type="parTrans" cxnId="{5AA55ED3-D4CF-4BDA-BB93-D70A6814DC02}">
      <dgm:prSet/>
      <dgm:spPr/>
      <dgm:t>
        <a:bodyPr/>
        <a:lstStyle/>
        <a:p>
          <a:endParaRPr lang="en-US"/>
        </a:p>
      </dgm:t>
    </dgm:pt>
    <dgm:pt modelId="{10C76E7F-E59D-4668-B35E-6C531D66CA2E}" type="sibTrans" cxnId="{5AA55ED3-D4CF-4BDA-BB93-D70A6814DC02}">
      <dgm:prSet/>
      <dgm:spPr/>
      <dgm:t>
        <a:bodyPr/>
        <a:lstStyle/>
        <a:p>
          <a:endParaRPr lang="en-US"/>
        </a:p>
      </dgm:t>
    </dgm:pt>
    <dgm:pt modelId="{2842EAE1-73FB-475D-AC37-5B93817996A9}">
      <dgm:prSet phldrT="[Text]"/>
      <dgm:spPr/>
      <dgm:t>
        <a:bodyPr/>
        <a:lstStyle/>
        <a:p>
          <a:r>
            <a:rPr lang="en-US" dirty="0"/>
            <a:t>Design the website</a:t>
          </a:r>
        </a:p>
      </dgm:t>
    </dgm:pt>
    <dgm:pt modelId="{DA2BD673-C96A-4C31-AB65-D47B00BF2F6C}" type="parTrans" cxnId="{824E845B-C769-4B86-9EF6-F17FE23FFB41}">
      <dgm:prSet/>
      <dgm:spPr/>
      <dgm:t>
        <a:bodyPr/>
        <a:lstStyle/>
        <a:p>
          <a:endParaRPr lang="en-US"/>
        </a:p>
      </dgm:t>
    </dgm:pt>
    <dgm:pt modelId="{36ED58D2-4C5B-42FC-A630-B39586E3629D}" type="sibTrans" cxnId="{824E845B-C769-4B86-9EF6-F17FE23FFB41}">
      <dgm:prSet/>
      <dgm:spPr/>
      <dgm:t>
        <a:bodyPr/>
        <a:lstStyle/>
        <a:p>
          <a:endParaRPr lang="en-US"/>
        </a:p>
      </dgm:t>
    </dgm:pt>
    <dgm:pt modelId="{32ABD50E-ECFF-4E05-AAEA-841CE957509D}">
      <dgm:prSet phldrT="[Text]"/>
      <dgm:spPr/>
      <dgm:t>
        <a:bodyPr/>
        <a:lstStyle/>
        <a:p>
          <a:r>
            <a:rPr lang="en-US" dirty="0"/>
            <a:t>Create the website</a:t>
          </a:r>
        </a:p>
      </dgm:t>
    </dgm:pt>
    <dgm:pt modelId="{6FA5FB72-2FD0-49E2-AF53-2D0EB537D5F6}" type="parTrans" cxnId="{B25A7107-3A4E-4D0F-81C4-A03280245270}">
      <dgm:prSet/>
      <dgm:spPr/>
      <dgm:t>
        <a:bodyPr/>
        <a:lstStyle/>
        <a:p>
          <a:endParaRPr lang="en-US"/>
        </a:p>
      </dgm:t>
    </dgm:pt>
    <dgm:pt modelId="{EDA82D6A-4F1E-4C7C-B200-CE2BBDA0CC39}" type="sibTrans" cxnId="{B25A7107-3A4E-4D0F-81C4-A03280245270}">
      <dgm:prSet/>
      <dgm:spPr/>
      <dgm:t>
        <a:bodyPr/>
        <a:lstStyle/>
        <a:p>
          <a:endParaRPr lang="en-US"/>
        </a:p>
      </dgm:t>
    </dgm:pt>
    <dgm:pt modelId="{E5199D23-C925-416F-9EEE-339D28C6FC2B}">
      <dgm:prSet phldrT="[Text]"/>
      <dgm:spPr/>
      <dgm:t>
        <a:bodyPr/>
        <a:lstStyle/>
        <a:p>
          <a:r>
            <a:rPr lang="en-US" dirty="0"/>
            <a:t>Host the website</a:t>
          </a:r>
        </a:p>
      </dgm:t>
    </dgm:pt>
    <dgm:pt modelId="{192DF0CF-A649-4331-9F8C-8F78C2EB6E0F}" type="parTrans" cxnId="{E48FD562-C32B-459D-915E-CB2465221605}">
      <dgm:prSet/>
      <dgm:spPr/>
      <dgm:t>
        <a:bodyPr/>
        <a:lstStyle/>
        <a:p>
          <a:endParaRPr lang="en-US"/>
        </a:p>
      </dgm:t>
    </dgm:pt>
    <dgm:pt modelId="{9AA9EB1A-114D-4A07-8F28-4E9B55C5F6F4}" type="sibTrans" cxnId="{E48FD562-C32B-459D-915E-CB2465221605}">
      <dgm:prSet/>
      <dgm:spPr/>
      <dgm:t>
        <a:bodyPr/>
        <a:lstStyle/>
        <a:p>
          <a:endParaRPr lang="en-US"/>
        </a:p>
      </dgm:t>
    </dgm:pt>
    <dgm:pt modelId="{8A360A14-E74B-460D-80C0-2A644808B73B}">
      <dgm:prSet phldrT="[Text]"/>
      <dgm:spPr/>
      <dgm:t>
        <a:bodyPr/>
        <a:lstStyle/>
        <a:p>
          <a:r>
            <a:rPr lang="en-US" dirty="0"/>
            <a:t>Maintain the website</a:t>
          </a:r>
        </a:p>
      </dgm:t>
    </dgm:pt>
    <dgm:pt modelId="{D6AA330B-9008-4E51-A3EE-6BCAE800D009}" type="parTrans" cxnId="{FED2A65B-47C5-4069-BFF0-01FEB6039C8D}">
      <dgm:prSet/>
      <dgm:spPr/>
      <dgm:t>
        <a:bodyPr/>
        <a:lstStyle/>
        <a:p>
          <a:endParaRPr lang="en-US"/>
        </a:p>
      </dgm:t>
    </dgm:pt>
    <dgm:pt modelId="{E4B7A5D0-E4B8-42BD-B0CF-6A653753673E}" type="sibTrans" cxnId="{FED2A65B-47C5-4069-BFF0-01FEB6039C8D}">
      <dgm:prSet/>
      <dgm:spPr/>
      <dgm:t>
        <a:bodyPr/>
        <a:lstStyle/>
        <a:p>
          <a:endParaRPr lang="en-US"/>
        </a:p>
      </dgm:t>
    </dgm:pt>
    <dgm:pt modelId="{2EBCB66E-4E59-4969-84E6-D5A87E74002D}" type="pres">
      <dgm:prSet presAssocID="{8DEC1D8B-1B96-41CD-8A39-4A4A37BCD957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55F58B3C-A760-410E-A034-77C05029233A}" type="pres">
      <dgm:prSet presAssocID="{8A360A14-E74B-460D-80C0-2A644808B73B}" presName="Accent5" presStyleCnt="0"/>
      <dgm:spPr/>
    </dgm:pt>
    <dgm:pt modelId="{2D1924AD-3042-485E-B985-D1384A4A9B0D}" type="pres">
      <dgm:prSet presAssocID="{8A360A14-E74B-460D-80C0-2A644808B73B}" presName="Accent" presStyleLbl="node1" presStyleIdx="0" presStyleCnt="5"/>
      <dgm:spPr/>
    </dgm:pt>
    <dgm:pt modelId="{D5C4444A-C2ED-4E94-8356-89CA5CDCB33F}" type="pres">
      <dgm:prSet presAssocID="{8A360A14-E74B-460D-80C0-2A644808B73B}" presName="ParentBackground5" presStyleCnt="0"/>
      <dgm:spPr/>
    </dgm:pt>
    <dgm:pt modelId="{FB365C17-A902-4A72-855B-EEDCCAC25253}" type="pres">
      <dgm:prSet presAssocID="{8A360A14-E74B-460D-80C0-2A644808B73B}" presName="ParentBackground" presStyleLbl="fgAcc1" presStyleIdx="0" presStyleCnt="5"/>
      <dgm:spPr/>
    </dgm:pt>
    <dgm:pt modelId="{8A226CAE-C8FA-4C52-8DF9-268AFD1FEBF9}" type="pres">
      <dgm:prSet presAssocID="{8A360A14-E74B-460D-80C0-2A644808B73B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85FD467-EAEC-41F5-9B63-19AF5E921223}" type="pres">
      <dgm:prSet presAssocID="{E5199D23-C925-416F-9EEE-339D28C6FC2B}" presName="Accent4" presStyleCnt="0"/>
      <dgm:spPr/>
    </dgm:pt>
    <dgm:pt modelId="{4C2F6B51-197A-47CD-A251-03A1FEB69742}" type="pres">
      <dgm:prSet presAssocID="{E5199D23-C925-416F-9EEE-339D28C6FC2B}" presName="Accent" presStyleLbl="node1" presStyleIdx="1" presStyleCnt="5"/>
      <dgm:spPr/>
    </dgm:pt>
    <dgm:pt modelId="{1D6FAB4E-1348-432D-AFF6-0904DA7085C1}" type="pres">
      <dgm:prSet presAssocID="{E5199D23-C925-416F-9EEE-339D28C6FC2B}" presName="ParentBackground4" presStyleCnt="0"/>
      <dgm:spPr/>
    </dgm:pt>
    <dgm:pt modelId="{5BFD3B0C-4F0A-4492-8035-C712C8F13FC5}" type="pres">
      <dgm:prSet presAssocID="{E5199D23-C925-416F-9EEE-339D28C6FC2B}" presName="ParentBackground" presStyleLbl="fgAcc1" presStyleIdx="1" presStyleCnt="5"/>
      <dgm:spPr/>
    </dgm:pt>
    <dgm:pt modelId="{E7A29F83-C733-44E5-8673-D56BAB5F2062}" type="pres">
      <dgm:prSet presAssocID="{E5199D23-C925-416F-9EEE-339D28C6FC2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AECCA59-C5C5-4916-804D-DC760116FFA4}" type="pres">
      <dgm:prSet presAssocID="{32ABD50E-ECFF-4E05-AAEA-841CE957509D}" presName="Accent3" presStyleCnt="0"/>
      <dgm:spPr/>
    </dgm:pt>
    <dgm:pt modelId="{C0F71007-9E2D-4A50-A9D0-1B5F748F86C9}" type="pres">
      <dgm:prSet presAssocID="{32ABD50E-ECFF-4E05-AAEA-841CE957509D}" presName="Accent" presStyleLbl="node1" presStyleIdx="2" presStyleCnt="5"/>
      <dgm:spPr/>
    </dgm:pt>
    <dgm:pt modelId="{88310B80-AF1D-4335-9CB6-3BC6F769C7D9}" type="pres">
      <dgm:prSet presAssocID="{32ABD50E-ECFF-4E05-AAEA-841CE957509D}" presName="ParentBackground3" presStyleCnt="0"/>
      <dgm:spPr/>
    </dgm:pt>
    <dgm:pt modelId="{ED0B501C-D127-4F85-9DEF-1E0238FBBB75}" type="pres">
      <dgm:prSet presAssocID="{32ABD50E-ECFF-4E05-AAEA-841CE957509D}" presName="ParentBackground" presStyleLbl="fgAcc1" presStyleIdx="2" presStyleCnt="5"/>
      <dgm:spPr/>
    </dgm:pt>
    <dgm:pt modelId="{9AAEE2D4-32E7-454D-A45B-244F1FB1EA8B}" type="pres">
      <dgm:prSet presAssocID="{32ABD50E-ECFF-4E05-AAEA-841CE957509D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B9CCD1E-5D6E-4A36-B1AC-0941A3FE9328}" type="pres">
      <dgm:prSet presAssocID="{2842EAE1-73FB-475D-AC37-5B93817996A9}" presName="Accent2" presStyleCnt="0"/>
      <dgm:spPr/>
    </dgm:pt>
    <dgm:pt modelId="{74FCC052-338F-4431-B8C7-C3A3C480A78B}" type="pres">
      <dgm:prSet presAssocID="{2842EAE1-73FB-475D-AC37-5B93817996A9}" presName="Accent" presStyleLbl="node1" presStyleIdx="3" presStyleCnt="5"/>
      <dgm:spPr/>
    </dgm:pt>
    <dgm:pt modelId="{D3D5D05E-3EC9-423D-B281-360D3F770C3A}" type="pres">
      <dgm:prSet presAssocID="{2842EAE1-73FB-475D-AC37-5B93817996A9}" presName="ParentBackground2" presStyleCnt="0"/>
      <dgm:spPr/>
    </dgm:pt>
    <dgm:pt modelId="{676C947D-4061-43BC-BF4C-64A816F98B6E}" type="pres">
      <dgm:prSet presAssocID="{2842EAE1-73FB-475D-AC37-5B93817996A9}" presName="ParentBackground" presStyleLbl="fgAcc1" presStyleIdx="3" presStyleCnt="5"/>
      <dgm:spPr/>
    </dgm:pt>
    <dgm:pt modelId="{CD071FBF-5887-4AAE-94C1-D2E0B6194FAE}" type="pres">
      <dgm:prSet presAssocID="{2842EAE1-73FB-475D-AC37-5B93817996A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A1F3E4A-62A0-4A78-A225-A8CA2622EE1A}" type="pres">
      <dgm:prSet presAssocID="{5AA80B0E-971D-4EA4-9D35-D73B9F933CF2}" presName="Accent1" presStyleCnt="0"/>
      <dgm:spPr/>
    </dgm:pt>
    <dgm:pt modelId="{4C573A5A-45B6-44E7-B26C-50FAA58B0736}" type="pres">
      <dgm:prSet presAssocID="{5AA80B0E-971D-4EA4-9D35-D73B9F933CF2}" presName="Accent" presStyleLbl="node1" presStyleIdx="4" presStyleCnt="5"/>
      <dgm:spPr/>
    </dgm:pt>
    <dgm:pt modelId="{F5E9C438-8A20-4A93-80C3-7A3CB4224958}" type="pres">
      <dgm:prSet presAssocID="{5AA80B0E-971D-4EA4-9D35-D73B9F933CF2}" presName="ParentBackground1" presStyleCnt="0"/>
      <dgm:spPr/>
    </dgm:pt>
    <dgm:pt modelId="{5FF2B3C1-100D-41F1-90B7-9E900050EA7A}" type="pres">
      <dgm:prSet presAssocID="{5AA80B0E-971D-4EA4-9D35-D73B9F933CF2}" presName="ParentBackground" presStyleLbl="fgAcc1" presStyleIdx="4" presStyleCnt="5"/>
      <dgm:spPr/>
    </dgm:pt>
    <dgm:pt modelId="{82C3CBC6-DFA8-449A-9C74-5E13955A8AB4}" type="pres">
      <dgm:prSet presAssocID="{5AA80B0E-971D-4EA4-9D35-D73B9F933CF2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8D058900-F074-4597-8A37-6B194323BF2D}" type="presOf" srcId="{E5199D23-C925-416F-9EEE-339D28C6FC2B}" destId="{E7A29F83-C733-44E5-8673-D56BAB5F2062}" srcOrd="1" destOrd="0" presId="urn:microsoft.com/office/officeart/2011/layout/CircleProcess"/>
    <dgm:cxn modelId="{B25A7107-3A4E-4D0F-81C4-A03280245270}" srcId="{8DEC1D8B-1B96-41CD-8A39-4A4A37BCD957}" destId="{32ABD50E-ECFF-4E05-AAEA-841CE957509D}" srcOrd="2" destOrd="0" parTransId="{6FA5FB72-2FD0-49E2-AF53-2D0EB537D5F6}" sibTransId="{EDA82D6A-4F1E-4C7C-B200-CE2BBDA0CC39}"/>
    <dgm:cxn modelId="{8697991F-7AD2-44C3-A31A-F9A0AEC784E3}" type="presOf" srcId="{E5199D23-C925-416F-9EEE-339D28C6FC2B}" destId="{5BFD3B0C-4F0A-4492-8035-C712C8F13FC5}" srcOrd="0" destOrd="0" presId="urn:microsoft.com/office/officeart/2011/layout/CircleProcess"/>
    <dgm:cxn modelId="{63327627-03C5-428E-95A8-395893BEE514}" type="presOf" srcId="{8A360A14-E74B-460D-80C0-2A644808B73B}" destId="{FB365C17-A902-4A72-855B-EEDCCAC25253}" srcOrd="0" destOrd="0" presId="urn:microsoft.com/office/officeart/2011/layout/CircleProcess"/>
    <dgm:cxn modelId="{58763F2C-2EFA-4241-BD15-F49746B6C4DE}" type="presOf" srcId="{8A360A14-E74B-460D-80C0-2A644808B73B}" destId="{8A226CAE-C8FA-4C52-8DF9-268AFD1FEBF9}" srcOrd="1" destOrd="0" presId="urn:microsoft.com/office/officeart/2011/layout/CircleProcess"/>
    <dgm:cxn modelId="{824E845B-C769-4B86-9EF6-F17FE23FFB41}" srcId="{8DEC1D8B-1B96-41CD-8A39-4A4A37BCD957}" destId="{2842EAE1-73FB-475D-AC37-5B93817996A9}" srcOrd="1" destOrd="0" parTransId="{DA2BD673-C96A-4C31-AB65-D47B00BF2F6C}" sibTransId="{36ED58D2-4C5B-42FC-A630-B39586E3629D}"/>
    <dgm:cxn modelId="{FED2A65B-47C5-4069-BFF0-01FEB6039C8D}" srcId="{8DEC1D8B-1B96-41CD-8A39-4A4A37BCD957}" destId="{8A360A14-E74B-460D-80C0-2A644808B73B}" srcOrd="4" destOrd="0" parTransId="{D6AA330B-9008-4E51-A3EE-6BCAE800D009}" sibTransId="{E4B7A5D0-E4B8-42BD-B0CF-6A653753673E}"/>
    <dgm:cxn modelId="{E48FD562-C32B-459D-915E-CB2465221605}" srcId="{8DEC1D8B-1B96-41CD-8A39-4A4A37BCD957}" destId="{E5199D23-C925-416F-9EEE-339D28C6FC2B}" srcOrd="3" destOrd="0" parTransId="{192DF0CF-A649-4331-9F8C-8F78C2EB6E0F}" sibTransId="{9AA9EB1A-114D-4A07-8F28-4E9B55C5F6F4}"/>
    <dgm:cxn modelId="{036F2E46-9EFF-4750-8D0B-74C899B6A29B}" type="presOf" srcId="{32ABD50E-ECFF-4E05-AAEA-841CE957509D}" destId="{ED0B501C-D127-4F85-9DEF-1E0238FBBB75}" srcOrd="0" destOrd="0" presId="urn:microsoft.com/office/officeart/2011/layout/CircleProcess"/>
    <dgm:cxn modelId="{B2D3E366-B5D0-4AF6-8A32-C338662A15A1}" type="presOf" srcId="{2842EAE1-73FB-475D-AC37-5B93817996A9}" destId="{676C947D-4061-43BC-BF4C-64A816F98B6E}" srcOrd="0" destOrd="0" presId="urn:microsoft.com/office/officeart/2011/layout/CircleProcess"/>
    <dgm:cxn modelId="{558FD050-E392-4CE1-8CB9-9680B1483884}" type="presOf" srcId="{5AA80B0E-971D-4EA4-9D35-D73B9F933CF2}" destId="{82C3CBC6-DFA8-449A-9C74-5E13955A8AB4}" srcOrd="1" destOrd="0" presId="urn:microsoft.com/office/officeart/2011/layout/CircleProcess"/>
    <dgm:cxn modelId="{4EC6FA53-BD3D-4E3A-97F6-A3EBFDF4478A}" type="presOf" srcId="{8DEC1D8B-1B96-41CD-8A39-4A4A37BCD957}" destId="{2EBCB66E-4E59-4969-84E6-D5A87E74002D}" srcOrd="0" destOrd="0" presId="urn:microsoft.com/office/officeart/2011/layout/CircleProcess"/>
    <dgm:cxn modelId="{63677C8C-DBFA-478B-9B26-09951C6AEC2E}" type="presOf" srcId="{5AA80B0E-971D-4EA4-9D35-D73B9F933CF2}" destId="{5FF2B3C1-100D-41F1-90B7-9E900050EA7A}" srcOrd="0" destOrd="0" presId="urn:microsoft.com/office/officeart/2011/layout/CircleProcess"/>
    <dgm:cxn modelId="{B83D87A3-0785-46C5-ADBE-A6CA7791A15F}" type="presOf" srcId="{32ABD50E-ECFF-4E05-AAEA-841CE957509D}" destId="{9AAEE2D4-32E7-454D-A45B-244F1FB1EA8B}" srcOrd="1" destOrd="0" presId="urn:microsoft.com/office/officeart/2011/layout/CircleProcess"/>
    <dgm:cxn modelId="{5AA55ED3-D4CF-4BDA-BB93-D70A6814DC02}" srcId="{8DEC1D8B-1B96-41CD-8A39-4A4A37BCD957}" destId="{5AA80B0E-971D-4EA4-9D35-D73B9F933CF2}" srcOrd="0" destOrd="0" parTransId="{3AC88425-F6FB-4BAC-9E92-838AA9206662}" sibTransId="{10C76E7F-E59D-4668-B35E-6C531D66CA2E}"/>
    <dgm:cxn modelId="{5F6F71D9-04C7-4C76-8661-761D9A5AE2E3}" type="presOf" srcId="{2842EAE1-73FB-475D-AC37-5B93817996A9}" destId="{CD071FBF-5887-4AAE-94C1-D2E0B6194FAE}" srcOrd="1" destOrd="0" presId="urn:microsoft.com/office/officeart/2011/layout/CircleProcess"/>
    <dgm:cxn modelId="{953CAA65-03B2-4E0F-A646-03A96806554D}" type="presParOf" srcId="{2EBCB66E-4E59-4969-84E6-D5A87E74002D}" destId="{55F58B3C-A760-410E-A034-77C05029233A}" srcOrd="0" destOrd="0" presId="urn:microsoft.com/office/officeart/2011/layout/CircleProcess"/>
    <dgm:cxn modelId="{52C67086-3141-47DE-8F54-69A89574C90B}" type="presParOf" srcId="{55F58B3C-A760-410E-A034-77C05029233A}" destId="{2D1924AD-3042-485E-B985-D1384A4A9B0D}" srcOrd="0" destOrd="0" presId="urn:microsoft.com/office/officeart/2011/layout/CircleProcess"/>
    <dgm:cxn modelId="{E185E710-4C19-4D6B-A590-275F7B7529D4}" type="presParOf" srcId="{2EBCB66E-4E59-4969-84E6-D5A87E74002D}" destId="{D5C4444A-C2ED-4E94-8356-89CA5CDCB33F}" srcOrd="1" destOrd="0" presId="urn:microsoft.com/office/officeart/2011/layout/CircleProcess"/>
    <dgm:cxn modelId="{A8D5F8A8-DABD-4CF8-8206-4973DFD60C96}" type="presParOf" srcId="{D5C4444A-C2ED-4E94-8356-89CA5CDCB33F}" destId="{FB365C17-A902-4A72-855B-EEDCCAC25253}" srcOrd="0" destOrd="0" presId="urn:microsoft.com/office/officeart/2011/layout/CircleProcess"/>
    <dgm:cxn modelId="{AE077836-75B9-47EB-AA5F-D3DB392EF69B}" type="presParOf" srcId="{2EBCB66E-4E59-4969-84E6-D5A87E74002D}" destId="{8A226CAE-C8FA-4C52-8DF9-268AFD1FEBF9}" srcOrd="2" destOrd="0" presId="urn:microsoft.com/office/officeart/2011/layout/CircleProcess"/>
    <dgm:cxn modelId="{264D81E8-9E3C-4EF1-9AFE-C37E7FB803F2}" type="presParOf" srcId="{2EBCB66E-4E59-4969-84E6-D5A87E74002D}" destId="{B85FD467-EAEC-41F5-9B63-19AF5E921223}" srcOrd="3" destOrd="0" presId="urn:microsoft.com/office/officeart/2011/layout/CircleProcess"/>
    <dgm:cxn modelId="{6F3D1F44-72E0-4226-B1ED-2E9BC528FA51}" type="presParOf" srcId="{B85FD467-EAEC-41F5-9B63-19AF5E921223}" destId="{4C2F6B51-197A-47CD-A251-03A1FEB69742}" srcOrd="0" destOrd="0" presId="urn:microsoft.com/office/officeart/2011/layout/CircleProcess"/>
    <dgm:cxn modelId="{9A2C4F1D-1422-4E8C-AB34-801E970FBE46}" type="presParOf" srcId="{2EBCB66E-4E59-4969-84E6-D5A87E74002D}" destId="{1D6FAB4E-1348-432D-AFF6-0904DA7085C1}" srcOrd="4" destOrd="0" presId="urn:microsoft.com/office/officeart/2011/layout/CircleProcess"/>
    <dgm:cxn modelId="{ABE02D63-3ECB-4A5D-9929-F928FAC68175}" type="presParOf" srcId="{1D6FAB4E-1348-432D-AFF6-0904DA7085C1}" destId="{5BFD3B0C-4F0A-4492-8035-C712C8F13FC5}" srcOrd="0" destOrd="0" presId="urn:microsoft.com/office/officeart/2011/layout/CircleProcess"/>
    <dgm:cxn modelId="{262B1B09-B89A-4C7E-A46D-A50BD0497652}" type="presParOf" srcId="{2EBCB66E-4E59-4969-84E6-D5A87E74002D}" destId="{E7A29F83-C733-44E5-8673-D56BAB5F2062}" srcOrd="5" destOrd="0" presId="urn:microsoft.com/office/officeart/2011/layout/CircleProcess"/>
    <dgm:cxn modelId="{09BFE303-404A-40C6-A0F1-D10EA27FCB6E}" type="presParOf" srcId="{2EBCB66E-4E59-4969-84E6-D5A87E74002D}" destId="{4AECCA59-C5C5-4916-804D-DC760116FFA4}" srcOrd="6" destOrd="0" presId="urn:microsoft.com/office/officeart/2011/layout/CircleProcess"/>
    <dgm:cxn modelId="{DC627E39-D7D4-4903-B800-4C886E1398EA}" type="presParOf" srcId="{4AECCA59-C5C5-4916-804D-DC760116FFA4}" destId="{C0F71007-9E2D-4A50-A9D0-1B5F748F86C9}" srcOrd="0" destOrd="0" presId="urn:microsoft.com/office/officeart/2011/layout/CircleProcess"/>
    <dgm:cxn modelId="{1C259BCE-41A1-4B42-B069-E587EF57DD29}" type="presParOf" srcId="{2EBCB66E-4E59-4969-84E6-D5A87E74002D}" destId="{88310B80-AF1D-4335-9CB6-3BC6F769C7D9}" srcOrd="7" destOrd="0" presId="urn:microsoft.com/office/officeart/2011/layout/CircleProcess"/>
    <dgm:cxn modelId="{7E7E71C2-E692-49BA-9574-32604A8AF833}" type="presParOf" srcId="{88310B80-AF1D-4335-9CB6-3BC6F769C7D9}" destId="{ED0B501C-D127-4F85-9DEF-1E0238FBBB75}" srcOrd="0" destOrd="0" presId="urn:microsoft.com/office/officeart/2011/layout/CircleProcess"/>
    <dgm:cxn modelId="{CC09BB7A-1329-4465-B0F2-83C5614EB4B5}" type="presParOf" srcId="{2EBCB66E-4E59-4969-84E6-D5A87E74002D}" destId="{9AAEE2D4-32E7-454D-A45B-244F1FB1EA8B}" srcOrd="8" destOrd="0" presId="urn:microsoft.com/office/officeart/2011/layout/CircleProcess"/>
    <dgm:cxn modelId="{6E16335F-D117-403C-9E67-0D859F8DFA57}" type="presParOf" srcId="{2EBCB66E-4E59-4969-84E6-D5A87E74002D}" destId="{2B9CCD1E-5D6E-4A36-B1AC-0941A3FE9328}" srcOrd="9" destOrd="0" presId="urn:microsoft.com/office/officeart/2011/layout/CircleProcess"/>
    <dgm:cxn modelId="{E7A15293-1CF0-4E46-90A0-F755D01FE777}" type="presParOf" srcId="{2B9CCD1E-5D6E-4A36-B1AC-0941A3FE9328}" destId="{74FCC052-338F-4431-B8C7-C3A3C480A78B}" srcOrd="0" destOrd="0" presId="urn:microsoft.com/office/officeart/2011/layout/CircleProcess"/>
    <dgm:cxn modelId="{F855DBD3-1E96-4AB9-AAAE-BA58BFBE8CC7}" type="presParOf" srcId="{2EBCB66E-4E59-4969-84E6-D5A87E74002D}" destId="{D3D5D05E-3EC9-423D-B281-360D3F770C3A}" srcOrd="10" destOrd="0" presId="urn:microsoft.com/office/officeart/2011/layout/CircleProcess"/>
    <dgm:cxn modelId="{D1210898-719B-46AF-9165-51F5A15ECFCB}" type="presParOf" srcId="{D3D5D05E-3EC9-423D-B281-360D3F770C3A}" destId="{676C947D-4061-43BC-BF4C-64A816F98B6E}" srcOrd="0" destOrd="0" presId="urn:microsoft.com/office/officeart/2011/layout/CircleProcess"/>
    <dgm:cxn modelId="{7D6F3DB4-DFE3-49DD-A7F0-43AA84F73D01}" type="presParOf" srcId="{2EBCB66E-4E59-4969-84E6-D5A87E74002D}" destId="{CD071FBF-5887-4AAE-94C1-D2E0B6194FAE}" srcOrd="11" destOrd="0" presId="urn:microsoft.com/office/officeart/2011/layout/CircleProcess"/>
    <dgm:cxn modelId="{85A3A9B6-9674-4249-81B8-ACD40A009EB0}" type="presParOf" srcId="{2EBCB66E-4E59-4969-84E6-D5A87E74002D}" destId="{2A1F3E4A-62A0-4A78-A225-A8CA2622EE1A}" srcOrd="12" destOrd="0" presId="urn:microsoft.com/office/officeart/2011/layout/CircleProcess"/>
    <dgm:cxn modelId="{40A41092-7230-4C6B-BD78-D1797757A1BD}" type="presParOf" srcId="{2A1F3E4A-62A0-4A78-A225-A8CA2622EE1A}" destId="{4C573A5A-45B6-44E7-B26C-50FAA58B0736}" srcOrd="0" destOrd="0" presId="urn:microsoft.com/office/officeart/2011/layout/CircleProcess"/>
    <dgm:cxn modelId="{E1691C66-0431-4498-9C1D-0A4E20A23DCB}" type="presParOf" srcId="{2EBCB66E-4E59-4969-84E6-D5A87E74002D}" destId="{F5E9C438-8A20-4A93-80C3-7A3CB4224958}" srcOrd="13" destOrd="0" presId="urn:microsoft.com/office/officeart/2011/layout/CircleProcess"/>
    <dgm:cxn modelId="{D15F073C-B169-42E4-ADAD-C22519FD718F}" type="presParOf" srcId="{F5E9C438-8A20-4A93-80C3-7A3CB4224958}" destId="{5FF2B3C1-100D-41F1-90B7-9E900050EA7A}" srcOrd="0" destOrd="0" presId="urn:microsoft.com/office/officeart/2011/layout/CircleProcess"/>
    <dgm:cxn modelId="{C6C335C2-2DD6-4706-B7FF-94EB0D96C3AA}" type="presParOf" srcId="{2EBCB66E-4E59-4969-84E6-D5A87E74002D}" destId="{82C3CBC6-DFA8-449A-9C74-5E13955A8AB4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A17D667-8847-404A-AFAA-FF3D747BF08D}" type="doc">
      <dgm:prSet loTypeId="urn:microsoft.com/office/officeart/2005/8/layout/default#17" loCatId="list" qsTypeId="urn:microsoft.com/office/officeart/2005/8/quickstyle/3d6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8EF3A1C-1ADD-47EC-A82E-4BA792BC29FD}">
      <dgm:prSet phldrT="[Text]"/>
      <dgm:spPr/>
      <dgm:t>
        <a:bodyPr/>
        <a:lstStyle/>
        <a:p>
          <a:r>
            <a:rPr lang="en-US" dirty="0"/>
            <a:t>Graphics</a:t>
          </a:r>
        </a:p>
      </dgm:t>
    </dgm:pt>
    <dgm:pt modelId="{D82F3AF1-5CF6-4712-9860-C61AFEC82400}" type="parTrans" cxnId="{A40DC582-1818-4944-8ADC-EDD2F6A7581B}">
      <dgm:prSet/>
      <dgm:spPr/>
      <dgm:t>
        <a:bodyPr/>
        <a:lstStyle/>
        <a:p>
          <a:endParaRPr lang="en-US"/>
        </a:p>
      </dgm:t>
    </dgm:pt>
    <dgm:pt modelId="{3FC514B7-4471-40D5-B55A-85628A408340}" type="sibTrans" cxnId="{A40DC582-1818-4944-8ADC-EDD2F6A7581B}">
      <dgm:prSet/>
      <dgm:spPr/>
      <dgm:t>
        <a:bodyPr/>
        <a:lstStyle/>
        <a:p>
          <a:endParaRPr lang="en-US"/>
        </a:p>
      </dgm:t>
    </dgm:pt>
    <dgm:pt modelId="{664D5DE2-39E8-4657-95A7-55F4420C1B18}">
      <dgm:prSet phldrT="[Text]"/>
      <dgm:spPr/>
      <dgm:t>
        <a:bodyPr/>
        <a:lstStyle/>
        <a:p>
          <a:r>
            <a:rPr lang="en-US" dirty="0"/>
            <a:t>Animation</a:t>
          </a:r>
        </a:p>
      </dgm:t>
    </dgm:pt>
    <dgm:pt modelId="{88F0CB40-37FF-43C8-970F-29C3A67CF3A9}" type="parTrans" cxnId="{28D5BAA9-4B0D-47A8-AD66-CBD5A3F25C86}">
      <dgm:prSet/>
      <dgm:spPr/>
      <dgm:t>
        <a:bodyPr/>
        <a:lstStyle/>
        <a:p>
          <a:endParaRPr lang="en-US"/>
        </a:p>
      </dgm:t>
    </dgm:pt>
    <dgm:pt modelId="{9756CF7E-EA0D-4759-8124-E1C42667A300}" type="sibTrans" cxnId="{28D5BAA9-4B0D-47A8-AD66-CBD5A3F25C86}">
      <dgm:prSet/>
      <dgm:spPr/>
      <dgm:t>
        <a:bodyPr/>
        <a:lstStyle/>
        <a:p>
          <a:endParaRPr lang="en-US"/>
        </a:p>
      </dgm:t>
    </dgm:pt>
    <dgm:pt modelId="{EE5DE7AC-E5E7-417B-ACB4-8747C1B3EE00}">
      <dgm:prSet phldrT="[Text]"/>
      <dgm:spPr/>
      <dgm:t>
        <a:bodyPr/>
        <a:lstStyle/>
        <a:p>
          <a:r>
            <a:rPr lang="en-US" dirty="0"/>
            <a:t>Audio</a:t>
          </a:r>
        </a:p>
      </dgm:t>
    </dgm:pt>
    <dgm:pt modelId="{0BC6ED44-64B1-49B9-9083-F073ECFFF800}" type="parTrans" cxnId="{ECEAC8EA-69E1-4FF1-A654-CAEEA85B41E4}">
      <dgm:prSet/>
      <dgm:spPr/>
      <dgm:t>
        <a:bodyPr/>
        <a:lstStyle/>
        <a:p>
          <a:endParaRPr lang="en-US"/>
        </a:p>
      </dgm:t>
    </dgm:pt>
    <dgm:pt modelId="{CE4C45D3-D297-473E-98F5-94FFC0FAF2D2}" type="sibTrans" cxnId="{ECEAC8EA-69E1-4FF1-A654-CAEEA85B41E4}">
      <dgm:prSet/>
      <dgm:spPr/>
      <dgm:t>
        <a:bodyPr/>
        <a:lstStyle/>
        <a:p>
          <a:endParaRPr lang="en-US"/>
        </a:p>
      </dgm:t>
    </dgm:pt>
    <dgm:pt modelId="{D6B24B1F-E926-4FE5-9787-C0812331BC98}">
      <dgm:prSet phldrT="[Text]"/>
      <dgm:spPr/>
      <dgm:t>
        <a:bodyPr/>
        <a:lstStyle/>
        <a:p>
          <a:r>
            <a:rPr lang="en-US" dirty="0"/>
            <a:t>Video</a:t>
          </a:r>
        </a:p>
      </dgm:t>
    </dgm:pt>
    <dgm:pt modelId="{1E92F9A8-4A5B-4947-8DF1-20C737A117E1}" type="parTrans" cxnId="{803A5B9C-4348-4960-95B5-6AC263836217}">
      <dgm:prSet/>
      <dgm:spPr/>
      <dgm:t>
        <a:bodyPr/>
        <a:lstStyle/>
        <a:p>
          <a:endParaRPr lang="en-US"/>
        </a:p>
      </dgm:t>
    </dgm:pt>
    <dgm:pt modelId="{7DCA81AF-437F-46E7-94FA-EA2C42A9C381}" type="sibTrans" cxnId="{803A5B9C-4348-4960-95B5-6AC263836217}">
      <dgm:prSet/>
      <dgm:spPr/>
      <dgm:t>
        <a:bodyPr/>
        <a:lstStyle/>
        <a:p>
          <a:endParaRPr lang="en-US"/>
        </a:p>
      </dgm:t>
    </dgm:pt>
    <dgm:pt modelId="{BE0D6DA5-AA6A-4970-82FB-278A89F3CBCC}">
      <dgm:prSet phldrT="[Text]"/>
      <dgm:spPr/>
      <dgm:t>
        <a:bodyPr/>
        <a:lstStyle/>
        <a:p>
          <a:r>
            <a:rPr lang="en-US" dirty="0"/>
            <a:t>Virtual Reality</a:t>
          </a:r>
        </a:p>
      </dgm:t>
    </dgm:pt>
    <dgm:pt modelId="{86771538-3AAE-4738-A84D-551341A4A04F}" type="parTrans" cxnId="{FF47B149-078F-4544-B177-A74D6E0551F7}">
      <dgm:prSet/>
      <dgm:spPr/>
      <dgm:t>
        <a:bodyPr/>
        <a:lstStyle/>
        <a:p>
          <a:endParaRPr lang="en-US"/>
        </a:p>
      </dgm:t>
    </dgm:pt>
    <dgm:pt modelId="{7E97BFCE-EE5A-4DE6-9ADC-FD06D486D91B}" type="sibTrans" cxnId="{FF47B149-078F-4544-B177-A74D6E0551F7}">
      <dgm:prSet/>
      <dgm:spPr/>
      <dgm:t>
        <a:bodyPr/>
        <a:lstStyle/>
        <a:p>
          <a:endParaRPr lang="en-US"/>
        </a:p>
      </dgm:t>
    </dgm:pt>
    <dgm:pt modelId="{A27EF118-7346-4A11-84DC-7F6DC626A48A}" type="pres">
      <dgm:prSet presAssocID="{BA17D667-8847-404A-AFAA-FF3D747BF08D}" presName="diagram" presStyleCnt="0">
        <dgm:presLayoutVars>
          <dgm:dir/>
          <dgm:resizeHandles val="exact"/>
        </dgm:presLayoutVars>
      </dgm:prSet>
      <dgm:spPr/>
    </dgm:pt>
    <dgm:pt modelId="{C8F2CF0F-61CB-4B02-9FC1-AA11FA5C46F3}" type="pres">
      <dgm:prSet presAssocID="{78EF3A1C-1ADD-47EC-A82E-4BA792BC29FD}" presName="node" presStyleLbl="node1" presStyleIdx="0" presStyleCnt="5">
        <dgm:presLayoutVars>
          <dgm:bulletEnabled val="1"/>
        </dgm:presLayoutVars>
      </dgm:prSet>
      <dgm:spPr/>
    </dgm:pt>
    <dgm:pt modelId="{A610E1A6-012B-4C4D-992B-9B803ABB9633}" type="pres">
      <dgm:prSet presAssocID="{3FC514B7-4471-40D5-B55A-85628A408340}" presName="sibTrans" presStyleCnt="0"/>
      <dgm:spPr/>
    </dgm:pt>
    <dgm:pt modelId="{C0103B91-77F3-453B-A0EB-3E2139E1C23F}" type="pres">
      <dgm:prSet presAssocID="{664D5DE2-39E8-4657-95A7-55F4420C1B18}" presName="node" presStyleLbl="node1" presStyleIdx="1" presStyleCnt="5">
        <dgm:presLayoutVars>
          <dgm:bulletEnabled val="1"/>
        </dgm:presLayoutVars>
      </dgm:prSet>
      <dgm:spPr/>
    </dgm:pt>
    <dgm:pt modelId="{A73B629D-8648-484B-90F1-346AB2F8155E}" type="pres">
      <dgm:prSet presAssocID="{9756CF7E-EA0D-4759-8124-E1C42667A300}" presName="sibTrans" presStyleCnt="0"/>
      <dgm:spPr/>
    </dgm:pt>
    <dgm:pt modelId="{2C21BF7B-716C-46CC-91D4-6BBD0A5D1FF7}" type="pres">
      <dgm:prSet presAssocID="{EE5DE7AC-E5E7-417B-ACB4-8747C1B3EE00}" presName="node" presStyleLbl="node1" presStyleIdx="2" presStyleCnt="5">
        <dgm:presLayoutVars>
          <dgm:bulletEnabled val="1"/>
        </dgm:presLayoutVars>
      </dgm:prSet>
      <dgm:spPr/>
    </dgm:pt>
    <dgm:pt modelId="{173977A9-0F8D-45A8-B694-60EED67CB0D9}" type="pres">
      <dgm:prSet presAssocID="{CE4C45D3-D297-473E-98F5-94FFC0FAF2D2}" presName="sibTrans" presStyleCnt="0"/>
      <dgm:spPr/>
    </dgm:pt>
    <dgm:pt modelId="{26F9500D-9A29-4E97-A624-BAC729B106B7}" type="pres">
      <dgm:prSet presAssocID="{D6B24B1F-E926-4FE5-9787-C0812331BC98}" presName="node" presStyleLbl="node1" presStyleIdx="3" presStyleCnt="5">
        <dgm:presLayoutVars>
          <dgm:bulletEnabled val="1"/>
        </dgm:presLayoutVars>
      </dgm:prSet>
      <dgm:spPr/>
    </dgm:pt>
    <dgm:pt modelId="{4CEC800A-DCF1-404D-A544-283C435CB8D6}" type="pres">
      <dgm:prSet presAssocID="{7DCA81AF-437F-46E7-94FA-EA2C42A9C381}" presName="sibTrans" presStyleCnt="0"/>
      <dgm:spPr/>
    </dgm:pt>
    <dgm:pt modelId="{A10BE2CA-8D09-4972-977F-595305A3F131}" type="pres">
      <dgm:prSet presAssocID="{BE0D6DA5-AA6A-4970-82FB-278A89F3CBCC}" presName="node" presStyleLbl="node1" presStyleIdx="4" presStyleCnt="5">
        <dgm:presLayoutVars>
          <dgm:bulletEnabled val="1"/>
        </dgm:presLayoutVars>
      </dgm:prSet>
      <dgm:spPr/>
    </dgm:pt>
  </dgm:ptLst>
  <dgm:cxnLst>
    <dgm:cxn modelId="{3F06DE12-3265-40C0-8E1B-6D1817E9F89A}" type="presOf" srcId="{EE5DE7AC-E5E7-417B-ACB4-8747C1B3EE00}" destId="{2C21BF7B-716C-46CC-91D4-6BBD0A5D1FF7}" srcOrd="0" destOrd="0" presId="urn:microsoft.com/office/officeart/2005/8/layout/default#17"/>
    <dgm:cxn modelId="{7A75343A-21B4-4BA6-AFE7-86833B6E35E3}" type="presOf" srcId="{664D5DE2-39E8-4657-95A7-55F4420C1B18}" destId="{C0103B91-77F3-453B-A0EB-3E2139E1C23F}" srcOrd="0" destOrd="0" presId="urn:microsoft.com/office/officeart/2005/8/layout/default#17"/>
    <dgm:cxn modelId="{FF47B149-078F-4544-B177-A74D6E0551F7}" srcId="{BA17D667-8847-404A-AFAA-FF3D747BF08D}" destId="{BE0D6DA5-AA6A-4970-82FB-278A89F3CBCC}" srcOrd="4" destOrd="0" parTransId="{86771538-3AAE-4738-A84D-551341A4A04F}" sibTransId="{7E97BFCE-EE5A-4DE6-9ADC-FD06D486D91B}"/>
    <dgm:cxn modelId="{FBC4C580-61EC-4CEB-B7E9-92C651D1B40F}" type="presOf" srcId="{BE0D6DA5-AA6A-4970-82FB-278A89F3CBCC}" destId="{A10BE2CA-8D09-4972-977F-595305A3F131}" srcOrd="0" destOrd="0" presId="urn:microsoft.com/office/officeart/2005/8/layout/default#17"/>
    <dgm:cxn modelId="{A40DC582-1818-4944-8ADC-EDD2F6A7581B}" srcId="{BA17D667-8847-404A-AFAA-FF3D747BF08D}" destId="{78EF3A1C-1ADD-47EC-A82E-4BA792BC29FD}" srcOrd="0" destOrd="0" parTransId="{D82F3AF1-5CF6-4712-9860-C61AFEC82400}" sibTransId="{3FC514B7-4471-40D5-B55A-85628A408340}"/>
    <dgm:cxn modelId="{097BD898-650A-495F-A5BD-3EECEF8AA4E3}" type="presOf" srcId="{BA17D667-8847-404A-AFAA-FF3D747BF08D}" destId="{A27EF118-7346-4A11-84DC-7F6DC626A48A}" srcOrd="0" destOrd="0" presId="urn:microsoft.com/office/officeart/2005/8/layout/default#17"/>
    <dgm:cxn modelId="{803A5B9C-4348-4960-95B5-6AC263836217}" srcId="{BA17D667-8847-404A-AFAA-FF3D747BF08D}" destId="{D6B24B1F-E926-4FE5-9787-C0812331BC98}" srcOrd="3" destOrd="0" parTransId="{1E92F9A8-4A5B-4947-8DF1-20C737A117E1}" sibTransId="{7DCA81AF-437F-46E7-94FA-EA2C42A9C381}"/>
    <dgm:cxn modelId="{28D5BAA9-4B0D-47A8-AD66-CBD5A3F25C86}" srcId="{BA17D667-8847-404A-AFAA-FF3D747BF08D}" destId="{664D5DE2-39E8-4657-95A7-55F4420C1B18}" srcOrd="1" destOrd="0" parTransId="{88F0CB40-37FF-43C8-970F-29C3A67CF3A9}" sibTransId="{9756CF7E-EA0D-4759-8124-E1C42667A300}"/>
    <dgm:cxn modelId="{F918DDD1-EED4-4299-9867-71C3E53F6483}" type="presOf" srcId="{78EF3A1C-1ADD-47EC-A82E-4BA792BC29FD}" destId="{C8F2CF0F-61CB-4B02-9FC1-AA11FA5C46F3}" srcOrd="0" destOrd="0" presId="urn:microsoft.com/office/officeart/2005/8/layout/default#17"/>
    <dgm:cxn modelId="{800B29D4-72D2-4C8B-8472-87797E51EDFB}" type="presOf" srcId="{D6B24B1F-E926-4FE5-9787-C0812331BC98}" destId="{26F9500D-9A29-4E97-A624-BAC729B106B7}" srcOrd="0" destOrd="0" presId="urn:microsoft.com/office/officeart/2005/8/layout/default#17"/>
    <dgm:cxn modelId="{ECEAC8EA-69E1-4FF1-A654-CAEEA85B41E4}" srcId="{BA17D667-8847-404A-AFAA-FF3D747BF08D}" destId="{EE5DE7AC-E5E7-417B-ACB4-8747C1B3EE00}" srcOrd="2" destOrd="0" parTransId="{0BC6ED44-64B1-49B9-9083-F073ECFFF800}" sibTransId="{CE4C45D3-D297-473E-98F5-94FFC0FAF2D2}"/>
    <dgm:cxn modelId="{7CF8CB84-2CDA-421D-8709-01B81D2A180F}" type="presParOf" srcId="{A27EF118-7346-4A11-84DC-7F6DC626A48A}" destId="{C8F2CF0F-61CB-4B02-9FC1-AA11FA5C46F3}" srcOrd="0" destOrd="0" presId="urn:microsoft.com/office/officeart/2005/8/layout/default#17"/>
    <dgm:cxn modelId="{890F716E-9BFA-4F5B-A055-2B90D10D1A77}" type="presParOf" srcId="{A27EF118-7346-4A11-84DC-7F6DC626A48A}" destId="{A610E1A6-012B-4C4D-992B-9B803ABB9633}" srcOrd="1" destOrd="0" presId="urn:microsoft.com/office/officeart/2005/8/layout/default#17"/>
    <dgm:cxn modelId="{5229F15C-4EE6-42F8-B3AB-C09E20057AA0}" type="presParOf" srcId="{A27EF118-7346-4A11-84DC-7F6DC626A48A}" destId="{C0103B91-77F3-453B-A0EB-3E2139E1C23F}" srcOrd="2" destOrd="0" presId="urn:microsoft.com/office/officeart/2005/8/layout/default#17"/>
    <dgm:cxn modelId="{9B0C2C9C-FE1A-4580-8787-27AF6D927694}" type="presParOf" srcId="{A27EF118-7346-4A11-84DC-7F6DC626A48A}" destId="{A73B629D-8648-484B-90F1-346AB2F8155E}" srcOrd="3" destOrd="0" presId="urn:microsoft.com/office/officeart/2005/8/layout/default#17"/>
    <dgm:cxn modelId="{CF3F3D0A-BF40-4324-AECA-2200C01F560C}" type="presParOf" srcId="{A27EF118-7346-4A11-84DC-7F6DC626A48A}" destId="{2C21BF7B-716C-46CC-91D4-6BBD0A5D1FF7}" srcOrd="4" destOrd="0" presId="urn:microsoft.com/office/officeart/2005/8/layout/default#17"/>
    <dgm:cxn modelId="{80DF85FE-C93B-4367-9245-A049AEF1C396}" type="presParOf" srcId="{A27EF118-7346-4A11-84DC-7F6DC626A48A}" destId="{173977A9-0F8D-45A8-B694-60EED67CB0D9}" srcOrd="5" destOrd="0" presId="urn:microsoft.com/office/officeart/2005/8/layout/default#17"/>
    <dgm:cxn modelId="{1D3D4906-D3C6-4F55-85E8-85621D26D6DC}" type="presParOf" srcId="{A27EF118-7346-4A11-84DC-7F6DC626A48A}" destId="{26F9500D-9A29-4E97-A624-BAC729B106B7}" srcOrd="6" destOrd="0" presId="urn:microsoft.com/office/officeart/2005/8/layout/default#17"/>
    <dgm:cxn modelId="{772A6A70-BAC5-4897-9285-ED6CA70E885F}" type="presParOf" srcId="{A27EF118-7346-4A11-84DC-7F6DC626A48A}" destId="{4CEC800A-DCF1-404D-A544-283C435CB8D6}" srcOrd="7" destOrd="0" presId="urn:microsoft.com/office/officeart/2005/8/layout/default#17"/>
    <dgm:cxn modelId="{23ED63CD-C0EC-4F33-8F8F-B9C683BC5DBA}" type="presParOf" srcId="{A27EF118-7346-4A11-84DC-7F6DC626A48A}" destId="{A10BE2CA-8D09-4972-977F-595305A3F131}" srcOrd="8" destOrd="0" presId="urn:microsoft.com/office/officeart/2005/8/layout/default#1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BCF56C6-F8EC-4821-B785-56A9890A78EE}" type="doc">
      <dgm:prSet loTypeId="urn:microsoft.com/office/officeart/2005/8/layout/vList2" loCatId="list" qsTypeId="urn:microsoft.com/office/officeart/2005/8/quickstyle/simple5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A32EC343-D074-493E-9A12-300A1022F3D9}">
      <dgm:prSet phldrT="[Text]"/>
      <dgm:spPr/>
      <dgm:t>
        <a:bodyPr/>
        <a:lstStyle/>
        <a:p>
          <a:r>
            <a:rPr lang="en-US" dirty="0"/>
            <a:t>A plug-in, or add-on, is a program that extends the capability of a browser</a:t>
          </a:r>
        </a:p>
      </dgm:t>
    </dgm:pt>
    <dgm:pt modelId="{FCDCE4D3-9403-429B-B5DD-25688957E801}" type="parTrans" cxnId="{DE8A1727-AF1B-43F8-BF95-4A8486DED5A7}">
      <dgm:prSet/>
      <dgm:spPr/>
      <dgm:t>
        <a:bodyPr/>
        <a:lstStyle/>
        <a:p>
          <a:endParaRPr lang="en-US"/>
        </a:p>
      </dgm:t>
    </dgm:pt>
    <dgm:pt modelId="{37D8B3A3-F926-484F-ABB0-A12EE74C59AE}" type="sibTrans" cxnId="{DE8A1727-AF1B-43F8-BF95-4A8486DED5A7}">
      <dgm:prSet/>
      <dgm:spPr/>
      <dgm:t>
        <a:bodyPr/>
        <a:lstStyle/>
        <a:p>
          <a:endParaRPr lang="en-US"/>
        </a:p>
      </dgm:t>
    </dgm:pt>
    <dgm:pt modelId="{F9EFD3B6-4DC3-45A9-BE16-172466CABC64}" type="pres">
      <dgm:prSet presAssocID="{8BCF56C6-F8EC-4821-B785-56A9890A78EE}" presName="linear" presStyleCnt="0">
        <dgm:presLayoutVars>
          <dgm:animLvl val="lvl"/>
          <dgm:resizeHandles val="exact"/>
        </dgm:presLayoutVars>
      </dgm:prSet>
      <dgm:spPr/>
    </dgm:pt>
    <dgm:pt modelId="{6DCD0ABB-DE58-46E0-ABDF-B42596192A07}" type="pres">
      <dgm:prSet presAssocID="{A32EC343-D074-493E-9A12-300A1022F3D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E8A1727-AF1B-43F8-BF95-4A8486DED5A7}" srcId="{8BCF56C6-F8EC-4821-B785-56A9890A78EE}" destId="{A32EC343-D074-493E-9A12-300A1022F3D9}" srcOrd="0" destOrd="0" parTransId="{FCDCE4D3-9403-429B-B5DD-25688957E801}" sibTransId="{37D8B3A3-F926-484F-ABB0-A12EE74C59AE}"/>
    <dgm:cxn modelId="{56ADFC85-EB95-4D1C-8EDB-E962BC071E44}" type="presOf" srcId="{A32EC343-D074-493E-9A12-300A1022F3D9}" destId="{6DCD0ABB-DE58-46E0-ABDF-B42596192A07}" srcOrd="0" destOrd="0" presId="urn:microsoft.com/office/officeart/2005/8/layout/vList2"/>
    <dgm:cxn modelId="{945435B3-5254-4C3F-9166-599E3A6CA0C3}" type="presOf" srcId="{8BCF56C6-F8EC-4821-B785-56A9890A78EE}" destId="{F9EFD3B6-4DC3-45A9-BE16-172466CABC64}" srcOrd="0" destOrd="0" presId="urn:microsoft.com/office/officeart/2005/8/layout/vList2"/>
    <dgm:cxn modelId="{31E78D29-77C8-4A03-96FE-9E9DDEE70A37}" type="presParOf" srcId="{F9EFD3B6-4DC3-45A9-BE16-172466CABC64}" destId="{6DCD0ABB-DE58-46E0-ABDF-B42596192A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F85102C-52AA-4C9D-8775-2FF712ADBFCB}" type="doc">
      <dgm:prSet loTypeId="urn:microsoft.com/office/officeart/2005/8/layout/default#18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4BE61A80-F514-4E80-B78E-1A2FBAB1DD95}">
      <dgm:prSet/>
      <dgm:spPr/>
      <dgm:t>
        <a:bodyPr/>
        <a:lstStyle/>
        <a:p>
          <a:r>
            <a:rPr lang="en-US" dirty="0"/>
            <a:t>Evolution of the Internet</a:t>
          </a:r>
        </a:p>
      </dgm:t>
    </dgm:pt>
    <dgm:pt modelId="{C03EAD1D-891A-4A33-B670-78A09894B497}" type="parTrans" cxnId="{D19A9A1D-8F9E-49BD-A27D-5CCFF51CF7C4}">
      <dgm:prSet/>
      <dgm:spPr/>
      <dgm:t>
        <a:bodyPr/>
        <a:lstStyle/>
        <a:p>
          <a:endParaRPr lang="en-US"/>
        </a:p>
      </dgm:t>
    </dgm:pt>
    <dgm:pt modelId="{67E33806-C16A-4992-B4F4-2D6B8D7A3ED2}" type="sibTrans" cxnId="{D19A9A1D-8F9E-49BD-A27D-5CCFF51CF7C4}">
      <dgm:prSet/>
      <dgm:spPr/>
      <dgm:t>
        <a:bodyPr/>
        <a:lstStyle/>
        <a:p>
          <a:endParaRPr lang="en-US"/>
        </a:p>
      </dgm:t>
    </dgm:pt>
    <dgm:pt modelId="{3833ACBC-7B4E-449A-B055-6F20C2451725}">
      <dgm:prSet/>
      <dgm:spPr/>
      <dgm:t>
        <a:bodyPr/>
        <a:lstStyle/>
        <a:p>
          <a:r>
            <a:rPr lang="en-US" dirty="0"/>
            <a:t>The web</a:t>
          </a:r>
        </a:p>
      </dgm:t>
    </dgm:pt>
    <dgm:pt modelId="{E424DBAF-F46B-4543-A04C-F368E6A8E116}" type="parTrans" cxnId="{ADA8BBA7-D6F9-46E6-B513-873EB435726A}">
      <dgm:prSet/>
      <dgm:spPr/>
      <dgm:t>
        <a:bodyPr/>
        <a:lstStyle/>
        <a:p>
          <a:endParaRPr lang="en-US"/>
        </a:p>
      </dgm:t>
    </dgm:pt>
    <dgm:pt modelId="{15118D1E-85CD-4DCE-A5EE-91D52F19F30D}" type="sibTrans" cxnId="{ADA8BBA7-D6F9-46E6-B513-873EB435726A}">
      <dgm:prSet/>
      <dgm:spPr/>
      <dgm:t>
        <a:bodyPr/>
        <a:lstStyle/>
        <a:p>
          <a:endParaRPr lang="en-US"/>
        </a:p>
      </dgm:t>
    </dgm:pt>
    <dgm:pt modelId="{62BF32D1-6D50-490A-B63E-4FBCA6E78BEC}">
      <dgm:prSet/>
      <dgm:spPr/>
      <dgm:t>
        <a:bodyPr/>
        <a:lstStyle/>
        <a:p>
          <a:r>
            <a:rPr lang="en-US" dirty="0"/>
            <a:t>Various types of websites and media</a:t>
          </a:r>
        </a:p>
      </dgm:t>
    </dgm:pt>
    <dgm:pt modelId="{8EF31E4E-24A9-47C5-A849-C684FEE941F0}" type="parTrans" cxnId="{D3441599-3876-49B5-B314-A8A6DD071C13}">
      <dgm:prSet/>
      <dgm:spPr/>
      <dgm:t>
        <a:bodyPr/>
        <a:lstStyle/>
        <a:p>
          <a:endParaRPr lang="en-US"/>
        </a:p>
      </dgm:t>
    </dgm:pt>
    <dgm:pt modelId="{BB4A4006-5287-42B3-BD8D-776A0D2E034C}" type="sibTrans" cxnId="{D3441599-3876-49B5-B314-A8A6DD071C13}">
      <dgm:prSet/>
      <dgm:spPr/>
      <dgm:t>
        <a:bodyPr/>
        <a:lstStyle/>
        <a:p>
          <a:endParaRPr lang="en-US"/>
        </a:p>
      </dgm:t>
    </dgm:pt>
    <dgm:pt modelId="{FF1F4778-F766-4209-AE63-8CC4C70D55CC}">
      <dgm:prSet/>
      <dgm:spPr/>
      <dgm:t>
        <a:bodyPr/>
        <a:lstStyle/>
        <a:p>
          <a:r>
            <a:rPr lang="en-US" dirty="0"/>
            <a:t>Other services available on the Internet</a:t>
          </a:r>
        </a:p>
      </dgm:t>
    </dgm:pt>
    <dgm:pt modelId="{FA1D7C85-7C32-4C5F-B717-BC2859B018F7}" type="parTrans" cxnId="{36DBA3F9-568D-45EB-8718-7AF81339CEA6}">
      <dgm:prSet/>
      <dgm:spPr/>
      <dgm:t>
        <a:bodyPr/>
        <a:lstStyle/>
        <a:p>
          <a:endParaRPr lang="en-US"/>
        </a:p>
      </dgm:t>
    </dgm:pt>
    <dgm:pt modelId="{50577DA8-C8EE-4A53-AB53-2E457668D526}" type="sibTrans" cxnId="{36DBA3F9-568D-45EB-8718-7AF81339CEA6}">
      <dgm:prSet/>
      <dgm:spPr/>
      <dgm:t>
        <a:bodyPr/>
        <a:lstStyle/>
        <a:p>
          <a:endParaRPr lang="en-US"/>
        </a:p>
      </dgm:t>
    </dgm:pt>
    <dgm:pt modelId="{67AE8987-CFFC-4F94-B1F9-BE867A43EAD1}">
      <dgm:prSet/>
      <dgm:spPr/>
      <dgm:t>
        <a:bodyPr/>
        <a:lstStyle/>
        <a:p>
          <a:r>
            <a:rPr lang="en-US" dirty="0"/>
            <a:t>Netiquette</a:t>
          </a:r>
        </a:p>
      </dgm:t>
    </dgm:pt>
    <dgm:pt modelId="{9C63B247-A549-41EF-9187-5925EE9A4363}" type="parTrans" cxnId="{8B2B3ECC-4BAF-4151-B584-3FFA9F998078}">
      <dgm:prSet/>
      <dgm:spPr/>
      <dgm:t>
        <a:bodyPr/>
        <a:lstStyle/>
        <a:p>
          <a:endParaRPr lang="en-US"/>
        </a:p>
      </dgm:t>
    </dgm:pt>
    <dgm:pt modelId="{D0E067CD-7A08-47BA-8E88-1517EC17D764}" type="sibTrans" cxnId="{8B2B3ECC-4BAF-4151-B584-3FFA9F998078}">
      <dgm:prSet/>
      <dgm:spPr/>
      <dgm:t>
        <a:bodyPr/>
        <a:lstStyle/>
        <a:p>
          <a:endParaRPr lang="en-US"/>
        </a:p>
      </dgm:t>
    </dgm:pt>
    <dgm:pt modelId="{83D7DC62-EB60-457E-92F5-18866EA92871}" type="pres">
      <dgm:prSet presAssocID="{CF85102C-52AA-4C9D-8775-2FF712ADBFCB}" presName="diagram" presStyleCnt="0">
        <dgm:presLayoutVars>
          <dgm:dir/>
          <dgm:resizeHandles val="exact"/>
        </dgm:presLayoutVars>
      </dgm:prSet>
      <dgm:spPr/>
    </dgm:pt>
    <dgm:pt modelId="{A2320912-8D9A-492B-894B-23596CF49463}" type="pres">
      <dgm:prSet presAssocID="{4BE61A80-F514-4E80-B78E-1A2FBAB1DD95}" presName="node" presStyleLbl="node1" presStyleIdx="0" presStyleCnt="5">
        <dgm:presLayoutVars>
          <dgm:bulletEnabled val="1"/>
        </dgm:presLayoutVars>
      </dgm:prSet>
      <dgm:spPr/>
    </dgm:pt>
    <dgm:pt modelId="{9563B308-9D7E-4AEF-8E39-DF2C5AADD5BC}" type="pres">
      <dgm:prSet presAssocID="{67E33806-C16A-4992-B4F4-2D6B8D7A3ED2}" presName="sibTrans" presStyleCnt="0"/>
      <dgm:spPr/>
    </dgm:pt>
    <dgm:pt modelId="{FD509FE3-450C-43C7-A447-AAB5716A55F9}" type="pres">
      <dgm:prSet presAssocID="{3833ACBC-7B4E-449A-B055-6F20C2451725}" presName="node" presStyleLbl="node1" presStyleIdx="1" presStyleCnt="5">
        <dgm:presLayoutVars>
          <dgm:bulletEnabled val="1"/>
        </dgm:presLayoutVars>
      </dgm:prSet>
      <dgm:spPr/>
    </dgm:pt>
    <dgm:pt modelId="{468105B7-7908-4A05-9EA1-A9289385F6CA}" type="pres">
      <dgm:prSet presAssocID="{15118D1E-85CD-4DCE-A5EE-91D52F19F30D}" presName="sibTrans" presStyleCnt="0"/>
      <dgm:spPr/>
    </dgm:pt>
    <dgm:pt modelId="{A2171E72-C1CF-412E-A8B6-F7FA4DD357A3}" type="pres">
      <dgm:prSet presAssocID="{62BF32D1-6D50-490A-B63E-4FBCA6E78BEC}" presName="node" presStyleLbl="node1" presStyleIdx="2" presStyleCnt="5">
        <dgm:presLayoutVars>
          <dgm:bulletEnabled val="1"/>
        </dgm:presLayoutVars>
      </dgm:prSet>
      <dgm:spPr/>
    </dgm:pt>
    <dgm:pt modelId="{383B51EC-AD01-445C-A938-1191FB00598A}" type="pres">
      <dgm:prSet presAssocID="{BB4A4006-5287-42B3-BD8D-776A0D2E034C}" presName="sibTrans" presStyleCnt="0"/>
      <dgm:spPr/>
    </dgm:pt>
    <dgm:pt modelId="{55EAA63B-E053-42D5-96B2-29B68A684C44}" type="pres">
      <dgm:prSet presAssocID="{FF1F4778-F766-4209-AE63-8CC4C70D55CC}" presName="node" presStyleLbl="node1" presStyleIdx="3" presStyleCnt="5">
        <dgm:presLayoutVars>
          <dgm:bulletEnabled val="1"/>
        </dgm:presLayoutVars>
      </dgm:prSet>
      <dgm:spPr/>
    </dgm:pt>
    <dgm:pt modelId="{74F64E9A-6E37-420E-988E-D5D2617DDA2B}" type="pres">
      <dgm:prSet presAssocID="{50577DA8-C8EE-4A53-AB53-2E457668D526}" presName="sibTrans" presStyleCnt="0"/>
      <dgm:spPr/>
    </dgm:pt>
    <dgm:pt modelId="{28B0AF15-0181-43F2-9463-0F2D6D0CA999}" type="pres">
      <dgm:prSet presAssocID="{67AE8987-CFFC-4F94-B1F9-BE867A43EAD1}" presName="node" presStyleLbl="node1" presStyleIdx="4" presStyleCnt="5">
        <dgm:presLayoutVars>
          <dgm:bulletEnabled val="1"/>
        </dgm:presLayoutVars>
      </dgm:prSet>
      <dgm:spPr/>
    </dgm:pt>
  </dgm:ptLst>
  <dgm:cxnLst>
    <dgm:cxn modelId="{CD5E0501-0CD4-4697-A800-22EE4D6D4644}" type="presOf" srcId="{67AE8987-CFFC-4F94-B1F9-BE867A43EAD1}" destId="{28B0AF15-0181-43F2-9463-0F2D6D0CA999}" srcOrd="0" destOrd="0" presId="urn:microsoft.com/office/officeart/2005/8/layout/default#18"/>
    <dgm:cxn modelId="{D19A9A1D-8F9E-49BD-A27D-5CCFF51CF7C4}" srcId="{CF85102C-52AA-4C9D-8775-2FF712ADBFCB}" destId="{4BE61A80-F514-4E80-B78E-1A2FBAB1DD95}" srcOrd="0" destOrd="0" parTransId="{C03EAD1D-891A-4A33-B670-78A09894B497}" sibTransId="{67E33806-C16A-4992-B4F4-2D6B8D7A3ED2}"/>
    <dgm:cxn modelId="{BA59211E-1C44-4F7F-A41A-4573EAAA110D}" type="presOf" srcId="{4BE61A80-F514-4E80-B78E-1A2FBAB1DD95}" destId="{A2320912-8D9A-492B-894B-23596CF49463}" srcOrd="0" destOrd="0" presId="urn:microsoft.com/office/officeart/2005/8/layout/default#18"/>
    <dgm:cxn modelId="{533D0532-6FEF-47DF-98A1-90BB5A99EE6E}" type="presOf" srcId="{FF1F4778-F766-4209-AE63-8CC4C70D55CC}" destId="{55EAA63B-E053-42D5-96B2-29B68A684C44}" srcOrd="0" destOrd="0" presId="urn:microsoft.com/office/officeart/2005/8/layout/default#18"/>
    <dgm:cxn modelId="{9D500769-7E13-4FF6-B2CE-E1D710ECB01F}" type="presOf" srcId="{3833ACBC-7B4E-449A-B055-6F20C2451725}" destId="{FD509FE3-450C-43C7-A447-AAB5716A55F9}" srcOrd="0" destOrd="0" presId="urn:microsoft.com/office/officeart/2005/8/layout/default#18"/>
    <dgm:cxn modelId="{86348771-8B78-41ED-AF34-93D672AFC024}" type="presOf" srcId="{62BF32D1-6D50-490A-B63E-4FBCA6E78BEC}" destId="{A2171E72-C1CF-412E-A8B6-F7FA4DD357A3}" srcOrd="0" destOrd="0" presId="urn:microsoft.com/office/officeart/2005/8/layout/default#18"/>
    <dgm:cxn modelId="{D3441599-3876-49B5-B314-A8A6DD071C13}" srcId="{CF85102C-52AA-4C9D-8775-2FF712ADBFCB}" destId="{62BF32D1-6D50-490A-B63E-4FBCA6E78BEC}" srcOrd="2" destOrd="0" parTransId="{8EF31E4E-24A9-47C5-A849-C684FEE941F0}" sibTransId="{BB4A4006-5287-42B3-BD8D-776A0D2E034C}"/>
    <dgm:cxn modelId="{ADA8BBA7-D6F9-46E6-B513-873EB435726A}" srcId="{CF85102C-52AA-4C9D-8775-2FF712ADBFCB}" destId="{3833ACBC-7B4E-449A-B055-6F20C2451725}" srcOrd="1" destOrd="0" parTransId="{E424DBAF-F46B-4543-A04C-F368E6A8E116}" sibTransId="{15118D1E-85CD-4DCE-A5EE-91D52F19F30D}"/>
    <dgm:cxn modelId="{38E323CB-CEDE-437D-9D75-328793514E95}" type="presOf" srcId="{CF85102C-52AA-4C9D-8775-2FF712ADBFCB}" destId="{83D7DC62-EB60-457E-92F5-18866EA92871}" srcOrd="0" destOrd="0" presId="urn:microsoft.com/office/officeart/2005/8/layout/default#18"/>
    <dgm:cxn modelId="{8B2B3ECC-4BAF-4151-B584-3FFA9F998078}" srcId="{CF85102C-52AA-4C9D-8775-2FF712ADBFCB}" destId="{67AE8987-CFFC-4F94-B1F9-BE867A43EAD1}" srcOrd="4" destOrd="0" parTransId="{9C63B247-A549-41EF-9187-5925EE9A4363}" sibTransId="{D0E067CD-7A08-47BA-8E88-1517EC17D764}"/>
    <dgm:cxn modelId="{36DBA3F9-568D-45EB-8718-7AF81339CEA6}" srcId="{CF85102C-52AA-4C9D-8775-2FF712ADBFCB}" destId="{FF1F4778-F766-4209-AE63-8CC4C70D55CC}" srcOrd="3" destOrd="0" parTransId="{FA1D7C85-7C32-4C5F-B717-BC2859B018F7}" sibTransId="{50577DA8-C8EE-4A53-AB53-2E457668D526}"/>
    <dgm:cxn modelId="{DDDBBFF8-D504-4516-A954-52AE34F5AAC4}" type="presParOf" srcId="{83D7DC62-EB60-457E-92F5-18866EA92871}" destId="{A2320912-8D9A-492B-894B-23596CF49463}" srcOrd="0" destOrd="0" presId="urn:microsoft.com/office/officeart/2005/8/layout/default#18"/>
    <dgm:cxn modelId="{69E47EC9-F59D-4033-9B90-857C25ACDB08}" type="presParOf" srcId="{83D7DC62-EB60-457E-92F5-18866EA92871}" destId="{9563B308-9D7E-4AEF-8E39-DF2C5AADD5BC}" srcOrd="1" destOrd="0" presId="urn:microsoft.com/office/officeart/2005/8/layout/default#18"/>
    <dgm:cxn modelId="{46C698CC-E943-4A86-ADBE-44281CC2F963}" type="presParOf" srcId="{83D7DC62-EB60-457E-92F5-18866EA92871}" destId="{FD509FE3-450C-43C7-A447-AAB5716A55F9}" srcOrd="2" destOrd="0" presId="urn:microsoft.com/office/officeart/2005/8/layout/default#18"/>
    <dgm:cxn modelId="{29C9396C-8D3A-4419-9671-884B892EE6E9}" type="presParOf" srcId="{83D7DC62-EB60-457E-92F5-18866EA92871}" destId="{468105B7-7908-4A05-9EA1-A9289385F6CA}" srcOrd="3" destOrd="0" presId="urn:microsoft.com/office/officeart/2005/8/layout/default#18"/>
    <dgm:cxn modelId="{0389D40A-5E98-464E-9D64-8237AEC8EA0B}" type="presParOf" srcId="{83D7DC62-EB60-457E-92F5-18866EA92871}" destId="{A2171E72-C1CF-412E-A8B6-F7FA4DD357A3}" srcOrd="4" destOrd="0" presId="urn:microsoft.com/office/officeart/2005/8/layout/default#18"/>
    <dgm:cxn modelId="{3B415AD1-5234-4765-9A0B-E963D57EB3B5}" type="presParOf" srcId="{83D7DC62-EB60-457E-92F5-18866EA92871}" destId="{383B51EC-AD01-445C-A938-1191FB00598A}" srcOrd="5" destOrd="0" presId="urn:microsoft.com/office/officeart/2005/8/layout/default#18"/>
    <dgm:cxn modelId="{9156333D-A130-4FAB-8BE4-4CF703DAC1A8}" type="presParOf" srcId="{83D7DC62-EB60-457E-92F5-18866EA92871}" destId="{55EAA63B-E053-42D5-96B2-29B68A684C44}" srcOrd="6" destOrd="0" presId="urn:microsoft.com/office/officeart/2005/8/layout/default#18"/>
    <dgm:cxn modelId="{DE52549C-DBD7-4C21-9C17-6E9B2DC88886}" type="presParOf" srcId="{83D7DC62-EB60-457E-92F5-18866EA92871}" destId="{74F64E9A-6E37-420E-988E-D5D2617DDA2B}" srcOrd="7" destOrd="0" presId="urn:microsoft.com/office/officeart/2005/8/layout/default#18"/>
    <dgm:cxn modelId="{DD2B74E0-737C-442D-86B1-CDF4C56AD246}" type="presParOf" srcId="{83D7DC62-EB60-457E-92F5-18866EA92871}" destId="{28B0AF15-0181-43F2-9463-0F2D6D0CA999}" srcOrd="8" destOrd="0" presId="urn:microsoft.com/office/officeart/2005/8/layout/default#1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BC15C7-9BC5-433D-92A7-BCC39A2CC830}" type="doc">
      <dgm:prSet loTypeId="urn:microsoft.com/office/officeart/2005/8/layout/default#13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D106D101-98E2-4ADD-B050-08FB6FD9C7E3}">
      <dgm:prSet phldrT="[Text]"/>
      <dgm:spPr/>
      <dgm:t>
        <a:bodyPr/>
        <a:lstStyle/>
        <a:p>
          <a:r>
            <a:rPr lang="en-US" dirty="0"/>
            <a:t>Describe uses of various types of websites</a:t>
          </a:r>
        </a:p>
      </dgm:t>
    </dgm:pt>
    <dgm:pt modelId="{685FBDA6-CC85-496D-A170-BC99493577D0}" type="parTrans" cxnId="{F6B034F9-891C-437A-8AF1-AD1C485BC557}">
      <dgm:prSet/>
      <dgm:spPr/>
      <dgm:t>
        <a:bodyPr/>
        <a:lstStyle/>
        <a:p>
          <a:endParaRPr lang="en-US"/>
        </a:p>
      </dgm:t>
    </dgm:pt>
    <dgm:pt modelId="{1B976BB2-06E8-4BEE-A370-A1865A421EA8}" type="sibTrans" cxnId="{F6B034F9-891C-437A-8AF1-AD1C485BC557}">
      <dgm:prSet/>
      <dgm:spPr/>
      <dgm:t>
        <a:bodyPr/>
        <a:lstStyle/>
        <a:p>
          <a:endParaRPr lang="en-US"/>
        </a:p>
      </dgm:t>
    </dgm:pt>
    <dgm:pt modelId="{F46D7C76-0141-4A97-A3BA-CE50D6B30053}">
      <dgm:prSet phldrT="[Text]"/>
      <dgm:spPr/>
      <dgm:t>
        <a:bodyPr/>
        <a:lstStyle/>
        <a:p>
          <a:r>
            <a:rPr lang="en-US" dirty="0"/>
            <a:t>Explain how the web uses graphics, animation, audio, video, and virtual reality</a:t>
          </a:r>
        </a:p>
      </dgm:t>
    </dgm:pt>
    <dgm:pt modelId="{CB61CECF-154B-4DB9-86BD-11C89ED065B7}" type="parTrans" cxnId="{67A09693-7E17-4A7A-97AF-935430BF4CE7}">
      <dgm:prSet/>
      <dgm:spPr/>
      <dgm:t>
        <a:bodyPr/>
        <a:lstStyle/>
        <a:p>
          <a:endParaRPr lang="en-US"/>
        </a:p>
      </dgm:t>
    </dgm:pt>
    <dgm:pt modelId="{D836DC36-0D83-47D3-B846-DF70273D920D}" type="sibTrans" cxnId="{67A09693-7E17-4A7A-97AF-935430BF4CE7}">
      <dgm:prSet/>
      <dgm:spPr/>
      <dgm:t>
        <a:bodyPr/>
        <a:lstStyle/>
        <a:p>
          <a:endParaRPr lang="en-US"/>
        </a:p>
      </dgm:t>
    </dgm:pt>
    <dgm:pt modelId="{1793BD71-A5C9-46B7-B958-7348B778BE86}">
      <dgm:prSet phldrT="[Text]"/>
      <dgm:spPr/>
      <dgm:t>
        <a:bodyPr/>
        <a:lstStyle/>
        <a:p>
          <a:r>
            <a:rPr lang="en-US" dirty="0"/>
            <a:t>Explain how email, email lists, instant messaging, chat rooms, online discussions, VoIP, and FTP work</a:t>
          </a:r>
        </a:p>
      </dgm:t>
    </dgm:pt>
    <dgm:pt modelId="{C7A98FAC-0636-4A03-A0DF-1FED259F8F37}" type="parTrans" cxnId="{A8A24832-D609-41C0-9D9D-FDC28C51F4B8}">
      <dgm:prSet/>
      <dgm:spPr/>
      <dgm:t>
        <a:bodyPr/>
        <a:lstStyle/>
        <a:p>
          <a:endParaRPr lang="en-US"/>
        </a:p>
      </dgm:t>
    </dgm:pt>
    <dgm:pt modelId="{FD48ED58-4FD9-4CA1-B5FA-254EAFD0EEC0}" type="sibTrans" cxnId="{A8A24832-D609-41C0-9D9D-FDC28C51F4B8}">
      <dgm:prSet/>
      <dgm:spPr/>
      <dgm:t>
        <a:bodyPr/>
        <a:lstStyle/>
        <a:p>
          <a:endParaRPr lang="en-US"/>
        </a:p>
      </dgm:t>
    </dgm:pt>
    <dgm:pt modelId="{4955A7E9-0C27-4E40-B010-E092979426C7}">
      <dgm:prSet phldrT="[Text]"/>
      <dgm:spPr/>
      <dgm:t>
        <a:bodyPr/>
        <a:lstStyle/>
        <a:p>
          <a:r>
            <a:rPr lang="en-US" dirty="0"/>
            <a:t>Identify the rules of netiquette</a:t>
          </a:r>
        </a:p>
      </dgm:t>
    </dgm:pt>
    <dgm:pt modelId="{D3842458-BD80-4DC0-BBA6-835F7C17EF98}" type="parTrans" cxnId="{DA3E65A3-BB40-4F8E-9310-C4120043EBA5}">
      <dgm:prSet/>
      <dgm:spPr/>
      <dgm:t>
        <a:bodyPr/>
        <a:lstStyle/>
        <a:p>
          <a:endParaRPr lang="en-US"/>
        </a:p>
      </dgm:t>
    </dgm:pt>
    <dgm:pt modelId="{3F714DD6-6ABB-492C-A2E9-639B174FA7AE}" type="sibTrans" cxnId="{DA3E65A3-BB40-4F8E-9310-C4120043EBA5}">
      <dgm:prSet/>
      <dgm:spPr/>
      <dgm:t>
        <a:bodyPr/>
        <a:lstStyle/>
        <a:p>
          <a:endParaRPr lang="en-US"/>
        </a:p>
      </dgm:t>
    </dgm:pt>
    <dgm:pt modelId="{80FC81BA-DF98-458F-8196-9FAAE212E1D4}">
      <dgm:prSet/>
      <dgm:spPr/>
      <dgm:t>
        <a:bodyPr/>
        <a:lstStyle/>
        <a:p>
          <a:r>
            <a:rPr lang="en-US" dirty="0"/>
            <a:t>Explain benefits and risks of using online social networks</a:t>
          </a:r>
        </a:p>
      </dgm:t>
    </dgm:pt>
    <dgm:pt modelId="{AA1EC787-3A8F-4C61-80D4-78DE1DC960B1}" type="parTrans" cxnId="{17884A7E-7193-4B9C-9A62-AB35E1B942A1}">
      <dgm:prSet/>
      <dgm:spPr/>
      <dgm:t>
        <a:bodyPr/>
        <a:lstStyle/>
        <a:p>
          <a:endParaRPr lang="en-US"/>
        </a:p>
      </dgm:t>
    </dgm:pt>
    <dgm:pt modelId="{4B0E9847-EEE1-4FF8-BD2E-74578E2662D7}" type="sibTrans" cxnId="{17884A7E-7193-4B9C-9A62-AB35E1B942A1}">
      <dgm:prSet/>
      <dgm:spPr/>
      <dgm:t>
        <a:bodyPr/>
        <a:lstStyle/>
        <a:p>
          <a:endParaRPr lang="en-US"/>
        </a:p>
      </dgm:t>
    </dgm:pt>
    <dgm:pt modelId="{0283AAF8-8E6B-4228-934C-18F9A9076AC0}" type="pres">
      <dgm:prSet presAssocID="{3DBC15C7-9BC5-433D-92A7-BCC39A2CC830}" presName="diagram" presStyleCnt="0">
        <dgm:presLayoutVars>
          <dgm:dir/>
          <dgm:resizeHandles val="exact"/>
        </dgm:presLayoutVars>
      </dgm:prSet>
      <dgm:spPr/>
    </dgm:pt>
    <dgm:pt modelId="{4A029313-D5D1-405C-9EC2-72406DD50B6D}" type="pres">
      <dgm:prSet presAssocID="{80FC81BA-DF98-458F-8196-9FAAE212E1D4}" presName="node" presStyleLbl="node1" presStyleIdx="0" presStyleCnt="5">
        <dgm:presLayoutVars>
          <dgm:bulletEnabled val="1"/>
        </dgm:presLayoutVars>
      </dgm:prSet>
      <dgm:spPr/>
    </dgm:pt>
    <dgm:pt modelId="{56995BD9-DE44-4BD2-94C3-355973518BAC}" type="pres">
      <dgm:prSet presAssocID="{4B0E9847-EEE1-4FF8-BD2E-74578E2662D7}" presName="sibTrans" presStyleCnt="0"/>
      <dgm:spPr/>
    </dgm:pt>
    <dgm:pt modelId="{2C05064A-AF3B-4300-BA44-77588901B427}" type="pres">
      <dgm:prSet presAssocID="{D106D101-98E2-4ADD-B050-08FB6FD9C7E3}" presName="node" presStyleLbl="node1" presStyleIdx="1" presStyleCnt="5">
        <dgm:presLayoutVars>
          <dgm:bulletEnabled val="1"/>
        </dgm:presLayoutVars>
      </dgm:prSet>
      <dgm:spPr/>
    </dgm:pt>
    <dgm:pt modelId="{EDCDCE41-86BA-475A-A518-EA8E02F91814}" type="pres">
      <dgm:prSet presAssocID="{1B976BB2-06E8-4BEE-A370-A1865A421EA8}" presName="sibTrans" presStyleCnt="0"/>
      <dgm:spPr/>
    </dgm:pt>
    <dgm:pt modelId="{DAC9E895-1A9D-4F01-A500-3D4A77CFF968}" type="pres">
      <dgm:prSet presAssocID="{F46D7C76-0141-4A97-A3BA-CE50D6B30053}" presName="node" presStyleLbl="node1" presStyleIdx="2" presStyleCnt="5">
        <dgm:presLayoutVars>
          <dgm:bulletEnabled val="1"/>
        </dgm:presLayoutVars>
      </dgm:prSet>
      <dgm:spPr/>
    </dgm:pt>
    <dgm:pt modelId="{6AC7172F-51A6-41E9-BD1B-371863C6DE06}" type="pres">
      <dgm:prSet presAssocID="{D836DC36-0D83-47D3-B846-DF70273D920D}" presName="sibTrans" presStyleCnt="0"/>
      <dgm:spPr/>
    </dgm:pt>
    <dgm:pt modelId="{7B724C91-18BB-44BC-9409-5D29A63C7B39}" type="pres">
      <dgm:prSet presAssocID="{1793BD71-A5C9-46B7-B958-7348B778BE86}" presName="node" presStyleLbl="node1" presStyleIdx="3" presStyleCnt="5">
        <dgm:presLayoutVars>
          <dgm:bulletEnabled val="1"/>
        </dgm:presLayoutVars>
      </dgm:prSet>
      <dgm:spPr/>
    </dgm:pt>
    <dgm:pt modelId="{4280BD13-9E8E-4C1D-8684-3DC4E8A11C01}" type="pres">
      <dgm:prSet presAssocID="{FD48ED58-4FD9-4CA1-B5FA-254EAFD0EEC0}" presName="sibTrans" presStyleCnt="0"/>
      <dgm:spPr/>
    </dgm:pt>
    <dgm:pt modelId="{1EE92121-7BDC-4819-8471-D3F83BE5D66A}" type="pres">
      <dgm:prSet presAssocID="{4955A7E9-0C27-4E40-B010-E092979426C7}" presName="node" presStyleLbl="node1" presStyleIdx="4" presStyleCnt="5">
        <dgm:presLayoutVars>
          <dgm:bulletEnabled val="1"/>
        </dgm:presLayoutVars>
      </dgm:prSet>
      <dgm:spPr/>
    </dgm:pt>
  </dgm:ptLst>
  <dgm:cxnLst>
    <dgm:cxn modelId="{3CD2F42D-8F60-49DC-96B5-E08E28E7C941}" type="presOf" srcId="{80FC81BA-DF98-458F-8196-9FAAE212E1D4}" destId="{4A029313-D5D1-405C-9EC2-72406DD50B6D}" srcOrd="0" destOrd="0" presId="urn:microsoft.com/office/officeart/2005/8/layout/default#13"/>
    <dgm:cxn modelId="{A8A24832-D609-41C0-9D9D-FDC28C51F4B8}" srcId="{3DBC15C7-9BC5-433D-92A7-BCC39A2CC830}" destId="{1793BD71-A5C9-46B7-B958-7348B778BE86}" srcOrd="3" destOrd="0" parTransId="{C7A98FAC-0636-4A03-A0DF-1FED259F8F37}" sibTransId="{FD48ED58-4FD9-4CA1-B5FA-254EAFD0EEC0}"/>
    <dgm:cxn modelId="{17884A7E-7193-4B9C-9A62-AB35E1B942A1}" srcId="{3DBC15C7-9BC5-433D-92A7-BCC39A2CC830}" destId="{80FC81BA-DF98-458F-8196-9FAAE212E1D4}" srcOrd="0" destOrd="0" parTransId="{AA1EC787-3A8F-4C61-80D4-78DE1DC960B1}" sibTransId="{4B0E9847-EEE1-4FF8-BD2E-74578E2662D7}"/>
    <dgm:cxn modelId="{4FFC6589-786D-4DF2-A682-5EF741F09AAC}" type="presOf" srcId="{D106D101-98E2-4ADD-B050-08FB6FD9C7E3}" destId="{2C05064A-AF3B-4300-BA44-77588901B427}" srcOrd="0" destOrd="0" presId="urn:microsoft.com/office/officeart/2005/8/layout/default#13"/>
    <dgm:cxn modelId="{67A09693-7E17-4A7A-97AF-935430BF4CE7}" srcId="{3DBC15C7-9BC5-433D-92A7-BCC39A2CC830}" destId="{F46D7C76-0141-4A97-A3BA-CE50D6B30053}" srcOrd="2" destOrd="0" parTransId="{CB61CECF-154B-4DB9-86BD-11C89ED065B7}" sibTransId="{D836DC36-0D83-47D3-B846-DF70273D920D}"/>
    <dgm:cxn modelId="{223BEB98-F255-4D14-977A-3125D52769F2}" type="presOf" srcId="{4955A7E9-0C27-4E40-B010-E092979426C7}" destId="{1EE92121-7BDC-4819-8471-D3F83BE5D66A}" srcOrd="0" destOrd="0" presId="urn:microsoft.com/office/officeart/2005/8/layout/default#13"/>
    <dgm:cxn modelId="{DA3E65A3-BB40-4F8E-9310-C4120043EBA5}" srcId="{3DBC15C7-9BC5-433D-92A7-BCC39A2CC830}" destId="{4955A7E9-0C27-4E40-B010-E092979426C7}" srcOrd="4" destOrd="0" parTransId="{D3842458-BD80-4DC0-BBA6-835F7C17EF98}" sibTransId="{3F714DD6-6ABB-492C-A2E9-639B174FA7AE}"/>
    <dgm:cxn modelId="{D8595AAC-2364-46CF-A57D-9BCA4B003A62}" type="presOf" srcId="{1793BD71-A5C9-46B7-B958-7348B778BE86}" destId="{7B724C91-18BB-44BC-9409-5D29A63C7B39}" srcOrd="0" destOrd="0" presId="urn:microsoft.com/office/officeart/2005/8/layout/default#13"/>
    <dgm:cxn modelId="{6B3CCDCA-00CA-4DA9-8265-9177A2D29B4C}" type="presOf" srcId="{F46D7C76-0141-4A97-A3BA-CE50D6B30053}" destId="{DAC9E895-1A9D-4F01-A500-3D4A77CFF968}" srcOrd="0" destOrd="0" presId="urn:microsoft.com/office/officeart/2005/8/layout/default#13"/>
    <dgm:cxn modelId="{F6B034F9-891C-437A-8AF1-AD1C485BC557}" srcId="{3DBC15C7-9BC5-433D-92A7-BCC39A2CC830}" destId="{D106D101-98E2-4ADD-B050-08FB6FD9C7E3}" srcOrd="1" destOrd="0" parTransId="{685FBDA6-CC85-496D-A170-BC99493577D0}" sibTransId="{1B976BB2-06E8-4BEE-A370-A1865A421EA8}"/>
    <dgm:cxn modelId="{30DDFCFA-1AC3-44F8-96AF-93A8815CC240}" type="presOf" srcId="{3DBC15C7-9BC5-433D-92A7-BCC39A2CC830}" destId="{0283AAF8-8E6B-4228-934C-18F9A9076AC0}" srcOrd="0" destOrd="0" presId="urn:microsoft.com/office/officeart/2005/8/layout/default#13"/>
    <dgm:cxn modelId="{FA4F86CD-8049-45E1-ADE9-A44FA28A8A0D}" type="presParOf" srcId="{0283AAF8-8E6B-4228-934C-18F9A9076AC0}" destId="{4A029313-D5D1-405C-9EC2-72406DD50B6D}" srcOrd="0" destOrd="0" presId="urn:microsoft.com/office/officeart/2005/8/layout/default#13"/>
    <dgm:cxn modelId="{C3F9BD02-18B2-4BBE-9F8D-5AB39416D504}" type="presParOf" srcId="{0283AAF8-8E6B-4228-934C-18F9A9076AC0}" destId="{56995BD9-DE44-4BD2-94C3-355973518BAC}" srcOrd="1" destOrd="0" presId="urn:microsoft.com/office/officeart/2005/8/layout/default#13"/>
    <dgm:cxn modelId="{058450D9-5D6D-4888-93AC-6631C993B54C}" type="presParOf" srcId="{0283AAF8-8E6B-4228-934C-18F9A9076AC0}" destId="{2C05064A-AF3B-4300-BA44-77588901B427}" srcOrd="2" destOrd="0" presId="urn:microsoft.com/office/officeart/2005/8/layout/default#13"/>
    <dgm:cxn modelId="{8436EEDC-927B-4F50-94AB-38B8338E6B49}" type="presParOf" srcId="{0283AAF8-8E6B-4228-934C-18F9A9076AC0}" destId="{EDCDCE41-86BA-475A-A518-EA8E02F91814}" srcOrd="3" destOrd="0" presId="urn:microsoft.com/office/officeart/2005/8/layout/default#13"/>
    <dgm:cxn modelId="{F5691745-3587-4871-BCB3-D8D85EF88932}" type="presParOf" srcId="{0283AAF8-8E6B-4228-934C-18F9A9076AC0}" destId="{DAC9E895-1A9D-4F01-A500-3D4A77CFF968}" srcOrd="4" destOrd="0" presId="urn:microsoft.com/office/officeart/2005/8/layout/default#13"/>
    <dgm:cxn modelId="{F484A7BC-34DB-4DE1-A355-DFBE5167630F}" type="presParOf" srcId="{0283AAF8-8E6B-4228-934C-18F9A9076AC0}" destId="{6AC7172F-51A6-41E9-BD1B-371863C6DE06}" srcOrd="5" destOrd="0" presId="urn:microsoft.com/office/officeart/2005/8/layout/default#13"/>
    <dgm:cxn modelId="{F5844AA5-4E44-484D-96C6-952CAC43172D}" type="presParOf" srcId="{0283AAF8-8E6B-4228-934C-18F9A9076AC0}" destId="{7B724C91-18BB-44BC-9409-5D29A63C7B39}" srcOrd="6" destOrd="0" presId="urn:microsoft.com/office/officeart/2005/8/layout/default#13"/>
    <dgm:cxn modelId="{8848F6F6-F73A-40E2-AABD-D18BCC77B11B}" type="presParOf" srcId="{0283AAF8-8E6B-4228-934C-18F9A9076AC0}" destId="{4280BD13-9E8E-4C1D-8684-3DC4E8A11C01}" srcOrd="7" destOrd="0" presId="urn:microsoft.com/office/officeart/2005/8/layout/default#13"/>
    <dgm:cxn modelId="{098CEDF4-52B4-4D97-B2A0-848603F97B18}" type="presParOf" srcId="{0283AAF8-8E6B-4228-934C-18F9A9076AC0}" destId="{1EE92121-7BDC-4819-8471-D3F83BE5D66A}" srcOrd="8" destOrd="0" presId="urn:microsoft.com/office/officeart/2005/8/layout/default#1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29EA5B-AFCF-4670-AD43-8C8D0BF3E278}" type="doc">
      <dgm:prSet loTypeId="urn:microsoft.com/office/officeart/2005/8/layout/default#14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E0ECEA7E-6EA1-40AE-941D-F33D475E6736}">
      <dgm:prSet phldrT="[Text]"/>
      <dgm:spPr/>
      <dgm:t>
        <a:bodyPr/>
        <a:lstStyle/>
        <a:p>
          <a:r>
            <a:rPr lang="en-US" dirty="0"/>
            <a:t>Allow scientists at different physical locations to share information and work together</a:t>
          </a:r>
        </a:p>
      </dgm:t>
    </dgm:pt>
    <dgm:pt modelId="{D5DE24F7-1CFC-402A-857A-45520FD06C43}" type="parTrans" cxnId="{BDB2D09C-EEBF-459D-91D2-6F4CCF6D52BB}">
      <dgm:prSet/>
      <dgm:spPr/>
      <dgm:t>
        <a:bodyPr/>
        <a:lstStyle/>
        <a:p>
          <a:endParaRPr lang="en-US"/>
        </a:p>
      </dgm:t>
    </dgm:pt>
    <dgm:pt modelId="{F20C3DC4-5F58-49F9-AAA8-EC9158BEE7DD}" type="sibTrans" cxnId="{BDB2D09C-EEBF-459D-91D2-6F4CCF6D52BB}">
      <dgm:prSet/>
      <dgm:spPr/>
      <dgm:t>
        <a:bodyPr/>
        <a:lstStyle/>
        <a:p>
          <a:endParaRPr lang="en-US"/>
        </a:p>
      </dgm:t>
    </dgm:pt>
    <dgm:pt modelId="{1BB796E6-A079-4143-938E-7A9136FEFAB4}">
      <dgm:prSet phldrT="[Text]"/>
      <dgm:spPr/>
      <dgm:t>
        <a:bodyPr/>
        <a:lstStyle/>
        <a:p>
          <a:r>
            <a:rPr lang="en-US" dirty="0"/>
            <a:t>Function even if part of the network were disabled or destroyed by a disaster</a:t>
          </a:r>
        </a:p>
      </dgm:t>
    </dgm:pt>
    <dgm:pt modelId="{66BA3D47-4081-4295-B74E-F0E06CC25589}" type="parTrans" cxnId="{0A701F32-4E03-441F-8680-D626A9AF5E59}">
      <dgm:prSet/>
      <dgm:spPr/>
      <dgm:t>
        <a:bodyPr/>
        <a:lstStyle/>
        <a:p>
          <a:endParaRPr lang="en-US"/>
        </a:p>
      </dgm:t>
    </dgm:pt>
    <dgm:pt modelId="{615BF828-0464-43BA-B177-0BA2C25894FA}" type="sibTrans" cxnId="{0A701F32-4E03-441F-8680-D626A9AF5E59}">
      <dgm:prSet/>
      <dgm:spPr/>
      <dgm:t>
        <a:bodyPr/>
        <a:lstStyle/>
        <a:p>
          <a:endParaRPr lang="en-US"/>
        </a:p>
      </dgm:t>
    </dgm:pt>
    <dgm:pt modelId="{431B7803-CEDA-4710-A40E-6006114BDE03}" type="pres">
      <dgm:prSet presAssocID="{FC29EA5B-AFCF-4670-AD43-8C8D0BF3E278}" presName="diagram" presStyleCnt="0">
        <dgm:presLayoutVars>
          <dgm:dir/>
          <dgm:resizeHandles val="exact"/>
        </dgm:presLayoutVars>
      </dgm:prSet>
      <dgm:spPr/>
    </dgm:pt>
    <dgm:pt modelId="{8CD95873-1087-43EF-BBED-83526C5EABFE}" type="pres">
      <dgm:prSet presAssocID="{E0ECEA7E-6EA1-40AE-941D-F33D475E6736}" presName="node" presStyleLbl="node1" presStyleIdx="0" presStyleCnt="2">
        <dgm:presLayoutVars>
          <dgm:bulletEnabled val="1"/>
        </dgm:presLayoutVars>
      </dgm:prSet>
      <dgm:spPr/>
    </dgm:pt>
    <dgm:pt modelId="{730A356A-7DC2-4C05-A5EA-81D5A6FD9134}" type="pres">
      <dgm:prSet presAssocID="{F20C3DC4-5F58-49F9-AAA8-EC9158BEE7DD}" presName="sibTrans" presStyleCnt="0"/>
      <dgm:spPr/>
    </dgm:pt>
    <dgm:pt modelId="{513CBBF7-51A9-4BB2-8E68-BAEDEEAEDD95}" type="pres">
      <dgm:prSet presAssocID="{1BB796E6-A079-4143-938E-7A9136FEFAB4}" presName="node" presStyleLbl="node1" presStyleIdx="1" presStyleCnt="2">
        <dgm:presLayoutVars>
          <dgm:bulletEnabled val="1"/>
        </dgm:presLayoutVars>
      </dgm:prSet>
      <dgm:spPr/>
    </dgm:pt>
  </dgm:ptLst>
  <dgm:cxnLst>
    <dgm:cxn modelId="{0A701F32-4E03-441F-8680-D626A9AF5E59}" srcId="{FC29EA5B-AFCF-4670-AD43-8C8D0BF3E278}" destId="{1BB796E6-A079-4143-938E-7A9136FEFAB4}" srcOrd="1" destOrd="0" parTransId="{66BA3D47-4081-4295-B74E-F0E06CC25589}" sibTransId="{615BF828-0464-43BA-B177-0BA2C25894FA}"/>
    <dgm:cxn modelId="{7511A93B-074C-4BA9-8BD6-ECBE17A941FA}" type="presOf" srcId="{E0ECEA7E-6EA1-40AE-941D-F33D475E6736}" destId="{8CD95873-1087-43EF-BBED-83526C5EABFE}" srcOrd="0" destOrd="0" presId="urn:microsoft.com/office/officeart/2005/8/layout/default#14"/>
    <dgm:cxn modelId="{BDB2D09C-EEBF-459D-91D2-6F4CCF6D52BB}" srcId="{FC29EA5B-AFCF-4670-AD43-8C8D0BF3E278}" destId="{E0ECEA7E-6EA1-40AE-941D-F33D475E6736}" srcOrd="0" destOrd="0" parTransId="{D5DE24F7-1CFC-402A-857A-45520FD06C43}" sibTransId="{F20C3DC4-5F58-49F9-AAA8-EC9158BEE7DD}"/>
    <dgm:cxn modelId="{1F37E6AE-EED2-457D-B25E-13ECBDFBB297}" type="presOf" srcId="{1BB796E6-A079-4143-938E-7A9136FEFAB4}" destId="{513CBBF7-51A9-4BB2-8E68-BAEDEEAEDD95}" srcOrd="0" destOrd="0" presId="urn:microsoft.com/office/officeart/2005/8/layout/default#14"/>
    <dgm:cxn modelId="{9901B2BC-68F0-4A70-80C5-5411C08A3AB2}" type="presOf" srcId="{FC29EA5B-AFCF-4670-AD43-8C8D0BF3E278}" destId="{431B7803-CEDA-4710-A40E-6006114BDE03}" srcOrd="0" destOrd="0" presId="urn:microsoft.com/office/officeart/2005/8/layout/default#14"/>
    <dgm:cxn modelId="{9DDBDA95-6A22-468E-B5D9-0A1857040302}" type="presParOf" srcId="{431B7803-CEDA-4710-A40E-6006114BDE03}" destId="{8CD95873-1087-43EF-BBED-83526C5EABFE}" srcOrd="0" destOrd="0" presId="urn:microsoft.com/office/officeart/2005/8/layout/default#14"/>
    <dgm:cxn modelId="{AB871D5D-3907-44CF-A654-4A23D5DA3083}" type="presParOf" srcId="{431B7803-CEDA-4710-A40E-6006114BDE03}" destId="{730A356A-7DC2-4C05-A5EA-81D5A6FD9134}" srcOrd="1" destOrd="0" presId="urn:microsoft.com/office/officeart/2005/8/layout/default#14"/>
    <dgm:cxn modelId="{81F0E491-F6C5-480C-822F-C49ACA36C203}" type="presParOf" srcId="{431B7803-CEDA-4710-A40E-6006114BDE03}" destId="{513CBBF7-51A9-4BB2-8E68-BAEDEEAEDD95}" srcOrd="2" destOrd="0" presId="urn:microsoft.com/office/officeart/2005/8/layout/default#1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253AE7-8A70-4D39-92CE-4D52B5062F82}" type="doc">
      <dgm:prSet loTypeId="urn:microsoft.com/office/officeart/2005/8/layout/hProcess11" loCatId="process" qsTypeId="urn:microsoft.com/office/officeart/2005/8/quickstyle/simple1" qsCatId="simple" csTypeId="urn:microsoft.com/office/officeart/2005/8/colors/accent4_2" csCatId="accent4" phldr="1"/>
      <dgm:spPr/>
    </dgm:pt>
    <dgm:pt modelId="{BB52A09F-A2D8-4900-9A6A-56190F4EDF10}">
      <dgm:prSet phldrT="[Text]"/>
      <dgm:spPr/>
      <dgm:t>
        <a:bodyPr/>
        <a:lstStyle/>
        <a:p>
          <a:r>
            <a:rPr lang="en-US" b="1" dirty="0"/>
            <a:t>1969</a:t>
          </a:r>
          <a:r>
            <a:rPr lang="en-US" b="0" dirty="0"/>
            <a:t> ARPANET becomes functional</a:t>
          </a:r>
          <a:endParaRPr lang="en-US" b="1" dirty="0"/>
        </a:p>
      </dgm:t>
    </dgm:pt>
    <dgm:pt modelId="{E13AB538-1C3E-4E72-87B9-7BDF42231C37}" type="parTrans" cxnId="{92387D38-395E-4EAC-97FB-87F7D8CC9AE9}">
      <dgm:prSet/>
      <dgm:spPr/>
      <dgm:t>
        <a:bodyPr/>
        <a:lstStyle/>
        <a:p>
          <a:endParaRPr lang="en-US"/>
        </a:p>
      </dgm:t>
    </dgm:pt>
    <dgm:pt modelId="{5906D551-B1CF-44B5-88F9-C5AA67DB7C8E}" type="sibTrans" cxnId="{92387D38-395E-4EAC-97FB-87F7D8CC9AE9}">
      <dgm:prSet/>
      <dgm:spPr/>
      <dgm:t>
        <a:bodyPr/>
        <a:lstStyle/>
        <a:p>
          <a:endParaRPr lang="en-US"/>
        </a:p>
      </dgm:t>
    </dgm:pt>
    <dgm:pt modelId="{76A34F35-C54D-4C14-A8B7-751B9442E303}">
      <dgm:prSet phldrT="[Text]"/>
      <dgm:spPr/>
      <dgm:t>
        <a:bodyPr/>
        <a:lstStyle/>
        <a:p>
          <a:r>
            <a:rPr lang="en-US" b="1" dirty="0"/>
            <a:t>1984</a:t>
          </a:r>
          <a:r>
            <a:rPr lang="en-US" b="0" dirty="0"/>
            <a:t> ARPANET has more than 1,000 individual computers linked as hosts</a:t>
          </a:r>
          <a:endParaRPr lang="en-US" b="1" dirty="0"/>
        </a:p>
      </dgm:t>
    </dgm:pt>
    <dgm:pt modelId="{DE67B019-2985-4C95-9794-9D52C58D3D9E}" type="parTrans" cxnId="{ED694E83-A436-4B9D-B567-BC338A217C12}">
      <dgm:prSet/>
      <dgm:spPr/>
      <dgm:t>
        <a:bodyPr/>
        <a:lstStyle/>
        <a:p>
          <a:endParaRPr lang="en-US"/>
        </a:p>
      </dgm:t>
    </dgm:pt>
    <dgm:pt modelId="{9575F98A-512B-4EEC-9DF3-A8A409749B3F}" type="sibTrans" cxnId="{ED694E83-A436-4B9D-B567-BC338A217C12}">
      <dgm:prSet/>
      <dgm:spPr/>
      <dgm:t>
        <a:bodyPr/>
        <a:lstStyle/>
        <a:p>
          <a:endParaRPr lang="en-US"/>
        </a:p>
      </dgm:t>
    </dgm:pt>
    <dgm:pt modelId="{F87D65D4-8292-4F1A-8137-D315DB9085C1}">
      <dgm:prSet phldrT="[Text]"/>
      <dgm:spPr/>
      <dgm:t>
        <a:bodyPr/>
        <a:lstStyle/>
        <a:p>
          <a:r>
            <a:rPr lang="en-US" b="1" dirty="0"/>
            <a:t>Today</a:t>
          </a:r>
          <a:r>
            <a:rPr lang="en-US" b="0" dirty="0"/>
            <a:t> Millions of hosts connect to the Internet</a:t>
          </a:r>
          <a:endParaRPr lang="en-US" b="1" dirty="0"/>
        </a:p>
      </dgm:t>
    </dgm:pt>
    <dgm:pt modelId="{85F4618F-06D6-4A30-8817-92BD03830AEF}" type="parTrans" cxnId="{479C4BDD-0954-437A-9CDE-E9A13ED7EDAF}">
      <dgm:prSet/>
      <dgm:spPr/>
      <dgm:t>
        <a:bodyPr/>
        <a:lstStyle/>
        <a:p>
          <a:endParaRPr lang="en-US"/>
        </a:p>
      </dgm:t>
    </dgm:pt>
    <dgm:pt modelId="{BF48ACA2-D6DF-48E7-B41D-C78D653A3562}" type="sibTrans" cxnId="{479C4BDD-0954-437A-9CDE-E9A13ED7EDAF}">
      <dgm:prSet/>
      <dgm:spPr/>
      <dgm:t>
        <a:bodyPr/>
        <a:lstStyle/>
        <a:p>
          <a:endParaRPr lang="en-US"/>
        </a:p>
      </dgm:t>
    </dgm:pt>
    <dgm:pt modelId="{0D3899E7-7133-4F58-BE0F-81BCAC713E73}" type="pres">
      <dgm:prSet presAssocID="{81253AE7-8A70-4D39-92CE-4D52B5062F82}" presName="Name0" presStyleCnt="0">
        <dgm:presLayoutVars>
          <dgm:dir/>
          <dgm:resizeHandles val="exact"/>
        </dgm:presLayoutVars>
      </dgm:prSet>
      <dgm:spPr/>
    </dgm:pt>
    <dgm:pt modelId="{0D051AE9-F5F7-48C5-942F-4392BF73A3E9}" type="pres">
      <dgm:prSet presAssocID="{81253AE7-8A70-4D39-92CE-4D52B5062F82}" presName="arrow" presStyleLbl="bgShp" presStyleIdx="0" presStyleCnt="1" custAng="0" custLinFactNeighborX="-1724" custLinFactNeighborY="-1230"/>
      <dgm:spPr/>
    </dgm:pt>
    <dgm:pt modelId="{DEB3B48A-A00F-47DB-A16D-DF17F5F95A3A}" type="pres">
      <dgm:prSet presAssocID="{81253AE7-8A70-4D39-92CE-4D52B5062F82}" presName="points" presStyleCnt="0"/>
      <dgm:spPr/>
    </dgm:pt>
    <dgm:pt modelId="{F64780A7-42A6-4427-BE79-F72EE70E48AA}" type="pres">
      <dgm:prSet presAssocID="{BB52A09F-A2D8-4900-9A6A-56190F4EDF10}" presName="compositeA" presStyleCnt="0"/>
      <dgm:spPr/>
    </dgm:pt>
    <dgm:pt modelId="{94D1E4A6-B294-4860-88FA-862556FBB116}" type="pres">
      <dgm:prSet presAssocID="{BB52A09F-A2D8-4900-9A6A-56190F4EDF10}" presName="textA" presStyleLbl="revTx" presStyleIdx="0" presStyleCnt="3">
        <dgm:presLayoutVars>
          <dgm:bulletEnabled val="1"/>
        </dgm:presLayoutVars>
      </dgm:prSet>
      <dgm:spPr/>
    </dgm:pt>
    <dgm:pt modelId="{D9A7E91E-FAEF-4335-8ED1-4EF85A016F56}" type="pres">
      <dgm:prSet presAssocID="{BB52A09F-A2D8-4900-9A6A-56190F4EDF10}" presName="circleA" presStyleLbl="node1" presStyleIdx="0" presStyleCnt="3"/>
      <dgm:spPr/>
    </dgm:pt>
    <dgm:pt modelId="{6E0C2F03-D804-42A5-881F-B20B8AB6C5E5}" type="pres">
      <dgm:prSet presAssocID="{BB52A09F-A2D8-4900-9A6A-56190F4EDF10}" presName="spaceA" presStyleCnt="0"/>
      <dgm:spPr/>
    </dgm:pt>
    <dgm:pt modelId="{5FBBCDC7-BBA9-4A72-9FC3-F4A65DEEABF8}" type="pres">
      <dgm:prSet presAssocID="{5906D551-B1CF-44B5-88F9-C5AA67DB7C8E}" presName="space" presStyleCnt="0"/>
      <dgm:spPr/>
    </dgm:pt>
    <dgm:pt modelId="{4D487C9A-04E7-4E48-B879-9D384302128C}" type="pres">
      <dgm:prSet presAssocID="{76A34F35-C54D-4C14-A8B7-751B9442E303}" presName="compositeB" presStyleCnt="0"/>
      <dgm:spPr/>
    </dgm:pt>
    <dgm:pt modelId="{7B3AF81A-020B-4AFB-8EE1-C16C44DB5FFF}" type="pres">
      <dgm:prSet presAssocID="{76A34F35-C54D-4C14-A8B7-751B9442E303}" presName="textB" presStyleLbl="revTx" presStyleIdx="1" presStyleCnt="3">
        <dgm:presLayoutVars>
          <dgm:bulletEnabled val="1"/>
        </dgm:presLayoutVars>
      </dgm:prSet>
      <dgm:spPr/>
    </dgm:pt>
    <dgm:pt modelId="{644DFC2F-FF57-44ED-918C-53FC6E359213}" type="pres">
      <dgm:prSet presAssocID="{76A34F35-C54D-4C14-A8B7-751B9442E303}" presName="circleB" presStyleLbl="node1" presStyleIdx="1" presStyleCnt="3"/>
      <dgm:spPr/>
    </dgm:pt>
    <dgm:pt modelId="{81D73B17-7F83-4867-A703-48211A843ABE}" type="pres">
      <dgm:prSet presAssocID="{76A34F35-C54D-4C14-A8B7-751B9442E303}" presName="spaceB" presStyleCnt="0"/>
      <dgm:spPr/>
    </dgm:pt>
    <dgm:pt modelId="{42C7B30D-90BD-49EA-AD14-4259605B87B5}" type="pres">
      <dgm:prSet presAssocID="{9575F98A-512B-4EEC-9DF3-A8A409749B3F}" presName="space" presStyleCnt="0"/>
      <dgm:spPr/>
    </dgm:pt>
    <dgm:pt modelId="{40B86C36-3789-4068-B38A-36E69CB821B0}" type="pres">
      <dgm:prSet presAssocID="{F87D65D4-8292-4F1A-8137-D315DB9085C1}" presName="compositeA" presStyleCnt="0"/>
      <dgm:spPr/>
    </dgm:pt>
    <dgm:pt modelId="{7C7D9166-690B-4620-AA2E-4A0296F5481B}" type="pres">
      <dgm:prSet presAssocID="{F87D65D4-8292-4F1A-8137-D315DB9085C1}" presName="textA" presStyleLbl="revTx" presStyleIdx="2" presStyleCnt="3">
        <dgm:presLayoutVars>
          <dgm:bulletEnabled val="1"/>
        </dgm:presLayoutVars>
      </dgm:prSet>
      <dgm:spPr/>
    </dgm:pt>
    <dgm:pt modelId="{BA2429EE-0738-420B-B7E4-0AC52057B8D9}" type="pres">
      <dgm:prSet presAssocID="{F87D65D4-8292-4F1A-8137-D315DB9085C1}" presName="circleA" presStyleLbl="node1" presStyleIdx="2" presStyleCnt="3"/>
      <dgm:spPr/>
    </dgm:pt>
    <dgm:pt modelId="{FEAAE683-0B16-48A6-B9F1-8074C29D8DF0}" type="pres">
      <dgm:prSet presAssocID="{F87D65D4-8292-4F1A-8137-D315DB9085C1}" presName="spaceA" presStyleCnt="0"/>
      <dgm:spPr/>
    </dgm:pt>
  </dgm:ptLst>
  <dgm:cxnLst>
    <dgm:cxn modelId="{92387D38-395E-4EAC-97FB-87F7D8CC9AE9}" srcId="{81253AE7-8A70-4D39-92CE-4D52B5062F82}" destId="{BB52A09F-A2D8-4900-9A6A-56190F4EDF10}" srcOrd="0" destOrd="0" parTransId="{E13AB538-1C3E-4E72-87B9-7BDF42231C37}" sibTransId="{5906D551-B1CF-44B5-88F9-C5AA67DB7C8E}"/>
    <dgm:cxn modelId="{AE7EB140-C8AF-4FF7-AA14-96270A9AF717}" type="presOf" srcId="{81253AE7-8A70-4D39-92CE-4D52B5062F82}" destId="{0D3899E7-7133-4F58-BE0F-81BCAC713E73}" srcOrd="0" destOrd="0" presId="urn:microsoft.com/office/officeart/2005/8/layout/hProcess11"/>
    <dgm:cxn modelId="{7549B479-D599-445D-9F24-923E4978B4AC}" type="presOf" srcId="{76A34F35-C54D-4C14-A8B7-751B9442E303}" destId="{7B3AF81A-020B-4AFB-8EE1-C16C44DB5FFF}" srcOrd="0" destOrd="0" presId="urn:microsoft.com/office/officeart/2005/8/layout/hProcess11"/>
    <dgm:cxn modelId="{ED694E83-A436-4B9D-B567-BC338A217C12}" srcId="{81253AE7-8A70-4D39-92CE-4D52B5062F82}" destId="{76A34F35-C54D-4C14-A8B7-751B9442E303}" srcOrd="1" destOrd="0" parTransId="{DE67B019-2985-4C95-9794-9D52C58D3D9E}" sibTransId="{9575F98A-512B-4EEC-9DF3-A8A409749B3F}"/>
    <dgm:cxn modelId="{479C4BDD-0954-437A-9CDE-E9A13ED7EDAF}" srcId="{81253AE7-8A70-4D39-92CE-4D52B5062F82}" destId="{F87D65D4-8292-4F1A-8137-D315DB9085C1}" srcOrd="2" destOrd="0" parTransId="{85F4618F-06D6-4A30-8817-92BD03830AEF}" sibTransId="{BF48ACA2-D6DF-48E7-B41D-C78D653A3562}"/>
    <dgm:cxn modelId="{12F713EC-22DC-4F3C-8A75-7558F7B08155}" type="presOf" srcId="{F87D65D4-8292-4F1A-8137-D315DB9085C1}" destId="{7C7D9166-690B-4620-AA2E-4A0296F5481B}" srcOrd="0" destOrd="0" presId="urn:microsoft.com/office/officeart/2005/8/layout/hProcess11"/>
    <dgm:cxn modelId="{2B9D2BF2-7A18-41DE-89F0-1F1E4701C15B}" type="presOf" srcId="{BB52A09F-A2D8-4900-9A6A-56190F4EDF10}" destId="{94D1E4A6-B294-4860-88FA-862556FBB116}" srcOrd="0" destOrd="0" presId="urn:microsoft.com/office/officeart/2005/8/layout/hProcess11"/>
    <dgm:cxn modelId="{C3DDC147-6683-433D-8FF6-DAA1F45B5FE9}" type="presParOf" srcId="{0D3899E7-7133-4F58-BE0F-81BCAC713E73}" destId="{0D051AE9-F5F7-48C5-942F-4392BF73A3E9}" srcOrd="0" destOrd="0" presId="urn:microsoft.com/office/officeart/2005/8/layout/hProcess11"/>
    <dgm:cxn modelId="{54F07359-0AD8-4829-BD27-6C1C6B503760}" type="presParOf" srcId="{0D3899E7-7133-4F58-BE0F-81BCAC713E73}" destId="{DEB3B48A-A00F-47DB-A16D-DF17F5F95A3A}" srcOrd="1" destOrd="0" presId="urn:microsoft.com/office/officeart/2005/8/layout/hProcess11"/>
    <dgm:cxn modelId="{AAD14E96-F658-4D71-913A-8B090935B8BD}" type="presParOf" srcId="{DEB3B48A-A00F-47DB-A16D-DF17F5F95A3A}" destId="{F64780A7-42A6-4427-BE79-F72EE70E48AA}" srcOrd="0" destOrd="0" presId="urn:microsoft.com/office/officeart/2005/8/layout/hProcess11"/>
    <dgm:cxn modelId="{D0592611-B6D6-457A-9F22-16CB0FAE2977}" type="presParOf" srcId="{F64780A7-42A6-4427-BE79-F72EE70E48AA}" destId="{94D1E4A6-B294-4860-88FA-862556FBB116}" srcOrd="0" destOrd="0" presId="urn:microsoft.com/office/officeart/2005/8/layout/hProcess11"/>
    <dgm:cxn modelId="{64A79071-4F30-4AEC-8FC0-108FADE5E141}" type="presParOf" srcId="{F64780A7-42A6-4427-BE79-F72EE70E48AA}" destId="{D9A7E91E-FAEF-4335-8ED1-4EF85A016F56}" srcOrd="1" destOrd="0" presId="urn:microsoft.com/office/officeart/2005/8/layout/hProcess11"/>
    <dgm:cxn modelId="{E2254326-53FA-432F-BFED-FFABBB172C71}" type="presParOf" srcId="{F64780A7-42A6-4427-BE79-F72EE70E48AA}" destId="{6E0C2F03-D804-42A5-881F-B20B8AB6C5E5}" srcOrd="2" destOrd="0" presId="urn:microsoft.com/office/officeart/2005/8/layout/hProcess11"/>
    <dgm:cxn modelId="{6976A91E-6FED-4A4D-892C-12F1E0A13ECD}" type="presParOf" srcId="{DEB3B48A-A00F-47DB-A16D-DF17F5F95A3A}" destId="{5FBBCDC7-BBA9-4A72-9FC3-F4A65DEEABF8}" srcOrd="1" destOrd="0" presId="urn:microsoft.com/office/officeart/2005/8/layout/hProcess11"/>
    <dgm:cxn modelId="{B7345FDD-6E2A-46C4-BB89-A9C3F0A71B0F}" type="presParOf" srcId="{DEB3B48A-A00F-47DB-A16D-DF17F5F95A3A}" destId="{4D487C9A-04E7-4E48-B879-9D384302128C}" srcOrd="2" destOrd="0" presId="urn:microsoft.com/office/officeart/2005/8/layout/hProcess11"/>
    <dgm:cxn modelId="{1F455073-7E64-4F16-8413-E8B3BE46A7A8}" type="presParOf" srcId="{4D487C9A-04E7-4E48-B879-9D384302128C}" destId="{7B3AF81A-020B-4AFB-8EE1-C16C44DB5FFF}" srcOrd="0" destOrd="0" presId="urn:microsoft.com/office/officeart/2005/8/layout/hProcess11"/>
    <dgm:cxn modelId="{E6F558DD-49F6-432D-AA9A-01CD56F702A2}" type="presParOf" srcId="{4D487C9A-04E7-4E48-B879-9D384302128C}" destId="{644DFC2F-FF57-44ED-918C-53FC6E359213}" srcOrd="1" destOrd="0" presId="urn:microsoft.com/office/officeart/2005/8/layout/hProcess11"/>
    <dgm:cxn modelId="{3562A73B-377C-4364-9D86-290DE5415409}" type="presParOf" srcId="{4D487C9A-04E7-4E48-B879-9D384302128C}" destId="{81D73B17-7F83-4867-A703-48211A843ABE}" srcOrd="2" destOrd="0" presId="urn:microsoft.com/office/officeart/2005/8/layout/hProcess11"/>
    <dgm:cxn modelId="{AA83F1A5-4C84-4556-A66B-F3D24905D4CB}" type="presParOf" srcId="{DEB3B48A-A00F-47DB-A16D-DF17F5F95A3A}" destId="{42C7B30D-90BD-49EA-AD14-4259605B87B5}" srcOrd="3" destOrd="0" presId="urn:microsoft.com/office/officeart/2005/8/layout/hProcess11"/>
    <dgm:cxn modelId="{93B68BDE-BAFD-4FC0-A8D4-C27F2689E970}" type="presParOf" srcId="{DEB3B48A-A00F-47DB-A16D-DF17F5F95A3A}" destId="{40B86C36-3789-4068-B38A-36E69CB821B0}" srcOrd="4" destOrd="0" presId="urn:microsoft.com/office/officeart/2005/8/layout/hProcess11"/>
    <dgm:cxn modelId="{1C38F6F3-F7C5-4BE6-8AA6-D720D03979AD}" type="presParOf" srcId="{40B86C36-3789-4068-B38A-36E69CB821B0}" destId="{7C7D9166-690B-4620-AA2E-4A0296F5481B}" srcOrd="0" destOrd="0" presId="urn:microsoft.com/office/officeart/2005/8/layout/hProcess11"/>
    <dgm:cxn modelId="{D739DA09-9277-4F90-82F6-A93764A016C2}" type="presParOf" srcId="{40B86C36-3789-4068-B38A-36E69CB821B0}" destId="{BA2429EE-0738-420B-B7E4-0AC52057B8D9}" srcOrd="1" destOrd="0" presId="urn:microsoft.com/office/officeart/2005/8/layout/hProcess11"/>
    <dgm:cxn modelId="{19CB401F-2101-4096-9559-342AC6C62008}" type="presParOf" srcId="{40B86C36-3789-4068-B38A-36E69CB821B0}" destId="{FEAAE683-0B16-48A6-B9F1-8074C29D8DF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7B83E3-F70C-4231-AD20-3712F403B382}" type="doc">
      <dgm:prSet loTypeId="urn:microsoft.com/office/officeart/2005/8/layout/hList1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02593F4-6AA3-4634-A319-0F0661D47EDC}">
      <dgm:prSet phldrT="[Text]"/>
      <dgm:spPr/>
      <dgm:t>
        <a:bodyPr/>
        <a:lstStyle/>
        <a:p>
          <a:r>
            <a:rPr lang="en-US" dirty="0"/>
            <a:t>Wired</a:t>
          </a:r>
        </a:p>
      </dgm:t>
    </dgm:pt>
    <dgm:pt modelId="{3A227256-1AD8-4A99-871E-BACF80E673AF}" type="parTrans" cxnId="{08751607-15D5-4C93-A5DF-349C4A961395}">
      <dgm:prSet/>
      <dgm:spPr/>
      <dgm:t>
        <a:bodyPr/>
        <a:lstStyle/>
        <a:p>
          <a:endParaRPr lang="en-US"/>
        </a:p>
      </dgm:t>
    </dgm:pt>
    <dgm:pt modelId="{4D0F54C9-3B80-4155-A885-8CA4A3260124}" type="sibTrans" cxnId="{08751607-15D5-4C93-A5DF-349C4A961395}">
      <dgm:prSet/>
      <dgm:spPr/>
      <dgm:t>
        <a:bodyPr/>
        <a:lstStyle/>
        <a:p>
          <a:endParaRPr lang="en-US"/>
        </a:p>
      </dgm:t>
    </dgm:pt>
    <dgm:pt modelId="{F4848411-B9B5-4F78-B0D6-CB8FD9EDC56E}">
      <dgm:prSet phldrT="[Text]"/>
      <dgm:spPr/>
      <dgm:t>
        <a:bodyPr/>
        <a:lstStyle/>
        <a:p>
          <a:r>
            <a:rPr lang="en-US" dirty="0"/>
            <a:t>Wireless</a:t>
          </a:r>
        </a:p>
      </dgm:t>
    </dgm:pt>
    <dgm:pt modelId="{D040C117-12F1-4C56-A55D-6B55ADBAFA20}" type="parTrans" cxnId="{A4F1CB6F-2D9D-4FF7-8117-0BC7C43D8E3A}">
      <dgm:prSet/>
      <dgm:spPr/>
      <dgm:t>
        <a:bodyPr/>
        <a:lstStyle/>
        <a:p>
          <a:endParaRPr lang="en-US"/>
        </a:p>
      </dgm:t>
    </dgm:pt>
    <dgm:pt modelId="{8C92E6F0-F8F1-4C4F-9D20-8927A8312A6A}" type="sibTrans" cxnId="{A4F1CB6F-2D9D-4FF7-8117-0BC7C43D8E3A}">
      <dgm:prSet/>
      <dgm:spPr/>
      <dgm:t>
        <a:bodyPr/>
        <a:lstStyle/>
        <a:p>
          <a:endParaRPr lang="en-US"/>
        </a:p>
      </dgm:t>
    </dgm:pt>
    <dgm:pt modelId="{3B2F432F-19BF-4D16-8F6C-77D299B1C188}">
      <dgm:prSet phldrT="[Text]"/>
      <dgm:spPr/>
      <dgm:t>
        <a:bodyPr/>
        <a:lstStyle/>
        <a:p>
          <a:r>
            <a:rPr lang="en-US" dirty="0"/>
            <a:t>Cable Internet service</a:t>
          </a:r>
        </a:p>
      </dgm:t>
    </dgm:pt>
    <dgm:pt modelId="{DAADE704-ABE8-4537-9A8E-2BEDB66CD5EE}" type="parTrans" cxnId="{A7CE9D6D-31C0-4D53-B875-46BABD1B4BF0}">
      <dgm:prSet/>
      <dgm:spPr/>
      <dgm:t>
        <a:bodyPr/>
        <a:lstStyle/>
        <a:p>
          <a:endParaRPr lang="en-US"/>
        </a:p>
      </dgm:t>
    </dgm:pt>
    <dgm:pt modelId="{988DB3B4-0BA3-403A-AEA9-78A2F09AD322}" type="sibTrans" cxnId="{A7CE9D6D-31C0-4D53-B875-46BABD1B4BF0}">
      <dgm:prSet/>
      <dgm:spPr/>
      <dgm:t>
        <a:bodyPr/>
        <a:lstStyle/>
        <a:p>
          <a:endParaRPr lang="en-US"/>
        </a:p>
      </dgm:t>
    </dgm:pt>
    <dgm:pt modelId="{64E457DE-8B91-42F5-A375-A70D4E23135A}">
      <dgm:prSet phldrT="[Text]"/>
      <dgm:spPr/>
      <dgm:t>
        <a:bodyPr/>
        <a:lstStyle/>
        <a:p>
          <a:r>
            <a:rPr lang="en-US" dirty="0"/>
            <a:t>DSL (digital subscriber line)</a:t>
          </a:r>
        </a:p>
      </dgm:t>
    </dgm:pt>
    <dgm:pt modelId="{372B3421-85C8-4B84-8B55-A7A3166780CC}" type="parTrans" cxnId="{73F50AE2-A5C1-4991-9FCC-CBECDB8633E8}">
      <dgm:prSet/>
      <dgm:spPr/>
      <dgm:t>
        <a:bodyPr/>
        <a:lstStyle/>
        <a:p>
          <a:endParaRPr lang="en-US"/>
        </a:p>
      </dgm:t>
    </dgm:pt>
    <dgm:pt modelId="{ADA71F49-0C0A-4F3E-BEDA-2ED2694C50F9}" type="sibTrans" cxnId="{73F50AE2-A5C1-4991-9FCC-CBECDB8633E8}">
      <dgm:prSet/>
      <dgm:spPr/>
      <dgm:t>
        <a:bodyPr/>
        <a:lstStyle/>
        <a:p>
          <a:endParaRPr lang="en-US"/>
        </a:p>
      </dgm:t>
    </dgm:pt>
    <dgm:pt modelId="{CE9A8FE5-66EF-489F-9200-B9E7653E2EC5}">
      <dgm:prSet phldrT="[Text]"/>
      <dgm:spPr/>
      <dgm:t>
        <a:bodyPr/>
        <a:lstStyle/>
        <a:p>
          <a:r>
            <a:rPr lang="en-US" dirty="0"/>
            <a:t>Fiber to the Premises (FTTP)</a:t>
          </a:r>
        </a:p>
      </dgm:t>
    </dgm:pt>
    <dgm:pt modelId="{8DF2F3BA-E9C9-49FC-A09B-04589EAB33B2}" type="parTrans" cxnId="{D43A6543-FC00-464D-A74F-3616E82C4EBA}">
      <dgm:prSet/>
      <dgm:spPr/>
      <dgm:t>
        <a:bodyPr/>
        <a:lstStyle/>
        <a:p>
          <a:endParaRPr lang="en-US"/>
        </a:p>
      </dgm:t>
    </dgm:pt>
    <dgm:pt modelId="{95785D17-C716-4D84-9ED1-7CB4D4E90EFC}" type="sibTrans" cxnId="{D43A6543-FC00-464D-A74F-3616E82C4EBA}">
      <dgm:prSet/>
      <dgm:spPr/>
      <dgm:t>
        <a:bodyPr/>
        <a:lstStyle/>
        <a:p>
          <a:endParaRPr lang="en-US"/>
        </a:p>
      </dgm:t>
    </dgm:pt>
    <dgm:pt modelId="{AF1817A8-6737-47DC-B70B-6697C630FC16}">
      <dgm:prSet phldrT="[Text]"/>
      <dgm:spPr/>
      <dgm:t>
        <a:bodyPr/>
        <a:lstStyle/>
        <a:p>
          <a:r>
            <a:rPr lang="en-US" b="1" dirty="0">
              <a:solidFill>
                <a:srgbClr val="5E8B46"/>
              </a:solidFill>
            </a:rPr>
            <a:t>Wi-Fi</a:t>
          </a:r>
          <a:r>
            <a:rPr lang="en-US" dirty="0"/>
            <a:t> (wireless fidelity)</a:t>
          </a:r>
        </a:p>
      </dgm:t>
    </dgm:pt>
    <dgm:pt modelId="{1AC1DA61-BD92-49B1-BD9C-BFF94BF401BE}" type="parTrans" cxnId="{B1BACAA6-DF63-42A8-BE66-47EB3289C698}">
      <dgm:prSet/>
      <dgm:spPr/>
      <dgm:t>
        <a:bodyPr/>
        <a:lstStyle/>
        <a:p>
          <a:endParaRPr lang="en-US"/>
        </a:p>
      </dgm:t>
    </dgm:pt>
    <dgm:pt modelId="{B96036E0-A915-4B2E-ACEF-D5441E3576D8}" type="sibTrans" cxnId="{B1BACAA6-DF63-42A8-BE66-47EB3289C698}">
      <dgm:prSet/>
      <dgm:spPr/>
      <dgm:t>
        <a:bodyPr/>
        <a:lstStyle/>
        <a:p>
          <a:endParaRPr lang="en-US"/>
        </a:p>
      </dgm:t>
    </dgm:pt>
    <dgm:pt modelId="{8136062B-0672-4243-A5DF-5EE5CFB22A5B}">
      <dgm:prSet phldrT="[Text]"/>
      <dgm:spPr/>
      <dgm:t>
        <a:bodyPr/>
        <a:lstStyle/>
        <a:p>
          <a:r>
            <a:rPr lang="en-US" dirty="0"/>
            <a:t>Mobile broadband</a:t>
          </a:r>
        </a:p>
      </dgm:t>
    </dgm:pt>
    <dgm:pt modelId="{B0C2CA9C-4E59-45D0-BEC9-A5148C504728}" type="parTrans" cxnId="{6907263D-D286-4EE8-A50D-6BFAA385B2A5}">
      <dgm:prSet/>
      <dgm:spPr/>
      <dgm:t>
        <a:bodyPr/>
        <a:lstStyle/>
        <a:p>
          <a:endParaRPr lang="en-US"/>
        </a:p>
      </dgm:t>
    </dgm:pt>
    <dgm:pt modelId="{1B262FC6-8036-4912-A6A1-1694681B962D}" type="sibTrans" cxnId="{6907263D-D286-4EE8-A50D-6BFAA385B2A5}">
      <dgm:prSet/>
      <dgm:spPr/>
      <dgm:t>
        <a:bodyPr/>
        <a:lstStyle/>
        <a:p>
          <a:endParaRPr lang="en-US"/>
        </a:p>
      </dgm:t>
    </dgm:pt>
    <dgm:pt modelId="{54E866A3-D307-4A53-8271-EC4B63DBD2EB}">
      <dgm:prSet phldrT="[Text]"/>
      <dgm:spPr/>
      <dgm:t>
        <a:bodyPr/>
        <a:lstStyle/>
        <a:p>
          <a:r>
            <a:rPr lang="en-US" dirty="0"/>
            <a:t>Fixed wireless</a:t>
          </a:r>
        </a:p>
      </dgm:t>
    </dgm:pt>
    <dgm:pt modelId="{C9351B3A-BB24-4A2E-906A-21C624F37C05}" type="parTrans" cxnId="{596532AF-5E57-4F30-958E-AEF309A148BB}">
      <dgm:prSet/>
      <dgm:spPr/>
      <dgm:t>
        <a:bodyPr/>
        <a:lstStyle/>
        <a:p>
          <a:endParaRPr lang="en-US"/>
        </a:p>
      </dgm:t>
    </dgm:pt>
    <dgm:pt modelId="{65FB570E-8D20-497C-8D18-178B5E0655C3}" type="sibTrans" cxnId="{596532AF-5E57-4F30-958E-AEF309A148BB}">
      <dgm:prSet/>
      <dgm:spPr/>
      <dgm:t>
        <a:bodyPr/>
        <a:lstStyle/>
        <a:p>
          <a:endParaRPr lang="en-US"/>
        </a:p>
      </dgm:t>
    </dgm:pt>
    <dgm:pt modelId="{46D1E93C-8172-4EB8-B509-6577E6D6C777}">
      <dgm:prSet phldrT="[Text]"/>
      <dgm:spPr/>
      <dgm:t>
        <a:bodyPr/>
        <a:lstStyle/>
        <a:p>
          <a:r>
            <a:rPr lang="en-US" dirty="0"/>
            <a:t>Satellite Internet Service</a:t>
          </a:r>
        </a:p>
      </dgm:t>
    </dgm:pt>
    <dgm:pt modelId="{0A46F5F4-274B-468A-9C1C-8116A3A22E7D}" type="parTrans" cxnId="{B02E19B6-62B3-4527-8FB9-37BDFEFEB2AC}">
      <dgm:prSet/>
      <dgm:spPr/>
      <dgm:t>
        <a:bodyPr/>
        <a:lstStyle/>
        <a:p>
          <a:endParaRPr lang="en-US"/>
        </a:p>
      </dgm:t>
    </dgm:pt>
    <dgm:pt modelId="{CA144FA2-95F7-4B54-8A5F-624D4ED7E5D1}" type="sibTrans" cxnId="{B02E19B6-62B3-4527-8FB9-37BDFEFEB2AC}">
      <dgm:prSet/>
      <dgm:spPr/>
      <dgm:t>
        <a:bodyPr/>
        <a:lstStyle/>
        <a:p>
          <a:endParaRPr lang="en-US"/>
        </a:p>
      </dgm:t>
    </dgm:pt>
    <dgm:pt modelId="{DD03345D-E374-49E6-B94D-770172BE2C67}" type="pres">
      <dgm:prSet presAssocID="{687B83E3-F70C-4231-AD20-3712F403B382}" presName="Name0" presStyleCnt="0">
        <dgm:presLayoutVars>
          <dgm:dir/>
          <dgm:animLvl val="lvl"/>
          <dgm:resizeHandles val="exact"/>
        </dgm:presLayoutVars>
      </dgm:prSet>
      <dgm:spPr/>
    </dgm:pt>
    <dgm:pt modelId="{4F3A09FE-2047-42C1-AA3E-EE915C563871}" type="pres">
      <dgm:prSet presAssocID="{E02593F4-6AA3-4634-A319-0F0661D47EDC}" presName="composite" presStyleCnt="0"/>
      <dgm:spPr/>
    </dgm:pt>
    <dgm:pt modelId="{DDF7420A-EE60-4649-A83A-6394A4CA51E6}" type="pres">
      <dgm:prSet presAssocID="{E02593F4-6AA3-4634-A319-0F0661D47ED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3C317A4-A53C-425F-9AEC-37DDEBE57097}" type="pres">
      <dgm:prSet presAssocID="{E02593F4-6AA3-4634-A319-0F0661D47EDC}" presName="desTx" presStyleLbl="alignAccFollowNode1" presStyleIdx="0" presStyleCnt="2">
        <dgm:presLayoutVars>
          <dgm:bulletEnabled val="1"/>
        </dgm:presLayoutVars>
      </dgm:prSet>
      <dgm:spPr/>
    </dgm:pt>
    <dgm:pt modelId="{074176B1-C7D4-4FE6-82ED-32777620FAF2}" type="pres">
      <dgm:prSet presAssocID="{4D0F54C9-3B80-4155-A885-8CA4A3260124}" presName="space" presStyleCnt="0"/>
      <dgm:spPr/>
    </dgm:pt>
    <dgm:pt modelId="{AED1D535-9660-4FB0-9BBC-B11CCF9BABF5}" type="pres">
      <dgm:prSet presAssocID="{F4848411-B9B5-4F78-B0D6-CB8FD9EDC56E}" presName="composite" presStyleCnt="0"/>
      <dgm:spPr/>
    </dgm:pt>
    <dgm:pt modelId="{204A8280-996A-4DCA-BECE-34221B09D29E}" type="pres">
      <dgm:prSet presAssocID="{F4848411-B9B5-4F78-B0D6-CB8FD9EDC56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830DDF5-B010-4EE5-9726-4386A4A8E317}" type="pres">
      <dgm:prSet presAssocID="{F4848411-B9B5-4F78-B0D6-CB8FD9EDC56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1E73101-580B-4545-8A18-FFB67DFCC7EF}" type="presOf" srcId="{3B2F432F-19BF-4D16-8F6C-77D299B1C188}" destId="{93C317A4-A53C-425F-9AEC-37DDEBE57097}" srcOrd="0" destOrd="0" presId="urn:microsoft.com/office/officeart/2005/8/layout/hList1"/>
    <dgm:cxn modelId="{08751607-15D5-4C93-A5DF-349C4A961395}" srcId="{687B83E3-F70C-4231-AD20-3712F403B382}" destId="{E02593F4-6AA3-4634-A319-0F0661D47EDC}" srcOrd="0" destOrd="0" parTransId="{3A227256-1AD8-4A99-871E-BACF80E673AF}" sibTransId="{4D0F54C9-3B80-4155-A885-8CA4A3260124}"/>
    <dgm:cxn modelId="{A0D18C08-44E9-45A8-B6D7-BF8674E6E275}" type="presOf" srcId="{64E457DE-8B91-42F5-A375-A70D4E23135A}" destId="{93C317A4-A53C-425F-9AEC-37DDEBE57097}" srcOrd="0" destOrd="1" presId="urn:microsoft.com/office/officeart/2005/8/layout/hList1"/>
    <dgm:cxn modelId="{3D03A32A-2F3F-47BB-88D5-0103F25549A9}" type="presOf" srcId="{46D1E93C-8172-4EB8-B509-6577E6D6C777}" destId="{3830DDF5-B010-4EE5-9726-4386A4A8E317}" srcOrd="0" destOrd="3" presId="urn:microsoft.com/office/officeart/2005/8/layout/hList1"/>
    <dgm:cxn modelId="{6907263D-D286-4EE8-A50D-6BFAA385B2A5}" srcId="{F4848411-B9B5-4F78-B0D6-CB8FD9EDC56E}" destId="{8136062B-0672-4243-A5DF-5EE5CFB22A5B}" srcOrd="1" destOrd="0" parTransId="{B0C2CA9C-4E59-45D0-BEC9-A5148C504728}" sibTransId="{1B262FC6-8036-4912-A6A1-1694681B962D}"/>
    <dgm:cxn modelId="{D43A6543-FC00-464D-A74F-3616E82C4EBA}" srcId="{E02593F4-6AA3-4634-A319-0F0661D47EDC}" destId="{CE9A8FE5-66EF-489F-9200-B9E7653E2EC5}" srcOrd="2" destOrd="0" parTransId="{8DF2F3BA-E9C9-49FC-A09B-04589EAB33B2}" sibTransId="{95785D17-C716-4D84-9ED1-7CB4D4E90EFC}"/>
    <dgm:cxn modelId="{4883646B-4E64-4A26-BC4C-1E5F1FB7773E}" type="presOf" srcId="{54E866A3-D307-4A53-8271-EC4B63DBD2EB}" destId="{3830DDF5-B010-4EE5-9726-4386A4A8E317}" srcOrd="0" destOrd="2" presId="urn:microsoft.com/office/officeart/2005/8/layout/hList1"/>
    <dgm:cxn modelId="{A7CE9D6D-31C0-4D53-B875-46BABD1B4BF0}" srcId="{E02593F4-6AA3-4634-A319-0F0661D47EDC}" destId="{3B2F432F-19BF-4D16-8F6C-77D299B1C188}" srcOrd="0" destOrd="0" parTransId="{DAADE704-ABE8-4537-9A8E-2BEDB66CD5EE}" sibTransId="{988DB3B4-0BA3-403A-AEA9-78A2F09AD322}"/>
    <dgm:cxn modelId="{A4F1CB6F-2D9D-4FF7-8117-0BC7C43D8E3A}" srcId="{687B83E3-F70C-4231-AD20-3712F403B382}" destId="{F4848411-B9B5-4F78-B0D6-CB8FD9EDC56E}" srcOrd="1" destOrd="0" parTransId="{D040C117-12F1-4C56-A55D-6B55ADBAFA20}" sibTransId="{8C92E6F0-F8F1-4C4F-9D20-8927A8312A6A}"/>
    <dgm:cxn modelId="{04C45186-3AF4-4E15-9AC6-0DE8213E171D}" type="presOf" srcId="{AF1817A8-6737-47DC-B70B-6697C630FC16}" destId="{3830DDF5-B010-4EE5-9726-4386A4A8E317}" srcOrd="0" destOrd="0" presId="urn:microsoft.com/office/officeart/2005/8/layout/hList1"/>
    <dgm:cxn modelId="{912F0C89-7D77-4E42-B263-9FC8CDD2789E}" type="presOf" srcId="{CE9A8FE5-66EF-489F-9200-B9E7653E2EC5}" destId="{93C317A4-A53C-425F-9AEC-37DDEBE57097}" srcOrd="0" destOrd="2" presId="urn:microsoft.com/office/officeart/2005/8/layout/hList1"/>
    <dgm:cxn modelId="{1D5EEC93-97F0-4B8F-8C20-9EEC30AE6ACC}" type="presOf" srcId="{F4848411-B9B5-4F78-B0D6-CB8FD9EDC56E}" destId="{204A8280-996A-4DCA-BECE-34221B09D29E}" srcOrd="0" destOrd="0" presId="urn:microsoft.com/office/officeart/2005/8/layout/hList1"/>
    <dgm:cxn modelId="{B1BACAA6-DF63-42A8-BE66-47EB3289C698}" srcId="{F4848411-B9B5-4F78-B0D6-CB8FD9EDC56E}" destId="{AF1817A8-6737-47DC-B70B-6697C630FC16}" srcOrd="0" destOrd="0" parTransId="{1AC1DA61-BD92-49B1-BD9C-BFF94BF401BE}" sibTransId="{B96036E0-A915-4B2E-ACEF-D5441E3576D8}"/>
    <dgm:cxn modelId="{596532AF-5E57-4F30-958E-AEF309A148BB}" srcId="{F4848411-B9B5-4F78-B0D6-CB8FD9EDC56E}" destId="{54E866A3-D307-4A53-8271-EC4B63DBD2EB}" srcOrd="2" destOrd="0" parTransId="{C9351B3A-BB24-4A2E-906A-21C624F37C05}" sibTransId="{65FB570E-8D20-497C-8D18-178B5E0655C3}"/>
    <dgm:cxn modelId="{B02E19B6-62B3-4527-8FB9-37BDFEFEB2AC}" srcId="{F4848411-B9B5-4F78-B0D6-CB8FD9EDC56E}" destId="{46D1E93C-8172-4EB8-B509-6577E6D6C777}" srcOrd="3" destOrd="0" parTransId="{0A46F5F4-274B-468A-9C1C-8116A3A22E7D}" sibTransId="{CA144FA2-95F7-4B54-8A5F-624D4ED7E5D1}"/>
    <dgm:cxn modelId="{AD8835BE-E278-4DD1-8376-9A6DB4FCE022}" type="presOf" srcId="{8136062B-0672-4243-A5DF-5EE5CFB22A5B}" destId="{3830DDF5-B010-4EE5-9726-4386A4A8E317}" srcOrd="0" destOrd="1" presId="urn:microsoft.com/office/officeart/2005/8/layout/hList1"/>
    <dgm:cxn modelId="{9D0B41D8-2878-4C2E-AE4C-DC56159E9AFF}" type="presOf" srcId="{E02593F4-6AA3-4634-A319-0F0661D47EDC}" destId="{DDF7420A-EE60-4649-A83A-6394A4CA51E6}" srcOrd="0" destOrd="0" presId="urn:microsoft.com/office/officeart/2005/8/layout/hList1"/>
    <dgm:cxn modelId="{73F50AE2-A5C1-4991-9FCC-CBECDB8633E8}" srcId="{E02593F4-6AA3-4634-A319-0F0661D47EDC}" destId="{64E457DE-8B91-42F5-A375-A70D4E23135A}" srcOrd="1" destOrd="0" parTransId="{372B3421-85C8-4B84-8B55-A7A3166780CC}" sibTransId="{ADA71F49-0C0A-4F3E-BEDA-2ED2694C50F9}"/>
    <dgm:cxn modelId="{01AD27EF-0EEE-4A3E-9CF1-0367EBF38E43}" type="presOf" srcId="{687B83E3-F70C-4231-AD20-3712F403B382}" destId="{DD03345D-E374-49E6-B94D-770172BE2C67}" srcOrd="0" destOrd="0" presId="urn:microsoft.com/office/officeart/2005/8/layout/hList1"/>
    <dgm:cxn modelId="{5479780A-2C2A-49E9-B8C4-46822CB86BA2}" type="presParOf" srcId="{DD03345D-E374-49E6-B94D-770172BE2C67}" destId="{4F3A09FE-2047-42C1-AA3E-EE915C563871}" srcOrd="0" destOrd="0" presId="urn:microsoft.com/office/officeart/2005/8/layout/hList1"/>
    <dgm:cxn modelId="{C8CB73ED-60A0-46EA-B856-76E457EC41B7}" type="presParOf" srcId="{4F3A09FE-2047-42C1-AA3E-EE915C563871}" destId="{DDF7420A-EE60-4649-A83A-6394A4CA51E6}" srcOrd="0" destOrd="0" presId="urn:microsoft.com/office/officeart/2005/8/layout/hList1"/>
    <dgm:cxn modelId="{D5767767-8A51-4B04-8C2B-4E6DD242418A}" type="presParOf" srcId="{4F3A09FE-2047-42C1-AA3E-EE915C563871}" destId="{93C317A4-A53C-425F-9AEC-37DDEBE57097}" srcOrd="1" destOrd="0" presId="urn:microsoft.com/office/officeart/2005/8/layout/hList1"/>
    <dgm:cxn modelId="{6255AA09-4E4D-440F-A905-B60F388E87A5}" type="presParOf" srcId="{DD03345D-E374-49E6-B94D-770172BE2C67}" destId="{074176B1-C7D4-4FE6-82ED-32777620FAF2}" srcOrd="1" destOrd="0" presId="urn:microsoft.com/office/officeart/2005/8/layout/hList1"/>
    <dgm:cxn modelId="{EB85C860-B5B2-4C00-9F0F-64A5FF06DF2C}" type="presParOf" srcId="{DD03345D-E374-49E6-B94D-770172BE2C67}" destId="{AED1D535-9660-4FB0-9BBC-B11CCF9BABF5}" srcOrd="2" destOrd="0" presId="urn:microsoft.com/office/officeart/2005/8/layout/hList1"/>
    <dgm:cxn modelId="{6234D101-6E96-4C45-9878-132F5228594B}" type="presParOf" srcId="{AED1D535-9660-4FB0-9BBC-B11CCF9BABF5}" destId="{204A8280-996A-4DCA-BECE-34221B09D29E}" srcOrd="0" destOrd="0" presId="urn:microsoft.com/office/officeart/2005/8/layout/hList1"/>
    <dgm:cxn modelId="{4F66B0CF-E8BB-4F05-BEC1-12553087C334}" type="presParOf" srcId="{AED1D535-9660-4FB0-9BBC-B11CCF9BABF5}" destId="{3830DDF5-B010-4EE5-9726-4386A4A8E31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0261756-9E97-47C8-84A6-9B165FF25E09}" type="doc">
      <dgm:prSet loTypeId="urn:microsoft.com/office/officeart/2005/8/layout/default#7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8595007-C1CC-403E-A770-F95A5C77CB6B}">
      <dgm:prSet phldrT="[Text]"/>
      <dgm:spPr/>
      <dgm:t>
        <a:bodyPr/>
        <a:lstStyle/>
        <a:p>
          <a:r>
            <a:rPr lang="en-US" b="1" dirty="0">
              <a:solidFill>
                <a:srgbClr val="5E8B46"/>
              </a:solidFill>
            </a:rPr>
            <a:t>Search engine</a:t>
          </a:r>
        </a:p>
      </dgm:t>
    </dgm:pt>
    <dgm:pt modelId="{6C8B6C5F-7F27-46D4-A361-87B2436A8AB6}" type="parTrans" cxnId="{7E353495-2DEB-4443-8635-9351D1EEC715}">
      <dgm:prSet/>
      <dgm:spPr/>
      <dgm:t>
        <a:bodyPr/>
        <a:lstStyle/>
        <a:p>
          <a:endParaRPr lang="en-US"/>
        </a:p>
      </dgm:t>
    </dgm:pt>
    <dgm:pt modelId="{4147F861-4977-4287-B323-792F7B5A7888}" type="sibTrans" cxnId="{7E353495-2DEB-4443-8635-9351D1EEC715}">
      <dgm:prSet/>
      <dgm:spPr/>
      <dgm:t>
        <a:bodyPr/>
        <a:lstStyle/>
        <a:p>
          <a:endParaRPr lang="en-US"/>
        </a:p>
      </dgm:t>
    </dgm:pt>
    <dgm:pt modelId="{0FE04DC1-B726-46B0-96FA-4E319E1963CD}">
      <dgm:prSet phldrT="[Text]"/>
      <dgm:spPr/>
      <dgm:t>
        <a:bodyPr/>
        <a:lstStyle/>
        <a:p>
          <a:r>
            <a:rPr lang="en-US" b="1" dirty="0">
              <a:solidFill>
                <a:srgbClr val="5E8B46"/>
              </a:solidFill>
            </a:rPr>
            <a:t>Online social network</a:t>
          </a:r>
        </a:p>
      </dgm:t>
    </dgm:pt>
    <dgm:pt modelId="{CF50BB9E-83A7-4524-BDD9-DF1C23E2E320}" type="parTrans" cxnId="{52186A70-AE43-4778-A3C6-D54C7C0554A3}">
      <dgm:prSet/>
      <dgm:spPr/>
      <dgm:t>
        <a:bodyPr/>
        <a:lstStyle/>
        <a:p>
          <a:endParaRPr lang="en-US"/>
        </a:p>
      </dgm:t>
    </dgm:pt>
    <dgm:pt modelId="{B02B5BB1-4F68-4245-9EA8-6D19F141C89E}" type="sibTrans" cxnId="{52186A70-AE43-4778-A3C6-D54C7C0554A3}">
      <dgm:prSet/>
      <dgm:spPr/>
      <dgm:t>
        <a:bodyPr/>
        <a:lstStyle/>
        <a:p>
          <a:endParaRPr lang="en-US"/>
        </a:p>
      </dgm:t>
    </dgm:pt>
    <dgm:pt modelId="{CC11E811-22F6-4731-BBE1-D0CA46044FDA}">
      <dgm:prSet phldrT="[Text]"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Informational and research</a:t>
          </a:r>
        </a:p>
      </dgm:t>
    </dgm:pt>
    <dgm:pt modelId="{12183D7D-1968-4FE0-94E8-620F31F4C0E7}" type="parTrans" cxnId="{F5B88BC7-1CFB-4AD0-BC0D-F97C5D9B8528}">
      <dgm:prSet/>
      <dgm:spPr/>
      <dgm:t>
        <a:bodyPr/>
        <a:lstStyle/>
        <a:p>
          <a:endParaRPr lang="en-US"/>
        </a:p>
      </dgm:t>
    </dgm:pt>
    <dgm:pt modelId="{BC8E86A6-B987-4DC3-8C47-28C5E4A07C8E}" type="sibTrans" cxnId="{F5B88BC7-1CFB-4AD0-BC0D-F97C5D9B8528}">
      <dgm:prSet/>
      <dgm:spPr/>
      <dgm:t>
        <a:bodyPr/>
        <a:lstStyle/>
        <a:p>
          <a:endParaRPr lang="en-US"/>
        </a:p>
      </dgm:t>
    </dgm:pt>
    <dgm:pt modelId="{88CD7DBC-1E13-4152-BA9E-0E1EDB47239F}">
      <dgm:prSet phldrT="[Text]"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Media sharing</a:t>
          </a:r>
        </a:p>
      </dgm:t>
    </dgm:pt>
    <dgm:pt modelId="{E4D6EEDB-F602-4CDA-8ACA-6E939868C304}" type="parTrans" cxnId="{E25D22A5-D060-41FE-9E89-D18CD1B2F631}">
      <dgm:prSet/>
      <dgm:spPr/>
      <dgm:t>
        <a:bodyPr/>
        <a:lstStyle/>
        <a:p>
          <a:endParaRPr lang="en-US"/>
        </a:p>
      </dgm:t>
    </dgm:pt>
    <dgm:pt modelId="{C66E3857-2304-423C-AA5A-CACBF4F82DE9}" type="sibTrans" cxnId="{E25D22A5-D060-41FE-9E89-D18CD1B2F631}">
      <dgm:prSet/>
      <dgm:spPr/>
      <dgm:t>
        <a:bodyPr/>
        <a:lstStyle/>
        <a:p>
          <a:endParaRPr lang="en-US"/>
        </a:p>
      </dgm:t>
    </dgm:pt>
    <dgm:pt modelId="{1C647CAF-EB4A-4537-AA9A-117EB27DF028}">
      <dgm:prSet phldrT="[Text]"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Bookmarking</a:t>
          </a:r>
        </a:p>
      </dgm:t>
    </dgm:pt>
    <dgm:pt modelId="{700C255E-5D62-46A5-9385-A6D82694DB3E}" type="parTrans" cxnId="{BBDB6D8A-06E7-4A29-B9A4-701FD2AA2DC0}">
      <dgm:prSet/>
      <dgm:spPr/>
      <dgm:t>
        <a:bodyPr/>
        <a:lstStyle/>
        <a:p>
          <a:endParaRPr lang="en-US"/>
        </a:p>
      </dgm:t>
    </dgm:pt>
    <dgm:pt modelId="{40FE4D5E-1846-4383-8086-2FE06EA840F2}" type="sibTrans" cxnId="{BBDB6D8A-06E7-4A29-B9A4-701FD2AA2DC0}">
      <dgm:prSet/>
      <dgm:spPr/>
      <dgm:t>
        <a:bodyPr/>
        <a:lstStyle/>
        <a:p>
          <a:endParaRPr lang="en-US"/>
        </a:p>
      </dgm:t>
    </dgm:pt>
    <dgm:pt modelId="{BBAC4DC3-DE12-4B15-B2C3-6C37C0C51A8A}">
      <dgm:prSet phldrT="[Text]"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News, weather, sports, and other mass media</a:t>
          </a:r>
        </a:p>
      </dgm:t>
    </dgm:pt>
    <dgm:pt modelId="{B9668661-D14E-4C1B-A224-517AE45934B0}" type="parTrans" cxnId="{8148055A-66BC-443C-8A97-6669B3546D1F}">
      <dgm:prSet/>
      <dgm:spPr/>
      <dgm:t>
        <a:bodyPr/>
        <a:lstStyle/>
        <a:p>
          <a:endParaRPr lang="en-US"/>
        </a:p>
      </dgm:t>
    </dgm:pt>
    <dgm:pt modelId="{1B8BD167-9E56-43EC-AE6D-CE8C337980BF}" type="sibTrans" cxnId="{8148055A-66BC-443C-8A97-6669B3546D1F}">
      <dgm:prSet/>
      <dgm:spPr/>
      <dgm:t>
        <a:bodyPr/>
        <a:lstStyle/>
        <a:p>
          <a:endParaRPr lang="en-US"/>
        </a:p>
      </dgm:t>
    </dgm:pt>
    <dgm:pt modelId="{1BBB846E-4872-4312-926F-C4D5ED53D129}" type="pres">
      <dgm:prSet presAssocID="{A0261756-9E97-47C8-84A6-9B165FF25E09}" presName="diagram" presStyleCnt="0">
        <dgm:presLayoutVars>
          <dgm:dir/>
          <dgm:resizeHandles val="exact"/>
        </dgm:presLayoutVars>
      </dgm:prSet>
      <dgm:spPr/>
    </dgm:pt>
    <dgm:pt modelId="{D89D5CAA-798A-4384-82CF-7A5E986DC3B9}" type="pres">
      <dgm:prSet presAssocID="{48595007-C1CC-403E-A770-F95A5C77CB6B}" presName="node" presStyleLbl="node1" presStyleIdx="0" presStyleCnt="6">
        <dgm:presLayoutVars>
          <dgm:bulletEnabled val="1"/>
        </dgm:presLayoutVars>
      </dgm:prSet>
      <dgm:spPr/>
    </dgm:pt>
    <dgm:pt modelId="{2DE4828A-BE8E-422E-93BB-3D33745E9EE6}" type="pres">
      <dgm:prSet presAssocID="{4147F861-4977-4287-B323-792F7B5A7888}" presName="sibTrans" presStyleCnt="0"/>
      <dgm:spPr/>
    </dgm:pt>
    <dgm:pt modelId="{23070D18-DF7A-4411-9191-C86E7DC2A018}" type="pres">
      <dgm:prSet presAssocID="{0FE04DC1-B726-46B0-96FA-4E319E1963CD}" presName="node" presStyleLbl="node1" presStyleIdx="1" presStyleCnt="6">
        <dgm:presLayoutVars>
          <dgm:bulletEnabled val="1"/>
        </dgm:presLayoutVars>
      </dgm:prSet>
      <dgm:spPr/>
    </dgm:pt>
    <dgm:pt modelId="{D6F2B69D-CBD9-4809-A349-0B6006E46E2C}" type="pres">
      <dgm:prSet presAssocID="{B02B5BB1-4F68-4245-9EA8-6D19F141C89E}" presName="sibTrans" presStyleCnt="0"/>
      <dgm:spPr/>
    </dgm:pt>
    <dgm:pt modelId="{A64F7E31-6E4E-4425-9A86-C0BEB03AD4AA}" type="pres">
      <dgm:prSet presAssocID="{CC11E811-22F6-4731-BBE1-D0CA46044FDA}" presName="node" presStyleLbl="node1" presStyleIdx="2" presStyleCnt="6">
        <dgm:presLayoutVars>
          <dgm:bulletEnabled val="1"/>
        </dgm:presLayoutVars>
      </dgm:prSet>
      <dgm:spPr/>
    </dgm:pt>
    <dgm:pt modelId="{F2F54C28-AD92-4285-A467-3C3B094339A7}" type="pres">
      <dgm:prSet presAssocID="{BC8E86A6-B987-4DC3-8C47-28C5E4A07C8E}" presName="sibTrans" presStyleCnt="0"/>
      <dgm:spPr/>
    </dgm:pt>
    <dgm:pt modelId="{80656C7A-7101-4A56-AF39-0ED0F20B925C}" type="pres">
      <dgm:prSet presAssocID="{88CD7DBC-1E13-4152-BA9E-0E1EDB47239F}" presName="node" presStyleLbl="node1" presStyleIdx="3" presStyleCnt="6">
        <dgm:presLayoutVars>
          <dgm:bulletEnabled val="1"/>
        </dgm:presLayoutVars>
      </dgm:prSet>
      <dgm:spPr/>
    </dgm:pt>
    <dgm:pt modelId="{E680274F-D089-4D95-A8D3-C1D88A6CEB9C}" type="pres">
      <dgm:prSet presAssocID="{C66E3857-2304-423C-AA5A-CACBF4F82DE9}" presName="sibTrans" presStyleCnt="0"/>
      <dgm:spPr/>
    </dgm:pt>
    <dgm:pt modelId="{93E82E99-9098-46EB-8CEB-EB9F1ACFFE2C}" type="pres">
      <dgm:prSet presAssocID="{1C647CAF-EB4A-4537-AA9A-117EB27DF028}" presName="node" presStyleLbl="node1" presStyleIdx="4" presStyleCnt="6">
        <dgm:presLayoutVars>
          <dgm:bulletEnabled val="1"/>
        </dgm:presLayoutVars>
      </dgm:prSet>
      <dgm:spPr/>
    </dgm:pt>
    <dgm:pt modelId="{E3713F4A-6428-4418-AFE4-A55DB9F77892}" type="pres">
      <dgm:prSet presAssocID="{40FE4D5E-1846-4383-8086-2FE06EA840F2}" presName="sibTrans" presStyleCnt="0"/>
      <dgm:spPr/>
    </dgm:pt>
    <dgm:pt modelId="{F5028FE1-3D41-4E7F-A7BE-C673BA287AA1}" type="pres">
      <dgm:prSet presAssocID="{BBAC4DC3-DE12-4B15-B2C3-6C37C0C51A8A}" presName="node" presStyleLbl="node1" presStyleIdx="5" presStyleCnt="6">
        <dgm:presLayoutVars>
          <dgm:bulletEnabled val="1"/>
        </dgm:presLayoutVars>
      </dgm:prSet>
      <dgm:spPr/>
    </dgm:pt>
  </dgm:ptLst>
  <dgm:cxnLst>
    <dgm:cxn modelId="{BD5B610C-B77B-4437-A05C-66BE1A4B3F03}" type="presOf" srcId="{CC11E811-22F6-4731-BBE1-D0CA46044FDA}" destId="{A64F7E31-6E4E-4425-9A86-C0BEB03AD4AA}" srcOrd="0" destOrd="0" presId="urn:microsoft.com/office/officeart/2005/8/layout/default#7"/>
    <dgm:cxn modelId="{52186A70-AE43-4778-A3C6-D54C7C0554A3}" srcId="{A0261756-9E97-47C8-84A6-9B165FF25E09}" destId="{0FE04DC1-B726-46B0-96FA-4E319E1963CD}" srcOrd="1" destOrd="0" parTransId="{CF50BB9E-83A7-4524-BDD9-DF1C23E2E320}" sibTransId="{B02B5BB1-4F68-4245-9EA8-6D19F141C89E}"/>
    <dgm:cxn modelId="{96884B51-9E1A-4AE1-8A13-60CA033FC665}" type="presOf" srcId="{A0261756-9E97-47C8-84A6-9B165FF25E09}" destId="{1BBB846E-4872-4312-926F-C4D5ED53D129}" srcOrd="0" destOrd="0" presId="urn:microsoft.com/office/officeart/2005/8/layout/default#7"/>
    <dgm:cxn modelId="{8148055A-66BC-443C-8A97-6669B3546D1F}" srcId="{A0261756-9E97-47C8-84A6-9B165FF25E09}" destId="{BBAC4DC3-DE12-4B15-B2C3-6C37C0C51A8A}" srcOrd="5" destOrd="0" parTransId="{B9668661-D14E-4C1B-A224-517AE45934B0}" sibTransId="{1B8BD167-9E56-43EC-AE6D-CE8C337980BF}"/>
    <dgm:cxn modelId="{599B7089-B4C5-4E78-BA79-722ED506B353}" type="presOf" srcId="{88CD7DBC-1E13-4152-BA9E-0E1EDB47239F}" destId="{80656C7A-7101-4A56-AF39-0ED0F20B925C}" srcOrd="0" destOrd="0" presId="urn:microsoft.com/office/officeart/2005/8/layout/default#7"/>
    <dgm:cxn modelId="{BBDB6D8A-06E7-4A29-B9A4-701FD2AA2DC0}" srcId="{A0261756-9E97-47C8-84A6-9B165FF25E09}" destId="{1C647CAF-EB4A-4537-AA9A-117EB27DF028}" srcOrd="4" destOrd="0" parTransId="{700C255E-5D62-46A5-9385-A6D82694DB3E}" sibTransId="{40FE4D5E-1846-4383-8086-2FE06EA840F2}"/>
    <dgm:cxn modelId="{D2366E91-4B77-49A1-8294-545EDDFD5BC1}" type="presOf" srcId="{BBAC4DC3-DE12-4B15-B2C3-6C37C0C51A8A}" destId="{F5028FE1-3D41-4E7F-A7BE-C673BA287AA1}" srcOrd="0" destOrd="0" presId="urn:microsoft.com/office/officeart/2005/8/layout/default#7"/>
    <dgm:cxn modelId="{7E353495-2DEB-4443-8635-9351D1EEC715}" srcId="{A0261756-9E97-47C8-84A6-9B165FF25E09}" destId="{48595007-C1CC-403E-A770-F95A5C77CB6B}" srcOrd="0" destOrd="0" parTransId="{6C8B6C5F-7F27-46D4-A361-87B2436A8AB6}" sibTransId="{4147F861-4977-4287-B323-792F7B5A7888}"/>
    <dgm:cxn modelId="{21E52F9D-060F-471C-B473-192C4E7F3140}" type="presOf" srcId="{1C647CAF-EB4A-4537-AA9A-117EB27DF028}" destId="{93E82E99-9098-46EB-8CEB-EB9F1ACFFE2C}" srcOrd="0" destOrd="0" presId="urn:microsoft.com/office/officeart/2005/8/layout/default#7"/>
    <dgm:cxn modelId="{E25D22A5-D060-41FE-9E89-D18CD1B2F631}" srcId="{A0261756-9E97-47C8-84A6-9B165FF25E09}" destId="{88CD7DBC-1E13-4152-BA9E-0E1EDB47239F}" srcOrd="3" destOrd="0" parTransId="{E4D6EEDB-F602-4CDA-8ACA-6E939868C304}" sibTransId="{C66E3857-2304-423C-AA5A-CACBF4F82DE9}"/>
    <dgm:cxn modelId="{A1CB67B5-819B-42E5-A493-438C02AAFBC1}" type="presOf" srcId="{48595007-C1CC-403E-A770-F95A5C77CB6B}" destId="{D89D5CAA-798A-4384-82CF-7A5E986DC3B9}" srcOrd="0" destOrd="0" presId="urn:microsoft.com/office/officeart/2005/8/layout/default#7"/>
    <dgm:cxn modelId="{F5B88BC7-1CFB-4AD0-BC0D-F97C5D9B8528}" srcId="{A0261756-9E97-47C8-84A6-9B165FF25E09}" destId="{CC11E811-22F6-4731-BBE1-D0CA46044FDA}" srcOrd="2" destOrd="0" parTransId="{12183D7D-1968-4FE0-94E8-620F31F4C0E7}" sibTransId="{BC8E86A6-B987-4DC3-8C47-28C5E4A07C8E}"/>
    <dgm:cxn modelId="{797113CE-28A0-4F73-AF34-72F39741280A}" type="presOf" srcId="{0FE04DC1-B726-46B0-96FA-4E319E1963CD}" destId="{23070D18-DF7A-4411-9191-C86E7DC2A018}" srcOrd="0" destOrd="0" presId="urn:microsoft.com/office/officeart/2005/8/layout/default#7"/>
    <dgm:cxn modelId="{AA4459CB-5CEB-4E97-928B-0B87F503B28F}" type="presParOf" srcId="{1BBB846E-4872-4312-926F-C4D5ED53D129}" destId="{D89D5CAA-798A-4384-82CF-7A5E986DC3B9}" srcOrd="0" destOrd="0" presId="urn:microsoft.com/office/officeart/2005/8/layout/default#7"/>
    <dgm:cxn modelId="{D1ABF2E2-2FAD-457C-A340-E85BDCEB0349}" type="presParOf" srcId="{1BBB846E-4872-4312-926F-C4D5ED53D129}" destId="{2DE4828A-BE8E-422E-93BB-3D33745E9EE6}" srcOrd="1" destOrd="0" presId="urn:microsoft.com/office/officeart/2005/8/layout/default#7"/>
    <dgm:cxn modelId="{D7478B81-22A8-4AB1-9676-36A7A028FEC4}" type="presParOf" srcId="{1BBB846E-4872-4312-926F-C4D5ED53D129}" destId="{23070D18-DF7A-4411-9191-C86E7DC2A018}" srcOrd="2" destOrd="0" presId="urn:microsoft.com/office/officeart/2005/8/layout/default#7"/>
    <dgm:cxn modelId="{628738B3-8F4B-4EBD-8647-BE92A6102CBD}" type="presParOf" srcId="{1BBB846E-4872-4312-926F-C4D5ED53D129}" destId="{D6F2B69D-CBD9-4809-A349-0B6006E46E2C}" srcOrd="3" destOrd="0" presId="urn:microsoft.com/office/officeart/2005/8/layout/default#7"/>
    <dgm:cxn modelId="{866227D9-3781-4BD6-B3BC-9B10CBBFBCB3}" type="presParOf" srcId="{1BBB846E-4872-4312-926F-C4D5ED53D129}" destId="{A64F7E31-6E4E-4425-9A86-C0BEB03AD4AA}" srcOrd="4" destOrd="0" presId="urn:microsoft.com/office/officeart/2005/8/layout/default#7"/>
    <dgm:cxn modelId="{7747AB12-ADB1-4C8B-9914-98E84755B9FA}" type="presParOf" srcId="{1BBB846E-4872-4312-926F-C4D5ED53D129}" destId="{F2F54C28-AD92-4285-A467-3C3B094339A7}" srcOrd="5" destOrd="0" presId="urn:microsoft.com/office/officeart/2005/8/layout/default#7"/>
    <dgm:cxn modelId="{AA70DAF9-536D-4D61-B8B2-329AAFECC280}" type="presParOf" srcId="{1BBB846E-4872-4312-926F-C4D5ED53D129}" destId="{80656C7A-7101-4A56-AF39-0ED0F20B925C}" srcOrd="6" destOrd="0" presId="urn:microsoft.com/office/officeart/2005/8/layout/default#7"/>
    <dgm:cxn modelId="{993F2C6A-F024-41CB-A467-6800EA6C302D}" type="presParOf" srcId="{1BBB846E-4872-4312-926F-C4D5ED53D129}" destId="{E680274F-D089-4D95-A8D3-C1D88A6CEB9C}" srcOrd="7" destOrd="0" presId="urn:microsoft.com/office/officeart/2005/8/layout/default#7"/>
    <dgm:cxn modelId="{870A42CE-EAC8-4BFC-8A01-BEB22A30CA08}" type="presParOf" srcId="{1BBB846E-4872-4312-926F-C4D5ED53D129}" destId="{93E82E99-9098-46EB-8CEB-EB9F1ACFFE2C}" srcOrd="8" destOrd="0" presId="urn:microsoft.com/office/officeart/2005/8/layout/default#7"/>
    <dgm:cxn modelId="{CCE4606D-F351-4ABE-A6E1-2623CCC61CE1}" type="presParOf" srcId="{1BBB846E-4872-4312-926F-C4D5ED53D129}" destId="{E3713F4A-6428-4418-AFE4-A55DB9F77892}" srcOrd="9" destOrd="0" presId="urn:microsoft.com/office/officeart/2005/8/layout/default#7"/>
    <dgm:cxn modelId="{732F0F6C-56CC-4E8D-8CDE-6E123156E36E}" type="presParOf" srcId="{1BBB846E-4872-4312-926F-C4D5ED53D129}" destId="{F5028FE1-3D41-4E7F-A7BE-C673BA287AA1}" srcOrd="10" destOrd="0" presId="urn:microsoft.com/office/officeart/2005/8/layout/default#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6970A47-3841-4CD7-AB3B-F665C20A954D}" type="doc">
      <dgm:prSet loTypeId="urn:microsoft.com/office/officeart/2005/8/layout/default#8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704A6D8-55EE-4F2F-9FD7-ED6AC97A24DD}">
      <dgm:prSet phldrT="[Text]"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Educational</a:t>
          </a:r>
        </a:p>
      </dgm:t>
    </dgm:pt>
    <dgm:pt modelId="{DC8C8EBE-7E20-4EB5-A7C8-36766F19D9BB}" type="parTrans" cxnId="{BA735B0C-CB8E-452C-BB82-510215A16848}">
      <dgm:prSet/>
      <dgm:spPr/>
      <dgm:t>
        <a:bodyPr/>
        <a:lstStyle/>
        <a:p>
          <a:endParaRPr lang="en-US"/>
        </a:p>
      </dgm:t>
    </dgm:pt>
    <dgm:pt modelId="{EF615D1F-A90C-4839-BAB5-D5A074C8DC0E}" type="sibTrans" cxnId="{BA735B0C-CB8E-452C-BB82-510215A16848}">
      <dgm:prSet/>
      <dgm:spPr/>
      <dgm:t>
        <a:bodyPr/>
        <a:lstStyle/>
        <a:p>
          <a:endParaRPr lang="en-US"/>
        </a:p>
      </dgm:t>
    </dgm:pt>
    <dgm:pt modelId="{DEACC0D1-AA09-41F5-868D-8C48F8EF478F}">
      <dgm:prSet phldrT="[Text]"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Business, governmental, and organizational</a:t>
          </a:r>
        </a:p>
      </dgm:t>
    </dgm:pt>
    <dgm:pt modelId="{9E811CDE-159B-44DB-B9B3-B6D8B9E4C9EC}" type="parTrans" cxnId="{7BFC7F1A-8885-48F9-8CFD-3B0289167970}">
      <dgm:prSet/>
      <dgm:spPr/>
      <dgm:t>
        <a:bodyPr/>
        <a:lstStyle/>
        <a:p>
          <a:endParaRPr lang="en-US"/>
        </a:p>
      </dgm:t>
    </dgm:pt>
    <dgm:pt modelId="{29C11BAB-5719-421E-BC63-129DC5092BD9}" type="sibTrans" cxnId="{7BFC7F1A-8885-48F9-8CFD-3B0289167970}">
      <dgm:prSet/>
      <dgm:spPr/>
      <dgm:t>
        <a:bodyPr/>
        <a:lstStyle/>
        <a:p>
          <a:endParaRPr lang="en-US"/>
        </a:p>
      </dgm:t>
    </dgm:pt>
    <dgm:pt modelId="{7932A4D7-0D5B-47A9-8BCD-8DF635190C04}">
      <dgm:prSet phldrT="[Text]"/>
      <dgm:spPr/>
      <dgm:t>
        <a:bodyPr/>
        <a:lstStyle/>
        <a:p>
          <a:r>
            <a:rPr lang="en-US" b="1" dirty="0">
              <a:solidFill>
                <a:srgbClr val="5E8B46"/>
              </a:solidFill>
            </a:rPr>
            <a:t>Blogs</a:t>
          </a:r>
        </a:p>
      </dgm:t>
    </dgm:pt>
    <dgm:pt modelId="{BC891884-E62D-4415-BC5A-CBEB2281B758}" type="parTrans" cxnId="{DB4DC1BD-7F01-471A-9845-A6D0A50938E9}">
      <dgm:prSet/>
      <dgm:spPr/>
      <dgm:t>
        <a:bodyPr/>
        <a:lstStyle/>
        <a:p>
          <a:endParaRPr lang="en-US"/>
        </a:p>
      </dgm:t>
    </dgm:pt>
    <dgm:pt modelId="{67BD4B70-94AC-4601-8544-A85D1E1DFA3A}" type="sibTrans" cxnId="{DB4DC1BD-7F01-471A-9845-A6D0A50938E9}">
      <dgm:prSet/>
      <dgm:spPr/>
      <dgm:t>
        <a:bodyPr/>
        <a:lstStyle/>
        <a:p>
          <a:endParaRPr lang="en-US"/>
        </a:p>
      </dgm:t>
    </dgm:pt>
    <dgm:pt modelId="{4EC982E0-2E1D-41AB-A74F-7FBA1D0DF1EE}">
      <dgm:prSet phldrT="[Text]"/>
      <dgm:spPr/>
      <dgm:t>
        <a:bodyPr/>
        <a:lstStyle/>
        <a:p>
          <a:r>
            <a:rPr lang="en-US" b="1" dirty="0">
              <a:solidFill>
                <a:srgbClr val="5E8B46"/>
              </a:solidFill>
            </a:rPr>
            <a:t>Wiki</a:t>
          </a:r>
          <a:r>
            <a:rPr lang="en-US" b="0" dirty="0">
              <a:solidFill>
                <a:srgbClr val="5E8B46"/>
              </a:solidFill>
            </a:rPr>
            <a:t> </a:t>
          </a:r>
          <a:r>
            <a:rPr lang="en-US" b="0" dirty="0">
              <a:solidFill>
                <a:schemeClr val="tx1"/>
              </a:solidFill>
            </a:rPr>
            <a:t>and collaboration</a:t>
          </a:r>
        </a:p>
      </dgm:t>
    </dgm:pt>
    <dgm:pt modelId="{1545744F-119E-4566-B37D-BB0BE8E9C49B}" type="parTrans" cxnId="{65F9FB0C-E2E0-4DA0-987A-52309817DFA2}">
      <dgm:prSet/>
      <dgm:spPr/>
      <dgm:t>
        <a:bodyPr/>
        <a:lstStyle/>
        <a:p>
          <a:endParaRPr lang="en-US"/>
        </a:p>
      </dgm:t>
    </dgm:pt>
    <dgm:pt modelId="{DB2FD861-24F4-4C29-BB4E-D8708DA7780C}" type="sibTrans" cxnId="{65F9FB0C-E2E0-4DA0-987A-52309817DFA2}">
      <dgm:prSet/>
      <dgm:spPr/>
      <dgm:t>
        <a:bodyPr/>
        <a:lstStyle/>
        <a:p>
          <a:endParaRPr lang="en-US"/>
        </a:p>
      </dgm:t>
    </dgm:pt>
    <dgm:pt modelId="{7A73010E-B04A-4F00-8620-E73DA5A04464}">
      <dgm:prSet phldrT="[Text]"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Health and fitness</a:t>
          </a:r>
        </a:p>
      </dgm:t>
    </dgm:pt>
    <dgm:pt modelId="{4ED8FAC5-8294-4095-BA22-417CF160D2B5}" type="parTrans" cxnId="{4AD7AEB5-9BC0-4B2D-9C34-6FB147675122}">
      <dgm:prSet/>
      <dgm:spPr/>
      <dgm:t>
        <a:bodyPr/>
        <a:lstStyle/>
        <a:p>
          <a:endParaRPr lang="en-US"/>
        </a:p>
      </dgm:t>
    </dgm:pt>
    <dgm:pt modelId="{CE385301-F8CA-4A67-AE48-A7CF8BB1FE2A}" type="sibTrans" cxnId="{4AD7AEB5-9BC0-4B2D-9C34-6FB147675122}">
      <dgm:prSet/>
      <dgm:spPr/>
      <dgm:t>
        <a:bodyPr/>
        <a:lstStyle/>
        <a:p>
          <a:endParaRPr lang="en-US"/>
        </a:p>
      </dgm:t>
    </dgm:pt>
    <dgm:pt modelId="{3A9580E0-13F3-452F-9B01-0CB015FB6D36}">
      <dgm:prSet phldrT="[Text]"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Science</a:t>
          </a:r>
        </a:p>
      </dgm:t>
    </dgm:pt>
    <dgm:pt modelId="{C8426934-A0A0-405F-90BE-1AA0BE6D6399}" type="parTrans" cxnId="{8C52AC30-A8CA-4627-A1F7-59BA9CF68E4D}">
      <dgm:prSet/>
      <dgm:spPr/>
      <dgm:t>
        <a:bodyPr/>
        <a:lstStyle/>
        <a:p>
          <a:endParaRPr lang="en-US"/>
        </a:p>
      </dgm:t>
    </dgm:pt>
    <dgm:pt modelId="{905D6C31-AB62-4A64-A3CA-E8CAECC04E80}" type="sibTrans" cxnId="{8C52AC30-A8CA-4627-A1F7-59BA9CF68E4D}">
      <dgm:prSet/>
      <dgm:spPr/>
      <dgm:t>
        <a:bodyPr/>
        <a:lstStyle/>
        <a:p>
          <a:endParaRPr lang="en-US"/>
        </a:p>
      </dgm:t>
    </dgm:pt>
    <dgm:pt modelId="{FDCE786F-C897-4430-80F2-174633230222}" type="pres">
      <dgm:prSet presAssocID="{A6970A47-3841-4CD7-AB3B-F665C20A954D}" presName="diagram" presStyleCnt="0">
        <dgm:presLayoutVars>
          <dgm:dir/>
          <dgm:resizeHandles val="exact"/>
        </dgm:presLayoutVars>
      </dgm:prSet>
      <dgm:spPr/>
    </dgm:pt>
    <dgm:pt modelId="{9914AFE1-13F0-4B84-8A0F-C2423EB15546}" type="pres">
      <dgm:prSet presAssocID="{4704A6D8-55EE-4F2F-9FD7-ED6AC97A24DD}" presName="node" presStyleLbl="node1" presStyleIdx="0" presStyleCnt="6">
        <dgm:presLayoutVars>
          <dgm:bulletEnabled val="1"/>
        </dgm:presLayoutVars>
      </dgm:prSet>
      <dgm:spPr/>
    </dgm:pt>
    <dgm:pt modelId="{73480FBD-FBCE-4570-85B4-9142C1AFD575}" type="pres">
      <dgm:prSet presAssocID="{EF615D1F-A90C-4839-BAB5-D5A074C8DC0E}" presName="sibTrans" presStyleCnt="0"/>
      <dgm:spPr/>
    </dgm:pt>
    <dgm:pt modelId="{2B100766-8018-4CBE-8E9B-87AC0ECEE45C}" type="pres">
      <dgm:prSet presAssocID="{DEACC0D1-AA09-41F5-868D-8C48F8EF478F}" presName="node" presStyleLbl="node1" presStyleIdx="1" presStyleCnt="6">
        <dgm:presLayoutVars>
          <dgm:bulletEnabled val="1"/>
        </dgm:presLayoutVars>
      </dgm:prSet>
      <dgm:spPr/>
    </dgm:pt>
    <dgm:pt modelId="{ECF9E3A0-11F7-4ED5-9DFC-59D6DF25DE61}" type="pres">
      <dgm:prSet presAssocID="{29C11BAB-5719-421E-BC63-129DC5092BD9}" presName="sibTrans" presStyleCnt="0"/>
      <dgm:spPr/>
    </dgm:pt>
    <dgm:pt modelId="{E604D230-D3DF-4989-91BF-E304BC5FABAC}" type="pres">
      <dgm:prSet presAssocID="{7932A4D7-0D5B-47A9-8BCD-8DF635190C04}" presName="node" presStyleLbl="node1" presStyleIdx="2" presStyleCnt="6">
        <dgm:presLayoutVars>
          <dgm:bulletEnabled val="1"/>
        </dgm:presLayoutVars>
      </dgm:prSet>
      <dgm:spPr/>
    </dgm:pt>
    <dgm:pt modelId="{9E0D669C-67FB-4641-9F76-6D4E81FF7409}" type="pres">
      <dgm:prSet presAssocID="{67BD4B70-94AC-4601-8544-A85D1E1DFA3A}" presName="sibTrans" presStyleCnt="0"/>
      <dgm:spPr/>
    </dgm:pt>
    <dgm:pt modelId="{CE8DCF1B-2466-4709-AFD8-959AC5096846}" type="pres">
      <dgm:prSet presAssocID="{4EC982E0-2E1D-41AB-A74F-7FBA1D0DF1EE}" presName="node" presStyleLbl="node1" presStyleIdx="3" presStyleCnt="6">
        <dgm:presLayoutVars>
          <dgm:bulletEnabled val="1"/>
        </dgm:presLayoutVars>
      </dgm:prSet>
      <dgm:spPr/>
    </dgm:pt>
    <dgm:pt modelId="{8C9E1C6A-8429-4AC3-8E2E-ACA95085C182}" type="pres">
      <dgm:prSet presAssocID="{DB2FD861-24F4-4C29-BB4E-D8708DA7780C}" presName="sibTrans" presStyleCnt="0"/>
      <dgm:spPr/>
    </dgm:pt>
    <dgm:pt modelId="{9E19CF7B-17C8-475C-8622-1A7928D1DC3E}" type="pres">
      <dgm:prSet presAssocID="{7A73010E-B04A-4F00-8620-E73DA5A04464}" presName="node" presStyleLbl="node1" presStyleIdx="4" presStyleCnt="6">
        <dgm:presLayoutVars>
          <dgm:bulletEnabled val="1"/>
        </dgm:presLayoutVars>
      </dgm:prSet>
      <dgm:spPr/>
    </dgm:pt>
    <dgm:pt modelId="{141A89D4-32D5-4AFF-AAD0-D6BFB32E9DFA}" type="pres">
      <dgm:prSet presAssocID="{CE385301-F8CA-4A67-AE48-A7CF8BB1FE2A}" presName="sibTrans" presStyleCnt="0"/>
      <dgm:spPr/>
    </dgm:pt>
    <dgm:pt modelId="{5105D8A8-9B2E-42DF-88ED-CCEED4D3140F}" type="pres">
      <dgm:prSet presAssocID="{3A9580E0-13F3-452F-9B01-0CB015FB6D36}" presName="node" presStyleLbl="node1" presStyleIdx="5" presStyleCnt="6">
        <dgm:presLayoutVars>
          <dgm:bulletEnabled val="1"/>
        </dgm:presLayoutVars>
      </dgm:prSet>
      <dgm:spPr/>
    </dgm:pt>
  </dgm:ptLst>
  <dgm:cxnLst>
    <dgm:cxn modelId="{BA735B0C-CB8E-452C-BB82-510215A16848}" srcId="{A6970A47-3841-4CD7-AB3B-F665C20A954D}" destId="{4704A6D8-55EE-4F2F-9FD7-ED6AC97A24DD}" srcOrd="0" destOrd="0" parTransId="{DC8C8EBE-7E20-4EB5-A7C8-36766F19D9BB}" sibTransId="{EF615D1F-A90C-4839-BAB5-D5A074C8DC0E}"/>
    <dgm:cxn modelId="{65F9FB0C-E2E0-4DA0-987A-52309817DFA2}" srcId="{A6970A47-3841-4CD7-AB3B-F665C20A954D}" destId="{4EC982E0-2E1D-41AB-A74F-7FBA1D0DF1EE}" srcOrd="3" destOrd="0" parTransId="{1545744F-119E-4566-B37D-BB0BE8E9C49B}" sibTransId="{DB2FD861-24F4-4C29-BB4E-D8708DA7780C}"/>
    <dgm:cxn modelId="{7BFC7F1A-8885-48F9-8CFD-3B0289167970}" srcId="{A6970A47-3841-4CD7-AB3B-F665C20A954D}" destId="{DEACC0D1-AA09-41F5-868D-8C48F8EF478F}" srcOrd="1" destOrd="0" parTransId="{9E811CDE-159B-44DB-B9B3-B6D8B9E4C9EC}" sibTransId="{29C11BAB-5719-421E-BC63-129DC5092BD9}"/>
    <dgm:cxn modelId="{6B0A0A2D-3B5D-4422-9F9F-9D1EB32774DA}" type="presOf" srcId="{4704A6D8-55EE-4F2F-9FD7-ED6AC97A24DD}" destId="{9914AFE1-13F0-4B84-8A0F-C2423EB15546}" srcOrd="0" destOrd="0" presId="urn:microsoft.com/office/officeart/2005/8/layout/default#8"/>
    <dgm:cxn modelId="{8C52AC30-A8CA-4627-A1F7-59BA9CF68E4D}" srcId="{A6970A47-3841-4CD7-AB3B-F665C20A954D}" destId="{3A9580E0-13F3-452F-9B01-0CB015FB6D36}" srcOrd="5" destOrd="0" parTransId="{C8426934-A0A0-405F-90BE-1AA0BE6D6399}" sibTransId="{905D6C31-AB62-4A64-A3CA-E8CAECC04E80}"/>
    <dgm:cxn modelId="{53D85179-8723-41AC-8906-FF5F611188A5}" type="presOf" srcId="{A6970A47-3841-4CD7-AB3B-F665C20A954D}" destId="{FDCE786F-C897-4430-80F2-174633230222}" srcOrd="0" destOrd="0" presId="urn:microsoft.com/office/officeart/2005/8/layout/default#8"/>
    <dgm:cxn modelId="{C29E068E-DB9A-4DE9-866F-FE35B6C000BA}" type="presOf" srcId="{7A73010E-B04A-4F00-8620-E73DA5A04464}" destId="{9E19CF7B-17C8-475C-8622-1A7928D1DC3E}" srcOrd="0" destOrd="0" presId="urn:microsoft.com/office/officeart/2005/8/layout/default#8"/>
    <dgm:cxn modelId="{E9A64EA6-B5C4-4E7D-91FA-234B6D0BB2B5}" type="presOf" srcId="{3A9580E0-13F3-452F-9B01-0CB015FB6D36}" destId="{5105D8A8-9B2E-42DF-88ED-CCEED4D3140F}" srcOrd="0" destOrd="0" presId="urn:microsoft.com/office/officeart/2005/8/layout/default#8"/>
    <dgm:cxn modelId="{4AD7AEB5-9BC0-4B2D-9C34-6FB147675122}" srcId="{A6970A47-3841-4CD7-AB3B-F665C20A954D}" destId="{7A73010E-B04A-4F00-8620-E73DA5A04464}" srcOrd="4" destOrd="0" parTransId="{4ED8FAC5-8294-4095-BA22-417CF160D2B5}" sibTransId="{CE385301-F8CA-4A67-AE48-A7CF8BB1FE2A}"/>
    <dgm:cxn modelId="{253524B9-E323-4DD1-96C4-5E3797C2D96E}" type="presOf" srcId="{4EC982E0-2E1D-41AB-A74F-7FBA1D0DF1EE}" destId="{CE8DCF1B-2466-4709-AFD8-959AC5096846}" srcOrd="0" destOrd="0" presId="urn:microsoft.com/office/officeart/2005/8/layout/default#8"/>
    <dgm:cxn modelId="{DB4DC1BD-7F01-471A-9845-A6D0A50938E9}" srcId="{A6970A47-3841-4CD7-AB3B-F665C20A954D}" destId="{7932A4D7-0D5B-47A9-8BCD-8DF635190C04}" srcOrd="2" destOrd="0" parTransId="{BC891884-E62D-4415-BC5A-CBEB2281B758}" sibTransId="{67BD4B70-94AC-4601-8544-A85D1E1DFA3A}"/>
    <dgm:cxn modelId="{7BAE22C7-CD5E-4706-B705-9C54DD1C6A38}" type="presOf" srcId="{DEACC0D1-AA09-41F5-868D-8C48F8EF478F}" destId="{2B100766-8018-4CBE-8E9B-87AC0ECEE45C}" srcOrd="0" destOrd="0" presId="urn:microsoft.com/office/officeart/2005/8/layout/default#8"/>
    <dgm:cxn modelId="{AD0BADD9-3EF9-435C-AF30-4B6D753212E6}" type="presOf" srcId="{7932A4D7-0D5B-47A9-8BCD-8DF635190C04}" destId="{E604D230-D3DF-4989-91BF-E304BC5FABAC}" srcOrd="0" destOrd="0" presId="urn:microsoft.com/office/officeart/2005/8/layout/default#8"/>
    <dgm:cxn modelId="{2229DC47-80F2-4D92-A19B-F2751E9FD325}" type="presParOf" srcId="{FDCE786F-C897-4430-80F2-174633230222}" destId="{9914AFE1-13F0-4B84-8A0F-C2423EB15546}" srcOrd="0" destOrd="0" presId="urn:microsoft.com/office/officeart/2005/8/layout/default#8"/>
    <dgm:cxn modelId="{5C7487B9-8E44-4BC7-AAD2-D8AE3218C32C}" type="presParOf" srcId="{FDCE786F-C897-4430-80F2-174633230222}" destId="{73480FBD-FBCE-4570-85B4-9142C1AFD575}" srcOrd="1" destOrd="0" presId="urn:microsoft.com/office/officeart/2005/8/layout/default#8"/>
    <dgm:cxn modelId="{1837A1CE-82C2-4354-AF6A-2DAB40301C83}" type="presParOf" srcId="{FDCE786F-C897-4430-80F2-174633230222}" destId="{2B100766-8018-4CBE-8E9B-87AC0ECEE45C}" srcOrd="2" destOrd="0" presId="urn:microsoft.com/office/officeart/2005/8/layout/default#8"/>
    <dgm:cxn modelId="{8211D249-FA56-49F0-9470-6B5C1FA9B807}" type="presParOf" srcId="{FDCE786F-C897-4430-80F2-174633230222}" destId="{ECF9E3A0-11F7-4ED5-9DFC-59D6DF25DE61}" srcOrd="3" destOrd="0" presId="urn:microsoft.com/office/officeart/2005/8/layout/default#8"/>
    <dgm:cxn modelId="{F2DC66F2-6640-4A29-8F09-FC9F35AE7F1F}" type="presParOf" srcId="{FDCE786F-C897-4430-80F2-174633230222}" destId="{E604D230-D3DF-4989-91BF-E304BC5FABAC}" srcOrd="4" destOrd="0" presId="urn:microsoft.com/office/officeart/2005/8/layout/default#8"/>
    <dgm:cxn modelId="{B5A701EF-1F02-455F-A811-AE2D8E66B3F2}" type="presParOf" srcId="{FDCE786F-C897-4430-80F2-174633230222}" destId="{9E0D669C-67FB-4641-9F76-6D4E81FF7409}" srcOrd="5" destOrd="0" presId="urn:microsoft.com/office/officeart/2005/8/layout/default#8"/>
    <dgm:cxn modelId="{F205541B-527A-4F28-85FF-79D9B10EC4BD}" type="presParOf" srcId="{FDCE786F-C897-4430-80F2-174633230222}" destId="{CE8DCF1B-2466-4709-AFD8-959AC5096846}" srcOrd="6" destOrd="0" presId="urn:microsoft.com/office/officeart/2005/8/layout/default#8"/>
    <dgm:cxn modelId="{2C47FB93-2DBA-4B61-B24D-8C671FE39094}" type="presParOf" srcId="{FDCE786F-C897-4430-80F2-174633230222}" destId="{8C9E1C6A-8429-4AC3-8E2E-ACA95085C182}" srcOrd="7" destOrd="0" presId="urn:microsoft.com/office/officeart/2005/8/layout/default#8"/>
    <dgm:cxn modelId="{7CF1FCDE-4D3E-4C6C-804E-81A59C328CBF}" type="presParOf" srcId="{FDCE786F-C897-4430-80F2-174633230222}" destId="{9E19CF7B-17C8-475C-8622-1A7928D1DC3E}" srcOrd="8" destOrd="0" presId="urn:microsoft.com/office/officeart/2005/8/layout/default#8"/>
    <dgm:cxn modelId="{3FD701B9-8FEB-4102-BD6B-80FA052C32DE}" type="presParOf" srcId="{FDCE786F-C897-4430-80F2-174633230222}" destId="{141A89D4-32D5-4AFF-AAD0-D6BFB32E9DFA}" srcOrd="9" destOrd="0" presId="urn:microsoft.com/office/officeart/2005/8/layout/default#8"/>
    <dgm:cxn modelId="{B460B32B-C84A-432E-A941-CEE5751EE2A9}" type="presParOf" srcId="{FDCE786F-C897-4430-80F2-174633230222}" destId="{5105D8A8-9B2E-42DF-88ED-CCEED4D3140F}" srcOrd="10" destOrd="0" presId="urn:microsoft.com/office/officeart/2005/8/layout/default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C84937B-79E8-41F6-9FB8-45DB2BFFBC5F}" type="doc">
      <dgm:prSet loTypeId="urn:microsoft.com/office/officeart/2005/8/layout/default#3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80009D2-21C3-42C2-AFDB-BCD8E76EE29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Entertainment</a:t>
          </a:r>
        </a:p>
      </dgm:t>
    </dgm:pt>
    <dgm:pt modelId="{3B583DCF-0DAC-48F3-B261-DBABA9FE50FD}" type="parTrans" cxnId="{72829F81-8E25-47D8-B6F3-136F21713274}">
      <dgm:prSet/>
      <dgm:spPr/>
      <dgm:t>
        <a:bodyPr/>
        <a:lstStyle/>
        <a:p>
          <a:endParaRPr lang="en-US"/>
        </a:p>
      </dgm:t>
    </dgm:pt>
    <dgm:pt modelId="{2CA48EEE-9A6C-463D-B7BA-FEC765871002}" type="sibTrans" cxnId="{72829F81-8E25-47D8-B6F3-136F21713274}">
      <dgm:prSet/>
      <dgm:spPr/>
      <dgm:t>
        <a:bodyPr/>
        <a:lstStyle/>
        <a:p>
          <a:endParaRPr lang="en-US"/>
        </a:p>
      </dgm:t>
    </dgm:pt>
    <dgm:pt modelId="{4057CB0E-5A35-4C65-B34E-B2DC9C54A7AF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Banking and finance</a:t>
          </a:r>
        </a:p>
      </dgm:t>
    </dgm:pt>
    <dgm:pt modelId="{4E0C8EA0-AF98-4542-BE6D-90259EB0A794}" type="parTrans" cxnId="{2E93A93E-3BDC-489F-A1BD-1982A4363BC4}">
      <dgm:prSet/>
      <dgm:spPr/>
    </dgm:pt>
    <dgm:pt modelId="{442BBEA3-6284-41F5-B910-D632C697E657}" type="sibTrans" cxnId="{2E93A93E-3BDC-489F-A1BD-1982A4363BC4}">
      <dgm:prSet/>
      <dgm:spPr/>
    </dgm:pt>
    <dgm:pt modelId="{F98F0F4A-BE26-4466-8445-9466F380462F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Travel and tourism</a:t>
          </a:r>
        </a:p>
      </dgm:t>
    </dgm:pt>
    <dgm:pt modelId="{88206F30-BBF1-4FAD-A09A-95F9F8BC71DE}" type="parTrans" cxnId="{1340E9EE-302A-4B48-992F-E33351E5422B}">
      <dgm:prSet/>
      <dgm:spPr/>
    </dgm:pt>
    <dgm:pt modelId="{C1D6D6BF-E60C-4758-8D1C-E09BFB1293AB}" type="sibTrans" cxnId="{1340E9EE-302A-4B48-992F-E33351E5422B}">
      <dgm:prSet/>
      <dgm:spPr/>
    </dgm:pt>
    <dgm:pt modelId="{82C00805-5637-47F3-8C80-53F354808A9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Mapping</a:t>
          </a:r>
        </a:p>
      </dgm:t>
    </dgm:pt>
    <dgm:pt modelId="{AA804F65-22E9-4D3F-8E1E-BCD0F567F8E1}" type="parTrans" cxnId="{B810F8EE-0AAC-4B2A-BB4B-A9E714FF8104}">
      <dgm:prSet/>
      <dgm:spPr/>
    </dgm:pt>
    <dgm:pt modelId="{7ED66D8B-D6B9-40CA-B80E-1C6689C28B64}" type="sibTrans" cxnId="{B810F8EE-0AAC-4B2A-BB4B-A9E714FF8104}">
      <dgm:prSet/>
      <dgm:spPr/>
    </dgm:pt>
    <dgm:pt modelId="{2A72DAAD-2A53-470D-B619-424AC80A496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Retail and auctions</a:t>
          </a:r>
        </a:p>
      </dgm:t>
    </dgm:pt>
    <dgm:pt modelId="{FCAEE17E-D4FB-4FF8-8719-3E88AC71AD2D}" type="parTrans" cxnId="{CC8EDCC0-C8CD-475A-BAB3-44C56A98481A}">
      <dgm:prSet/>
      <dgm:spPr/>
    </dgm:pt>
    <dgm:pt modelId="{10E70A7E-DBC2-432D-ABA0-C913659CADD1}" type="sibTrans" cxnId="{CC8EDCC0-C8CD-475A-BAB3-44C56A98481A}">
      <dgm:prSet/>
      <dgm:spPr/>
    </dgm:pt>
    <dgm:pt modelId="{A852E78A-012A-4303-84D2-80DB0A284A9D}" type="pres">
      <dgm:prSet presAssocID="{2C84937B-79E8-41F6-9FB8-45DB2BFFBC5F}" presName="diagram" presStyleCnt="0">
        <dgm:presLayoutVars>
          <dgm:dir/>
          <dgm:resizeHandles val="exact"/>
        </dgm:presLayoutVars>
      </dgm:prSet>
      <dgm:spPr/>
    </dgm:pt>
    <dgm:pt modelId="{F7707A1F-0354-4184-8A54-CC7B59EB522B}" type="pres">
      <dgm:prSet presAssocID="{280009D2-21C3-42C2-AFDB-BCD8E76EE293}" presName="node" presStyleLbl="node1" presStyleIdx="0" presStyleCnt="5">
        <dgm:presLayoutVars>
          <dgm:bulletEnabled val="1"/>
        </dgm:presLayoutVars>
      </dgm:prSet>
      <dgm:spPr/>
    </dgm:pt>
    <dgm:pt modelId="{8F287396-CEF4-4BBD-9672-7E404EFA6616}" type="pres">
      <dgm:prSet presAssocID="{2CA48EEE-9A6C-463D-B7BA-FEC765871002}" presName="sibTrans" presStyleCnt="0"/>
      <dgm:spPr/>
    </dgm:pt>
    <dgm:pt modelId="{4F1C3E6D-51E8-47A8-A116-02971C317297}" type="pres">
      <dgm:prSet presAssocID="{4057CB0E-5A35-4C65-B34E-B2DC9C54A7AF}" presName="node" presStyleLbl="node1" presStyleIdx="1" presStyleCnt="5">
        <dgm:presLayoutVars>
          <dgm:bulletEnabled val="1"/>
        </dgm:presLayoutVars>
      </dgm:prSet>
      <dgm:spPr/>
    </dgm:pt>
    <dgm:pt modelId="{D684A4A7-E48F-4864-BDB5-48EC29753307}" type="pres">
      <dgm:prSet presAssocID="{442BBEA3-6284-41F5-B910-D632C697E657}" presName="sibTrans" presStyleCnt="0"/>
      <dgm:spPr/>
    </dgm:pt>
    <dgm:pt modelId="{6DAA37F1-BCD7-47EC-A29D-9B0081FDEEFE}" type="pres">
      <dgm:prSet presAssocID="{F98F0F4A-BE26-4466-8445-9466F380462F}" presName="node" presStyleLbl="node1" presStyleIdx="2" presStyleCnt="5">
        <dgm:presLayoutVars>
          <dgm:bulletEnabled val="1"/>
        </dgm:presLayoutVars>
      </dgm:prSet>
      <dgm:spPr/>
    </dgm:pt>
    <dgm:pt modelId="{2BF9356A-B682-46BC-893A-9B025109125C}" type="pres">
      <dgm:prSet presAssocID="{C1D6D6BF-E60C-4758-8D1C-E09BFB1293AB}" presName="sibTrans" presStyleCnt="0"/>
      <dgm:spPr/>
    </dgm:pt>
    <dgm:pt modelId="{E58526D8-4624-4A0D-9CDF-B6D4B114C31C}" type="pres">
      <dgm:prSet presAssocID="{82C00805-5637-47F3-8C80-53F354808A9C}" presName="node" presStyleLbl="node1" presStyleIdx="3" presStyleCnt="5">
        <dgm:presLayoutVars>
          <dgm:bulletEnabled val="1"/>
        </dgm:presLayoutVars>
      </dgm:prSet>
      <dgm:spPr/>
    </dgm:pt>
    <dgm:pt modelId="{4D2EDF4D-8AA5-46D2-9D85-25CFD6EFE62E}" type="pres">
      <dgm:prSet presAssocID="{7ED66D8B-D6B9-40CA-B80E-1C6689C28B64}" presName="sibTrans" presStyleCnt="0"/>
      <dgm:spPr/>
    </dgm:pt>
    <dgm:pt modelId="{5708F9EA-DB09-420C-8EA3-C6FAD0405787}" type="pres">
      <dgm:prSet presAssocID="{2A72DAAD-2A53-470D-B619-424AC80A496E}" presName="node" presStyleLbl="node1" presStyleIdx="4" presStyleCnt="5">
        <dgm:presLayoutVars>
          <dgm:bulletEnabled val="1"/>
        </dgm:presLayoutVars>
      </dgm:prSet>
      <dgm:spPr/>
    </dgm:pt>
  </dgm:ptLst>
  <dgm:cxnLst>
    <dgm:cxn modelId="{E0B81B00-8785-45B3-83C7-9383D35859C1}" type="presOf" srcId="{2C84937B-79E8-41F6-9FB8-45DB2BFFBC5F}" destId="{A852E78A-012A-4303-84D2-80DB0A284A9D}" srcOrd="0" destOrd="0" presId="urn:microsoft.com/office/officeart/2005/8/layout/default#3"/>
    <dgm:cxn modelId="{B6C52F0A-D5F5-4503-80BD-E55A1E5A428B}" type="presOf" srcId="{280009D2-21C3-42C2-AFDB-BCD8E76EE293}" destId="{F7707A1F-0354-4184-8A54-CC7B59EB522B}" srcOrd="0" destOrd="0" presId="urn:microsoft.com/office/officeart/2005/8/layout/default#3"/>
    <dgm:cxn modelId="{1628912C-4D2F-4B37-B736-10BD79AF481F}" type="presOf" srcId="{F98F0F4A-BE26-4466-8445-9466F380462F}" destId="{6DAA37F1-BCD7-47EC-A29D-9B0081FDEEFE}" srcOrd="0" destOrd="0" presId="urn:microsoft.com/office/officeart/2005/8/layout/default#3"/>
    <dgm:cxn modelId="{2E93A93E-3BDC-489F-A1BD-1982A4363BC4}" srcId="{2C84937B-79E8-41F6-9FB8-45DB2BFFBC5F}" destId="{4057CB0E-5A35-4C65-B34E-B2DC9C54A7AF}" srcOrd="1" destOrd="0" parTransId="{4E0C8EA0-AF98-4542-BE6D-90259EB0A794}" sibTransId="{442BBEA3-6284-41F5-B910-D632C697E657}"/>
    <dgm:cxn modelId="{72829F81-8E25-47D8-B6F3-136F21713274}" srcId="{2C84937B-79E8-41F6-9FB8-45DB2BFFBC5F}" destId="{280009D2-21C3-42C2-AFDB-BCD8E76EE293}" srcOrd="0" destOrd="0" parTransId="{3B583DCF-0DAC-48F3-B261-DBABA9FE50FD}" sibTransId="{2CA48EEE-9A6C-463D-B7BA-FEC765871002}"/>
    <dgm:cxn modelId="{0F01C387-AE76-4D6C-BA72-96A05EFDE680}" type="presOf" srcId="{2A72DAAD-2A53-470D-B619-424AC80A496E}" destId="{5708F9EA-DB09-420C-8EA3-C6FAD0405787}" srcOrd="0" destOrd="0" presId="urn:microsoft.com/office/officeart/2005/8/layout/default#3"/>
    <dgm:cxn modelId="{B5E4E1A0-8346-4DBF-974A-A69C7EDC5FAE}" type="presOf" srcId="{82C00805-5637-47F3-8C80-53F354808A9C}" destId="{E58526D8-4624-4A0D-9CDF-B6D4B114C31C}" srcOrd="0" destOrd="0" presId="urn:microsoft.com/office/officeart/2005/8/layout/default#3"/>
    <dgm:cxn modelId="{CC8EDCC0-C8CD-475A-BAB3-44C56A98481A}" srcId="{2C84937B-79E8-41F6-9FB8-45DB2BFFBC5F}" destId="{2A72DAAD-2A53-470D-B619-424AC80A496E}" srcOrd="4" destOrd="0" parTransId="{FCAEE17E-D4FB-4FF8-8719-3E88AC71AD2D}" sibTransId="{10E70A7E-DBC2-432D-ABA0-C913659CADD1}"/>
    <dgm:cxn modelId="{9DA8B8ED-728A-4517-AE15-C7156EB1EF80}" type="presOf" srcId="{4057CB0E-5A35-4C65-B34E-B2DC9C54A7AF}" destId="{4F1C3E6D-51E8-47A8-A116-02971C317297}" srcOrd="0" destOrd="0" presId="urn:microsoft.com/office/officeart/2005/8/layout/default#3"/>
    <dgm:cxn modelId="{1340E9EE-302A-4B48-992F-E33351E5422B}" srcId="{2C84937B-79E8-41F6-9FB8-45DB2BFFBC5F}" destId="{F98F0F4A-BE26-4466-8445-9466F380462F}" srcOrd="2" destOrd="0" parTransId="{88206F30-BBF1-4FAD-A09A-95F9F8BC71DE}" sibTransId="{C1D6D6BF-E60C-4758-8D1C-E09BFB1293AB}"/>
    <dgm:cxn modelId="{B810F8EE-0AAC-4B2A-BB4B-A9E714FF8104}" srcId="{2C84937B-79E8-41F6-9FB8-45DB2BFFBC5F}" destId="{82C00805-5637-47F3-8C80-53F354808A9C}" srcOrd="3" destOrd="0" parTransId="{AA804F65-22E9-4D3F-8E1E-BCD0F567F8E1}" sibTransId="{7ED66D8B-D6B9-40CA-B80E-1C6689C28B64}"/>
    <dgm:cxn modelId="{5BDFE323-98F0-4AC4-B655-F6D5BA04C472}" type="presParOf" srcId="{A852E78A-012A-4303-84D2-80DB0A284A9D}" destId="{F7707A1F-0354-4184-8A54-CC7B59EB522B}" srcOrd="0" destOrd="0" presId="urn:microsoft.com/office/officeart/2005/8/layout/default#3"/>
    <dgm:cxn modelId="{D8018026-29E8-4AB5-ADF0-2863369832D9}" type="presParOf" srcId="{A852E78A-012A-4303-84D2-80DB0A284A9D}" destId="{8F287396-CEF4-4BBD-9672-7E404EFA6616}" srcOrd="1" destOrd="0" presId="urn:microsoft.com/office/officeart/2005/8/layout/default#3"/>
    <dgm:cxn modelId="{809744B9-2D0E-421B-8A9C-CCF56942B889}" type="presParOf" srcId="{A852E78A-012A-4303-84D2-80DB0A284A9D}" destId="{4F1C3E6D-51E8-47A8-A116-02971C317297}" srcOrd="2" destOrd="0" presId="urn:microsoft.com/office/officeart/2005/8/layout/default#3"/>
    <dgm:cxn modelId="{06A03CBB-5E72-48AC-834F-0E0341BE0F26}" type="presParOf" srcId="{A852E78A-012A-4303-84D2-80DB0A284A9D}" destId="{D684A4A7-E48F-4864-BDB5-48EC29753307}" srcOrd="3" destOrd="0" presId="urn:microsoft.com/office/officeart/2005/8/layout/default#3"/>
    <dgm:cxn modelId="{AFA87BBE-C24A-4242-AA76-CBD88A3B213B}" type="presParOf" srcId="{A852E78A-012A-4303-84D2-80DB0A284A9D}" destId="{6DAA37F1-BCD7-47EC-A29D-9B0081FDEEFE}" srcOrd="4" destOrd="0" presId="urn:microsoft.com/office/officeart/2005/8/layout/default#3"/>
    <dgm:cxn modelId="{B200AE22-013B-4B97-970D-0BC965AC4905}" type="presParOf" srcId="{A852E78A-012A-4303-84D2-80DB0A284A9D}" destId="{2BF9356A-B682-46BC-893A-9B025109125C}" srcOrd="5" destOrd="0" presId="urn:microsoft.com/office/officeart/2005/8/layout/default#3"/>
    <dgm:cxn modelId="{61142A4E-C952-4922-9782-EABE3DE0E9F5}" type="presParOf" srcId="{A852E78A-012A-4303-84D2-80DB0A284A9D}" destId="{E58526D8-4624-4A0D-9CDF-B6D4B114C31C}" srcOrd="6" destOrd="0" presId="urn:microsoft.com/office/officeart/2005/8/layout/default#3"/>
    <dgm:cxn modelId="{CEC87DFF-360E-4D52-ADD2-990A71807602}" type="presParOf" srcId="{A852E78A-012A-4303-84D2-80DB0A284A9D}" destId="{4D2EDF4D-8AA5-46D2-9D85-25CFD6EFE62E}" srcOrd="7" destOrd="0" presId="urn:microsoft.com/office/officeart/2005/8/layout/default#3"/>
    <dgm:cxn modelId="{F5B961DC-76EE-41ED-B037-9A8E41DBEFAF}" type="presParOf" srcId="{A852E78A-012A-4303-84D2-80DB0A284A9D}" destId="{5708F9EA-DB09-420C-8EA3-C6FAD0405787}" srcOrd="8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C84937B-79E8-41F6-9FB8-45DB2BFFBC5F}" type="doc">
      <dgm:prSet loTypeId="urn:microsoft.com/office/officeart/2005/8/layout/default#3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80009D2-21C3-42C2-AFDB-BCD8E76EE29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Careers and employment</a:t>
          </a:r>
        </a:p>
      </dgm:t>
    </dgm:pt>
    <dgm:pt modelId="{3B583DCF-0DAC-48F3-B261-DBABA9FE50FD}" type="parTrans" cxnId="{72829F81-8E25-47D8-B6F3-136F21713274}">
      <dgm:prSet/>
      <dgm:spPr/>
      <dgm:t>
        <a:bodyPr/>
        <a:lstStyle/>
        <a:p>
          <a:endParaRPr lang="en-US"/>
        </a:p>
      </dgm:t>
    </dgm:pt>
    <dgm:pt modelId="{2CA48EEE-9A6C-463D-B7BA-FEC765871002}" type="sibTrans" cxnId="{72829F81-8E25-47D8-B6F3-136F21713274}">
      <dgm:prSet/>
      <dgm:spPr/>
      <dgm:t>
        <a:bodyPr/>
        <a:lstStyle/>
        <a:p>
          <a:endParaRPr lang="en-US"/>
        </a:p>
      </dgm:t>
    </dgm:pt>
    <dgm:pt modelId="{1698FEA0-C4C4-424B-9838-8297C1BA3FA8}">
      <dgm:prSet phldrT="[Text]"/>
      <dgm:spPr/>
      <dgm:t>
        <a:bodyPr/>
        <a:lstStyle/>
        <a:p>
          <a:r>
            <a:rPr lang="en-US" b="1" dirty="0">
              <a:solidFill>
                <a:srgbClr val="5E8B46"/>
              </a:solidFill>
            </a:rPr>
            <a:t>E-commerce</a:t>
          </a:r>
        </a:p>
      </dgm:t>
    </dgm:pt>
    <dgm:pt modelId="{FFDE8984-4126-467C-A735-770767CDB772}" type="parTrans" cxnId="{3A2D8A0C-7331-4438-9453-39422B471B69}">
      <dgm:prSet/>
      <dgm:spPr/>
      <dgm:t>
        <a:bodyPr/>
        <a:lstStyle/>
        <a:p>
          <a:endParaRPr lang="en-US"/>
        </a:p>
      </dgm:t>
    </dgm:pt>
    <dgm:pt modelId="{C1E5E6B9-A504-44B3-9848-F63804BABABB}" type="sibTrans" cxnId="{3A2D8A0C-7331-4438-9453-39422B471B69}">
      <dgm:prSet/>
      <dgm:spPr/>
      <dgm:t>
        <a:bodyPr/>
        <a:lstStyle/>
        <a:p>
          <a:endParaRPr lang="en-US"/>
        </a:p>
      </dgm:t>
    </dgm:pt>
    <dgm:pt modelId="{0FF684DE-904D-40D8-BFB0-4DF93DD32CC7}">
      <dgm:prSet phldrT="[Text]"/>
      <dgm:spPr/>
      <dgm:t>
        <a:bodyPr/>
        <a:lstStyle/>
        <a:p>
          <a:r>
            <a:rPr lang="en-US" b="1" dirty="0">
              <a:solidFill>
                <a:srgbClr val="5E8B46"/>
              </a:solidFill>
            </a:rPr>
            <a:t>Portals</a:t>
          </a:r>
        </a:p>
      </dgm:t>
    </dgm:pt>
    <dgm:pt modelId="{6880CF01-FDF1-4228-80DF-FC3F044AF47C}" type="parTrans" cxnId="{8776BF78-6FD8-4F05-863C-36BCDDB0374D}">
      <dgm:prSet/>
      <dgm:spPr/>
      <dgm:t>
        <a:bodyPr/>
        <a:lstStyle/>
        <a:p>
          <a:endParaRPr lang="en-US"/>
        </a:p>
      </dgm:t>
    </dgm:pt>
    <dgm:pt modelId="{E58221B2-48F0-4AB0-9648-5C8685008449}" type="sibTrans" cxnId="{8776BF78-6FD8-4F05-863C-36BCDDB0374D}">
      <dgm:prSet/>
      <dgm:spPr/>
      <dgm:t>
        <a:bodyPr/>
        <a:lstStyle/>
        <a:p>
          <a:endParaRPr lang="en-US"/>
        </a:p>
      </dgm:t>
    </dgm:pt>
    <dgm:pt modelId="{733A688C-A252-492C-A2D3-DF83AE8168A6}">
      <dgm:prSet phldrT="[Text]"/>
      <dgm:spPr/>
      <dgm:t>
        <a:bodyPr/>
        <a:lstStyle/>
        <a:p>
          <a:r>
            <a:rPr lang="en-US" b="1" dirty="0">
              <a:solidFill>
                <a:srgbClr val="5E8B46"/>
              </a:solidFill>
            </a:rPr>
            <a:t>Content aggregation</a:t>
          </a:r>
        </a:p>
      </dgm:t>
    </dgm:pt>
    <dgm:pt modelId="{5B99A4BD-24AE-4CFC-A567-E36411A25840}" type="parTrans" cxnId="{DDA36F28-02E8-4558-AC62-F47A5A606601}">
      <dgm:prSet/>
      <dgm:spPr/>
      <dgm:t>
        <a:bodyPr/>
        <a:lstStyle/>
        <a:p>
          <a:endParaRPr lang="en-US"/>
        </a:p>
      </dgm:t>
    </dgm:pt>
    <dgm:pt modelId="{D86924C8-7856-4835-A665-083C93234F76}" type="sibTrans" cxnId="{DDA36F28-02E8-4558-AC62-F47A5A606601}">
      <dgm:prSet/>
      <dgm:spPr/>
      <dgm:t>
        <a:bodyPr/>
        <a:lstStyle/>
        <a:p>
          <a:endParaRPr lang="en-US"/>
        </a:p>
      </dgm:t>
    </dgm:pt>
    <dgm:pt modelId="{CCA58FC8-63A1-473B-BE26-9225829A960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Website creation and management</a:t>
          </a:r>
        </a:p>
      </dgm:t>
    </dgm:pt>
    <dgm:pt modelId="{DAE37A99-60C3-4289-AEE4-BBC804304B90}" type="parTrans" cxnId="{473EAB3E-2746-4A24-8223-8B9594FEEDBF}">
      <dgm:prSet/>
      <dgm:spPr/>
      <dgm:t>
        <a:bodyPr/>
        <a:lstStyle/>
        <a:p>
          <a:endParaRPr lang="en-US"/>
        </a:p>
      </dgm:t>
    </dgm:pt>
    <dgm:pt modelId="{A0A906B1-DA0A-4948-9AC6-7A05D83D29AA}" type="sibTrans" cxnId="{473EAB3E-2746-4A24-8223-8B9594FEEDBF}">
      <dgm:prSet/>
      <dgm:spPr/>
      <dgm:t>
        <a:bodyPr/>
        <a:lstStyle/>
        <a:p>
          <a:endParaRPr lang="en-US"/>
        </a:p>
      </dgm:t>
    </dgm:pt>
    <dgm:pt modelId="{A852E78A-012A-4303-84D2-80DB0A284A9D}" type="pres">
      <dgm:prSet presAssocID="{2C84937B-79E8-41F6-9FB8-45DB2BFFBC5F}" presName="diagram" presStyleCnt="0">
        <dgm:presLayoutVars>
          <dgm:dir/>
          <dgm:resizeHandles val="exact"/>
        </dgm:presLayoutVars>
      </dgm:prSet>
      <dgm:spPr/>
    </dgm:pt>
    <dgm:pt modelId="{F7707A1F-0354-4184-8A54-CC7B59EB522B}" type="pres">
      <dgm:prSet presAssocID="{280009D2-21C3-42C2-AFDB-BCD8E76EE293}" presName="node" presStyleLbl="node1" presStyleIdx="0" presStyleCnt="5">
        <dgm:presLayoutVars>
          <dgm:bulletEnabled val="1"/>
        </dgm:presLayoutVars>
      </dgm:prSet>
      <dgm:spPr/>
    </dgm:pt>
    <dgm:pt modelId="{8F287396-CEF4-4BBD-9672-7E404EFA6616}" type="pres">
      <dgm:prSet presAssocID="{2CA48EEE-9A6C-463D-B7BA-FEC765871002}" presName="sibTrans" presStyleCnt="0"/>
      <dgm:spPr/>
    </dgm:pt>
    <dgm:pt modelId="{483E55A4-894B-4F8E-AE2E-57999715EF87}" type="pres">
      <dgm:prSet presAssocID="{1698FEA0-C4C4-424B-9838-8297C1BA3FA8}" presName="node" presStyleLbl="node1" presStyleIdx="1" presStyleCnt="5">
        <dgm:presLayoutVars>
          <dgm:bulletEnabled val="1"/>
        </dgm:presLayoutVars>
      </dgm:prSet>
      <dgm:spPr/>
    </dgm:pt>
    <dgm:pt modelId="{2F8FAE55-C53B-49AA-97D6-0A16B15C7A07}" type="pres">
      <dgm:prSet presAssocID="{C1E5E6B9-A504-44B3-9848-F63804BABABB}" presName="sibTrans" presStyleCnt="0"/>
      <dgm:spPr/>
    </dgm:pt>
    <dgm:pt modelId="{B1800AC6-6EF0-40B8-BE20-A3A79CE37CBB}" type="pres">
      <dgm:prSet presAssocID="{0FF684DE-904D-40D8-BFB0-4DF93DD32CC7}" presName="node" presStyleLbl="node1" presStyleIdx="2" presStyleCnt="5">
        <dgm:presLayoutVars>
          <dgm:bulletEnabled val="1"/>
        </dgm:presLayoutVars>
      </dgm:prSet>
      <dgm:spPr/>
    </dgm:pt>
    <dgm:pt modelId="{D3C6DFEF-15C0-488B-ACD9-887A568C8397}" type="pres">
      <dgm:prSet presAssocID="{E58221B2-48F0-4AB0-9648-5C8685008449}" presName="sibTrans" presStyleCnt="0"/>
      <dgm:spPr/>
    </dgm:pt>
    <dgm:pt modelId="{63D6CAEC-07EE-47AA-A21E-C76E19217D15}" type="pres">
      <dgm:prSet presAssocID="{733A688C-A252-492C-A2D3-DF83AE8168A6}" presName="node" presStyleLbl="node1" presStyleIdx="3" presStyleCnt="5">
        <dgm:presLayoutVars>
          <dgm:bulletEnabled val="1"/>
        </dgm:presLayoutVars>
      </dgm:prSet>
      <dgm:spPr/>
    </dgm:pt>
    <dgm:pt modelId="{F25F3643-51CB-4FE7-B139-CE902BA6AD7B}" type="pres">
      <dgm:prSet presAssocID="{D86924C8-7856-4835-A665-083C93234F76}" presName="sibTrans" presStyleCnt="0"/>
      <dgm:spPr/>
    </dgm:pt>
    <dgm:pt modelId="{CCC4D818-2418-4AB1-A1C1-A491FDDBE98F}" type="pres">
      <dgm:prSet presAssocID="{CCA58FC8-63A1-473B-BE26-9225829A9609}" presName="node" presStyleLbl="node1" presStyleIdx="4" presStyleCnt="5">
        <dgm:presLayoutVars>
          <dgm:bulletEnabled val="1"/>
        </dgm:presLayoutVars>
      </dgm:prSet>
      <dgm:spPr/>
    </dgm:pt>
  </dgm:ptLst>
  <dgm:cxnLst>
    <dgm:cxn modelId="{07B7630C-A65D-4B78-8A79-9B3482BFB07A}" type="presOf" srcId="{2C84937B-79E8-41F6-9FB8-45DB2BFFBC5F}" destId="{A852E78A-012A-4303-84D2-80DB0A284A9D}" srcOrd="0" destOrd="0" presId="urn:microsoft.com/office/officeart/2005/8/layout/default#3"/>
    <dgm:cxn modelId="{3A2D8A0C-7331-4438-9453-39422B471B69}" srcId="{2C84937B-79E8-41F6-9FB8-45DB2BFFBC5F}" destId="{1698FEA0-C4C4-424B-9838-8297C1BA3FA8}" srcOrd="1" destOrd="0" parTransId="{FFDE8984-4126-467C-A735-770767CDB772}" sibTransId="{C1E5E6B9-A504-44B3-9848-F63804BABABB}"/>
    <dgm:cxn modelId="{DDA36F28-02E8-4558-AC62-F47A5A606601}" srcId="{2C84937B-79E8-41F6-9FB8-45DB2BFFBC5F}" destId="{733A688C-A252-492C-A2D3-DF83AE8168A6}" srcOrd="3" destOrd="0" parTransId="{5B99A4BD-24AE-4CFC-A567-E36411A25840}" sibTransId="{D86924C8-7856-4835-A665-083C93234F76}"/>
    <dgm:cxn modelId="{473EAB3E-2746-4A24-8223-8B9594FEEDBF}" srcId="{2C84937B-79E8-41F6-9FB8-45DB2BFFBC5F}" destId="{CCA58FC8-63A1-473B-BE26-9225829A9609}" srcOrd="4" destOrd="0" parTransId="{DAE37A99-60C3-4289-AEE4-BBC804304B90}" sibTransId="{A0A906B1-DA0A-4948-9AC6-7A05D83D29AA}"/>
    <dgm:cxn modelId="{AAE35E45-BB4B-4C63-A9D3-FDA09D3D3A24}" type="presOf" srcId="{1698FEA0-C4C4-424B-9838-8297C1BA3FA8}" destId="{483E55A4-894B-4F8E-AE2E-57999715EF87}" srcOrd="0" destOrd="0" presId="urn:microsoft.com/office/officeart/2005/8/layout/default#3"/>
    <dgm:cxn modelId="{8776BF78-6FD8-4F05-863C-36BCDDB0374D}" srcId="{2C84937B-79E8-41F6-9FB8-45DB2BFFBC5F}" destId="{0FF684DE-904D-40D8-BFB0-4DF93DD32CC7}" srcOrd="2" destOrd="0" parTransId="{6880CF01-FDF1-4228-80DF-FC3F044AF47C}" sibTransId="{E58221B2-48F0-4AB0-9648-5C8685008449}"/>
    <dgm:cxn modelId="{72829F81-8E25-47D8-B6F3-136F21713274}" srcId="{2C84937B-79E8-41F6-9FB8-45DB2BFFBC5F}" destId="{280009D2-21C3-42C2-AFDB-BCD8E76EE293}" srcOrd="0" destOrd="0" parTransId="{3B583DCF-0DAC-48F3-B261-DBABA9FE50FD}" sibTransId="{2CA48EEE-9A6C-463D-B7BA-FEC765871002}"/>
    <dgm:cxn modelId="{47339684-A297-4E63-A2EC-FC8DEC8FBA17}" type="presOf" srcId="{280009D2-21C3-42C2-AFDB-BCD8E76EE293}" destId="{F7707A1F-0354-4184-8A54-CC7B59EB522B}" srcOrd="0" destOrd="0" presId="urn:microsoft.com/office/officeart/2005/8/layout/default#3"/>
    <dgm:cxn modelId="{3C1AFD84-16E1-415D-904C-FAB8F15459B3}" type="presOf" srcId="{0FF684DE-904D-40D8-BFB0-4DF93DD32CC7}" destId="{B1800AC6-6EF0-40B8-BE20-A3A79CE37CBB}" srcOrd="0" destOrd="0" presId="urn:microsoft.com/office/officeart/2005/8/layout/default#3"/>
    <dgm:cxn modelId="{EAADF48B-1237-422B-BFAC-02D6005D0E28}" type="presOf" srcId="{CCA58FC8-63A1-473B-BE26-9225829A9609}" destId="{CCC4D818-2418-4AB1-A1C1-A491FDDBE98F}" srcOrd="0" destOrd="0" presId="urn:microsoft.com/office/officeart/2005/8/layout/default#3"/>
    <dgm:cxn modelId="{74FA3699-A8B3-41C2-9646-B80EC0600097}" type="presOf" srcId="{733A688C-A252-492C-A2D3-DF83AE8168A6}" destId="{63D6CAEC-07EE-47AA-A21E-C76E19217D15}" srcOrd="0" destOrd="0" presId="urn:microsoft.com/office/officeart/2005/8/layout/default#3"/>
    <dgm:cxn modelId="{C7BA7081-8E3E-483F-A276-3C28C70C8BCB}" type="presParOf" srcId="{A852E78A-012A-4303-84D2-80DB0A284A9D}" destId="{F7707A1F-0354-4184-8A54-CC7B59EB522B}" srcOrd="0" destOrd="0" presId="urn:microsoft.com/office/officeart/2005/8/layout/default#3"/>
    <dgm:cxn modelId="{FDB16E94-5646-4255-B4E0-ADCE563FBE82}" type="presParOf" srcId="{A852E78A-012A-4303-84D2-80DB0A284A9D}" destId="{8F287396-CEF4-4BBD-9672-7E404EFA6616}" srcOrd="1" destOrd="0" presId="urn:microsoft.com/office/officeart/2005/8/layout/default#3"/>
    <dgm:cxn modelId="{82FFF4C3-2724-4DF7-8A66-7129E5308A19}" type="presParOf" srcId="{A852E78A-012A-4303-84D2-80DB0A284A9D}" destId="{483E55A4-894B-4F8E-AE2E-57999715EF87}" srcOrd="2" destOrd="0" presId="urn:microsoft.com/office/officeart/2005/8/layout/default#3"/>
    <dgm:cxn modelId="{EB47A823-EBC6-4CDB-A066-C8AD6622C01B}" type="presParOf" srcId="{A852E78A-012A-4303-84D2-80DB0A284A9D}" destId="{2F8FAE55-C53B-49AA-97D6-0A16B15C7A07}" srcOrd="3" destOrd="0" presId="urn:microsoft.com/office/officeart/2005/8/layout/default#3"/>
    <dgm:cxn modelId="{647A8167-73A3-4E01-8D24-B24CEE893665}" type="presParOf" srcId="{A852E78A-012A-4303-84D2-80DB0A284A9D}" destId="{B1800AC6-6EF0-40B8-BE20-A3A79CE37CBB}" srcOrd="4" destOrd="0" presId="urn:microsoft.com/office/officeart/2005/8/layout/default#3"/>
    <dgm:cxn modelId="{9A0717C6-1EF2-4C4A-9413-746D9B991ECA}" type="presParOf" srcId="{A852E78A-012A-4303-84D2-80DB0A284A9D}" destId="{D3C6DFEF-15C0-488B-ACD9-887A568C8397}" srcOrd="5" destOrd="0" presId="urn:microsoft.com/office/officeart/2005/8/layout/default#3"/>
    <dgm:cxn modelId="{438C3E79-3F5D-4B10-8815-58C43A8116CA}" type="presParOf" srcId="{A852E78A-012A-4303-84D2-80DB0A284A9D}" destId="{63D6CAEC-07EE-47AA-A21E-C76E19217D15}" srcOrd="6" destOrd="0" presId="urn:microsoft.com/office/officeart/2005/8/layout/default#3"/>
    <dgm:cxn modelId="{A7E83569-B749-41D2-A75F-0D27F6E07915}" type="presParOf" srcId="{A852E78A-012A-4303-84D2-80DB0A284A9D}" destId="{F25F3643-51CB-4FE7-B139-CE902BA6AD7B}" srcOrd="7" destOrd="0" presId="urn:microsoft.com/office/officeart/2005/8/layout/default#3"/>
    <dgm:cxn modelId="{59CBF287-CA65-4629-9C9E-71A59DD728FE}" type="presParOf" srcId="{A852E78A-012A-4303-84D2-80DB0A284A9D}" destId="{CCC4D818-2418-4AB1-A1C1-A491FDDBE98F}" srcOrd="8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CDCF3-D5B2-4556-A6FF-1FBA940E878F}">
      <dsp:nvSpPr>
        <dsp:cNvPr id="0" name=""/>
        <dsp:cNvSpPr/>
      </dsp:nvSpPr>
      <dsp:spPr>
        <a:xfrm>
          <a:off x="0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Discuss the evolution of the Internet</a:t>
          </a:r>
        </a:p>
      </dsp:txBody>
      <dsp:txXfrm>
        <a:off x="0" y="528637"/>
        <a:ext cx="2762250" cy="1657349"/>
      </dsp:txXfrm>
    </dsp:sp>
    <dsp:sp modelId="{6AFA3AB6-4188-407D-ADC2-50A48C44B598}">
      <dsp:nvSpPr>
        <dsp:cNvPr id="0" name=""/>
        <dsp:cNvSpPr/>
      </dsp:nvSpPr>
      <dsp:spPr>
        <a:xfrm>
          <a:off x="3038474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44139"/>
                <a:satOff val="-1091"/>
                <a:lumOff val="6247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44139"/>
                <a:satOff val="-1091"/>
                <a:lumOff val="6247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44139"/>
                <a:satOff val="-1091"/>
                <a:lumOff val="62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Briefly describe various broadband Internet connections</a:t>
          </a:r>
        </a:p>
      </dsp:txBody>
      <dsp:txXfrm>
        <a:off x="3038474" y="528637"/>
        <a:ext cx="2762250" cy="1657349"/>
      </dsp:txXfrm>
    </dsp:sp>
    <dsp:sp modelId="{9654EA5E-8C5C-4B80-89D7-9C9899E9BF09}">
      <dsp:nvSpPr>
        <dsp:cNvPr id="0" name=""/>
        <dsp:cNvSpPr/>
      </dsp:nvSpPr>
      <dsp:spPr>
        <a:xfrm>
          <a:off x="6076950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88279"/>
                <a:satOff val="-2183"/>
                <a:lumOff val="12494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88279"/>
                <a:satOff val="-2183"/>
                <a:lumOff val="12494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88279"/>
                <a:satOff val="-2183"/>
                <a:lumOff val="124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Describe the purpose of an IP address and its relationship to a domain name</a:t>
          </a:r>
        </a:p>
      </dsp:txBody>
      <dsp:txXfrm>
        <a:off x="6076950" y="528637"/>
        <a:ext cx="2762250" cy="1657349"/>
      </dsp:txXfrm>
    </dsp:sp>
    <dsp:sp modelId="{3D47C011-73D7-48B0-9E50-108AAAED6724}">
      <dsp:nvSpPr>
        <dsp:cNvPr id="0" name=""/>
        <dsp:cNvSpPr/>
      </dsp:nvSpPr>
      <dsp:spPr>
        <a:xfrm>
          <a:off x="1519237" y="2462212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32418"/>
                <a:satOff val="-3274"/>
                <a:lumOff val="18741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32418"/>
                <a:satOff val="-3274"/>
                <a:lumOff val="18741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32418"/>
                <a:satOff val="-3274"/>
                <a:lumOff val="187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Describe features of browsers and identify the components of a web address</a:t>
          </a:r>
        </a:p>
      </dsp:txBody>
      <dsp:txXfrm>
        <a:off x="1519237" y="2462212"/>
        <a:ext cx="2762250" cy="1657349"/>
      </dsp:txXfrm>
    </dsp:sp>
    <dsp:sp modelId="{A140FB6C-3D3B-4331-862B-25E04FDE11C9}">
      <dsp:nvSpPr>
        <dsp:cNvPr id="0" name=""/>
        <dsp:cNvSpPr/>
      </dsp:nvSpPr>
      <dsp:spPr>
        <a:xfrm>
          <a:off x="4557712" y="2462212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Describe ways to compose effective search text</a:t>
          </a:r>
        </a:p>
      </dsp:txBody>
      <dsp:txXfrm>
        <a:off x="4557712" y="2462212"/>
        <a:ext cx="2762250" cy="165734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924AD-3042-485E-B985-D1384A4A9B0D}">
      <dsp:nvSpPr>
        <dsp:cNvPr id="0" name=""/>
        <dsp:cNvSpPr/>
      </dsp:nvSpPr>
      <dsp:spPr>
        <a:xfrm>
          <a:off x="7200488" y="969795"/>
          <a:ext cx="1641828" cy="16420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65C17-A902-4A72-855B-EEDCCAC25253}">
      <dsp:nvSpPr>
        <dsp:cNvPr id="0" name=""/>
        <dsp:cNvSpPr/>
      </dsp:nvSpPr>
      <dsp:spPr>
        <a:xfrm>
          <a:off x="7254662" y="1024541"/>
          <a:ext cx="1532606" cy="15326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Maintain the website</a:t>
          </a:r>
        </a:p>
      </dsp:txBody>
      <dsp:txXfrm>
        <a:off x="7473980" y="1243526"/>
        <a:ext cx="1094843" cy="1094635"/>
      </dsp:txXfrm>
    </dsp:sp>
    <dsp:sp modelId="{4C2F6B51-197A-47CD-A251-03A1FEB69742}">
      <dsp:nvSpPr>
        <dsp:cNvPr id="0" name=""/>
        <dsp:cNvSpPr/>
      </dsp:nvSpPr>
      <dsp:spPr>
        <a:xfrm rot="2700000">
          <a:off x="5502833" y="969880"/>
          <a:ext cx="1641638" cy="1641638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D3B0C-4F0A-4492-8035-C712C8F13FC5}">
      <dsp:nvSpPr>
        <dsp:cNvPr id="0" name=""/>
        <dsp:cNvSpPr/>
      </dsp:nvSpPr>
      <dsp:spPr>
        <a:xfrm>
          <a:off x="5558659" y="1024541"/>
          <a:ext cx="1532606" cy="15326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Host the website</a:t>
          </a:r>
        </a:p>
      </dsp:txBody>
      <dsp:txXfrm>
        <a:off x="5777104" y="1243526"/>
        <a:ext cx="1094843" cy="1094635"/>
      </dsp:txXfrm>
    </dsp:sp>
    <dsp:sp modelId="{C0F71007-9E2D-4A50-A9D0-1B5F748F86C9}">
      <dsp:nvSpPr>
        <dsp:cNvPr id="0" name=""/>
        <dsp:cNvSpPr/>
      </dsp:nvSpPr>
      <dsp:spPr>
        <a:xfrm rot="2700000">
          <a:off x="3806830" y="969880"/>
          <a:ext cx="1641638" cy="1641638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B501C-D127-4F85-9DEF-1E0238FBBB75}">
      <dsp:nvSpPr>
        <dsp:cNvPr id="0" name=""/>
        <dsp:cNvSpPr/>
      </dsp:nvSpPr>
      <dsp:spPr>
        <a:xfrm>
          <a:off x="3861783" y="1024541"/>
          <a:ext cx="1532606" cy="15326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the website</a:t>
          </a:r>
        </a:p>
      </dsp:txBody>
      <dsp:txXfrm>
        <a:off x="4080228" y="1243526"/>
        <a:ext cx="1094843" cy="1094635"/>
      </dsp:txXfrm>
    </dsp:sp>
    <dsp:sp modelId="{74FCC052-338F-4431-B8C7-C3A3C480A78B}">
      <dsp:nvSpPr>
        <dsp:cNvPr id="0" name=""/>
        <dsp:cNvSpPr/>
      </dsp:nvSpPr>
      <dsp:spPr>
        <a:xfrm rot="2700000">
          <a:off x="2109954" y="969880"/>
          <a:ext cx="1641638" cy="1641638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C947D-4061-43BC-BF4C-64A816F98B6E}">
      <dsp:nvSpPr>
        <dsp:cNvPr id="0" name=""/>
        <dsp:cNvSpPr/>
      </dsp:nvSpPr>
      <dsp:spPr>
        <a:xfrm>
          <a:off x="2164907" y="1024541"/>
          <a:ext cx="1532606" cy="15326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Design the website</a:t>
          </a:r>
        </a:p>
      </dsp:txBody>
      <dsp:txXfrm>
        <a:off x="2384225" y="1243526"/>
        <a:ext cx="1094843" cy="1094635"/>
      </dsp:txXfrm>
    </dsp:sp>
    <dsp:sp modelId="{4C573A5A-45B6-44E7-B26C-50FAA58B0736}">
      <dsp:nvSpPr>
        <dsp:cNvPr id="0" name=""/>
        <dsp:cNvSpPr/>
      </dsp:nvSpPr>
      <dsp:spPr>
        <a:xfrm rot="2700000">
          <a:off x="413078" y="969880"/>
          <a:ext cx="1641638" cy="1641638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2B3C1-100D-41F1-90B7-9E900050EA7A}">
      <dsp:nvSpPr>
        <dsp:cNvPr id="0" name=""/>
        <dsp:cNvSpPr/>
      </dsp:nvSpPr>
      <dsp:spPr>
        <a:xfrm>
          <a:off x="468031" y="1024541"/>
          <a:ext cx="1532606" cy="15326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Plan the website</a:t>
          </a:r>
        </a:p>
      </dsp:txBody>
      <dsp:txXfrm>
        <a:off x="687349" y="1243526"/>
        <a:ext cx="1094843" cy="10946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2CF0F-61CB-4B02-9FC1-AA11FA5C46F3}">
      <dsp:nvSpPr>
        <dsp:cNvPr id="0" name=""/>
        <dsp:cNvSpPr/>
      </dsp:nvSpPr>
      <dsp:spPr>
        <a:xfrm>
          <a:off x="0" y="117871"/>
          <a:ext cx="2690812" cy="16144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Graphics</a:t>
          </a:r>
        </a:p>
      </dsp:txBody>
      <dsp:txXfrm>
        <a:off x="0" y="117871"/>
        <a:ext cx="2690812" cy="1614487"/>
      </dsp:txXfrm>
    </dsp:sp>
    <dsp:sp modelId="{C0103B91-77F3-453B-A0EB-3E2139E1C23F}">
      <dsp:nvSpPr>
        <dsp:cNvPr id="0" name=""/>
        <dsp:cNvSpPr/>
      </dsp:nvSpPr>
      <dsp:spPr>
        <a:xfrm>
          <a:off x="2959893" y="117871"/>
          <a:ext cx="2690812" cy="16144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Animation</a:t>
          </a:r>
        </a:p>
      </dsp:txBody>
      <dsp:txXfrm>
        <a:off x="2959893" y="117871"/>
        <a:ext cx="2690812" cy="1614487"/>
      </dsp:txXfrm>
    </dsp:sp>
    <dsp:sp modelId="{2C21BF7B-716C-46CC-91D4-6BBD0A5D1FF7}">
      <dsp:nvSpPr>
        <dsp:cNvPr id="0" name=""/>
        <dsp:cNvSpPr/>
      </dsp:nvSpPr>
      <dsp:spPr>
        <a:xfrm>
          <a:off x="5919787" y="117871"/>
          <a:ext cx="2690812" cy="16144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Audio</a:t>
          </a:r>
        </a:p>
      </dsp:txBody>
      <dsp:txXfrm>
        <a:off x="5919787" y="117871"/>
        <a:ext cx="2690812" cy="1614487"/>
      </dsp:txXfrm>
    </dsp:sp>
    <dsp:sp modelId="{26F9500D-9A29-4E97-A624-BAC729B106B7}">
      <dsp:nvSpPr>
        <dsp:cNvPr id="0" name=""/>
        <dsp:cNvSpPr/>
      </dsp:nvSpPr>
      <dsp:spPr>
        <a:xfrm>
          <a:off x="1479946" y="2001440"/>
          <a:ext cx="2690812" cy="16144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Video</a:t>
          </a:r>
        </a:p>
      </dsp:txBody>
      <dsp:txXfrm>
        <a:off x="1479946" y="2001440"/>
        <a:ext cx="2690812" cy="1614487"/>
      </dsp:txXfrm>
    </dsp:sp>
    <dsp:sp modelId="{A10BE2CA-8D09-4972-977F-595305A3F131}">
      <dsp:nvSpPr>
        <dsp:cNvPr id="0" name=""/>
        <dsp:cNvSpPr/>
      </dsp:nvSpPr>
      <dsp:spPr>
        <a:xfrm>
          <a:off x="4439840" y="2001440"/>
          <a:ext cx="2690812" cy="16144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Virtual Reality</a:t>
          </a:r>
        </a:p>
      </dsp:txBody>
      <dsp:txXfrm>
        <a:off x="4439840" y="2001440"/>
        <a:ext cx="2690812" cy="161448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D0ABB-DE58-46E0-ABDF-B42596192A07}">
      <dsp:nvSpPr>
        <dsp:cNvPr id="0" name=""/>
        <dsp:cNvSpPr/>
      </dsp:nvSpPr>
      <dsp:spPr>
        <a:xfrm>
          <a:off x="0" y="11279"/>
          <a:ext cx="7467600" cy="3711240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A plug-in, or add-on, is a program that extends the capability of a browser</a:t>
          </a:r>
        </a:p>
      </dsp:txBody>
      <dsp:txXfrm>
        <a:off x="181168" y="192447"/>
        <a:ext cx="7105264" cy="334890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20912-8D9A-492B-894B-23596CF49463}">
      <dsp:nvSpPr>
        <dsp:cNvPr id="0" name=""/>
        <dsp:cNvSpPr/>
      </dsp:nvSpPr>
      <dsp:spPr>
        <a:xfrm>
          <a:off x="0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Evolution of the Internet</a:t>
          </a:r>
        </a:p>
      </dsp:txBody>
      <dsp:txXfrm>
        <a:off x="0" y="528637"/>
        <a:ext cx="2762250" cy="1657349"/>
      </dsp:txXfrm>
    </dsp:sp>
    <dsp:sp modelId="{FD509FE3-450C-43C7-A447-AAB5716A55F9}">
      <dsp:nvSpPr>
        <dsp:cNvPr id="0" name=""/>
        <dsp:cNvSpPr/>
      </dsp:nvSpPr>
      <dsp:spPr>
        <a:xfrm>
          <a:off x="3038474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44139"/>
                <a:satOff val="-1091"/>
                <a:lumOff val="6247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44139"/>
                <a:satOff val="-1091"/>
                <a:lumOff val="6247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44139"/>
                <a:satOff val="-1091"/>
                <a:lumOff val="62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The web</a:t>
          </a:r>
        </a:p>
      </dsp:txBody>
      <dsp:txXfrm>
        <a:off x="3038474" y="528637"/>
        <a:ext cx="2762250" cy="1657349"/>
      </dsp:txXfrm>
    </dsp:sp>
    <dsp:sp modelId="{A2171E72-C1CF-412E-A8B6-F7FA4DD357A3}">
      <dsp:nvSpPr>
        <dsp:cNvPr id="0" name=""/>
        <dsp:cNvSpPr/>
      </dsp:nvSpPr>
      <dsp:spPr>
        <a:xfrm>
          <a:off x="6076950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88279"/>
                <a:satOff val="-2183"/>
                <a:lumOff val="12494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88279"/>
                <a:satOff val="-2183"/>
                <a:lumOff val="12494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88279"/>
                <a:satOff val="-2183"/>
                <a:lumOff val="124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Various types of websites and media</a:t>
          </a:r>
        </a:p>
      </dsp:txBody>
      <dsp:txXfrm>
        <a:off x="6076950" y="528637"/>
        <a:ext cx="2762250" cy="1657349"/>
      </dsp:txXfrm>
    </dsp:sp>
    <dsp:sp modelId="{55EAA63B-E053-42D5-96B2-29B68A684C44}">
      <dsp:nvSpPr>
        <dsp:cNvPr id="0" name=""/>
        <dsp:cNvSpPr/>
      </dsp:nvSpPr>
      <dsp:spPr>
        <a:xfrm>
          <a:off x="1519237" y="2462212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32418"/>
                <a:satOff val="-3274"/>
                <a:lumOff val="18741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32418"/>
                <a:satOff val="-3274"/>
                <a:lumOff val="18741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32418"/>
                <a:satOff val="-3274"/>
                <a:lumOff val="187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Other services available on the Internet</a:t>
          </a:r>
        </a:p>
      </dsp:txBody>
      <dsp:txXfrm>
        <a:off x="1519237" y="2462212"/>
        <a:ext cx="2762250" cy="1657349"/>
      </dsp:txXfrm>
    </dsp:sp>
    <dsp:sp modelId="{28B0AF15-0181-43F2-9463-0F2D6D0CA999}">
      <dsp:nvSpPr>
        <dsp:cNvPr id="0" name=""/>
        <dsp:cNvSpPr/>
      </dsp:nvSpPr>
      <dsp:spPr>
        <a:xfrm>
          <a:off x="4557712" y="2462212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Netiquette</a:t>
          </a:r>
        </a:p>
      </dsp:txBody>
      <dsp:txXfrm>
        <a:off x="4557712" y="2462212"/>
        <a:ext cx="2762250" cy="1657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29313-D5D1-405C-9EC2-72406DD50B6D}">
      <dsp:nvSpPr>
        <dsp:cNvPr id="0" name=""/>
        <dsp:cNvSpPr/>
      </dsp:nvSpPr>
      <dsp:spPr>
        <a:xfrm>
          <a:off x="0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Explain benefits and risks of using online social networks</a:t>
          </a:r>
        </a:p>
      </dsp:txBody>
      <dsp:txXfrm>
        <a:off x="0" y="528637"/>
        <a:ext cx="2762250" cy="1657349"/>
      </dsp:txXfrm>
    </dsp:sp>
    <dsp:sp modelId="{2C05064A-AF3B-4300-BA44-77588901B427}">
      <dsp:nvSpPr>
        <dsp:cNvPr id="0" name=""/>
        <dsp:cNvSpPr/>
      </dsp:nvSpPr>
      <dsp:spPr>
        <a:xfrm>
          <a:off x="3038474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44139"/>
                <a:satOff val="-1091"/>
                <a:lumOff val="6247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44139"/>
                <a:satOff val="-1091"/>
                <a:lumOff val="6247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44139"/>
                <a:satOff val="-1091"/>
                <a:lumOff val="62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Describe uses of various types of websites</a:t>
          </a:r>
        </a:p>
      </dsp:txBody>
      <dsp:txXfrm>
        <a:off x="3038474" y="528637"/>
        <a:ext cx="2762250" cy="1657349"/>
      </dsp:txXfrm>
    </dsp:sp>
    <dsp:sp modelId="{DAC9E895-1A9D-4F01-A500-3D4A77CFF968}">
      <dsp:nvSpPr>
        <dsp:cNvPr id="0" name=""/>
        <dsp:cNvSpPr/>
      </dsp:nvSpPr>
      <dsp:spPr>
        <a:xfrm>
          <a:off x="6076950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88279"/>
                <a:satOff val="-2183"/>
                <a:lumOff val="12494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88279"/>
                <a:satOff val="-2183"/>
                <a:lumOff val="12494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88279"/>
                <a:satOff val="-2183"/>
                <a:lumOff val="124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Explain how the web uses graphics, animation, audio, video, and virtual reality</a:t>
          </a:r>
        </a:p>
      </dsp:txBody>
      <dsp:txXfrm>
        <a:off x="6076950" y="528637"/>
        <a:ext cx="2762250" cy="1657349"/>
      </dsp:txXfrm>
    </dsp:sp>
    <dsp:sp modelId="{7B724C91-18BB-44BC-9409-5D29A63C7B39}">
      <dsp:nvSpPr>
        <dsp:cNvPr id="0" name=""/>
        <dsp:cNvSpPr/>
      </dsp:nvSpPr>
      <dsp:spPr>
        <a:xfrm>
          <a:off x="1519237" y="2462212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32418"/>
                <a:satOff val="-3274"/>
                <a:lumOff val="18741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32418"/>
                <a:satOff val="-3274"/>
                <a:lumOff val="18741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32418"/>
                <a:satOff val="-3274"/>
                <a:lumOff val="187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Explain how email, email lists, instant messaging, chat rooms, online discussions, VoIP, and FTP work</a:t>
          </a:r>
        </a:p>
      </dsp:txBody>
      <dsp:txXfrm>
        <a:off x="1519237" y="2462212"/>
        <a:ext cx="2762250" cy="1657349"/>
      </dsp:txXfrm>
    </dsp:sp>
    <dsp:sp modelId="{1EE92121-7BDC-4819-8471-D3F83BE5D66A}">
      <dsp:nvSpPr>
        <dsp:cNvPr id="0" name=""/>
        <dsp:cNvSpPr/>
      </dsp:nvSpPr>
      <dsp:spPr>
        <a:xfrm>
          <a:off x="4557712" y="2462212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Identify the rules of netiquette</a:t>
          </a:r>
        </a:p>
      </dsp:txBody>
      <dsp:txXfrm>
        <a:off x="4557712" y="2462212"/>
        <a:ext cx="2762250" cy="1657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95873-1087-43EF-BBED-83526C5EABFE}">
      <dsp:nvSpPr>
        <dsp:cNvPr id="0" name=""/>
        <dsp:cNvSpPr/>
      </dsp:nvSpPr>
      <dsp:spPr>
        <a:xfrm>
          <a:off x="892" y="174426"/>
          <a:ext cx="3482578" cy="20895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Allow scientists at different physical locations to share information and work together</a:t>
          </a:r>
        </a:p>
      </dsp:txBody>
      <dsp:txXfrm>
        <a:off x="892" y="174426"/>
        <a:ext cx="3482578" cy="2089546"/>
      </dsp:txXfrm>
    </dsp:sp>
    <dsp:sp modelId="{513CBBF7-51A9-4BB2-8E68-BAEDEEAEDD95}">
      <dsp:nvSpPr>
        <dsp:cNvPr id="0" name=""/>
        <dsp:cNvSpPr/>
      </dsp:nvSpPr>
      <dsp:spPr>
        <a:xfrm>
          <a:off x="3831728" y="174426"/>
          <a:ext cx="3482578" cy="20895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Function even if part of the network were disabled or destroyed by a disaster</a:t>
          </a:r>
        </a:p>
      </dsp:txBody>
      <dsp:txXfrm>
        <a:off x="3831728" y="174426"/>
        <a:ext cx="3482578" cy="2089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51AE9-F5F7-48C5-942F-4392BF73A3E9}">
      <dsp:nvSpPr>
        <dsp:cNvPr id="0" name=""/>
        <dsp:cNvSpPr/>
      </dsp:nvSpPr>
      <dsp:spPr>
        <a:xfrm>
          <a:off x="0" y="1551471"/>
          <a:ext cx="8839200" cy="2103120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1E4A6-B294-4860-88FA-862556FBB116}">
      <dsp:nvSpPr>
        <dsp:cNvPr id="0" name=""/>
        <dsp:cNvSpPr/>
      </dsp:nvSpPr>
      <dsp:spPr>
        <a:xfrm>
          <a:off x="3884" y="0"/>
          <a:ext cx="2563713" cy="210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1969</a:t>
          </a:r>
          <a:r>
            <a:rPr lang="en-US" sz="2500" b="0" kern="1200" dirty="0"/>
            <a:t> ARPANET becomes functional</a:t>
          </a:r>
          <a:endParaRPr lang="en-US" sz="2500" b="1" kern="1200" dirty="0"/>
        </a:p>
      </dsp:txBody>
      <dsp:txXfrm>
        <a:off x="3884" y="0"/>
        <a:ext cx="2563713" cy="2103120"/>
      </dsp:txXfrm>
    </dsp:sp>
    <dsp:sp modelId="{D9A7E91E-FAEF-4335-8ED1-4EF85A016F56}">
      <dsp:nvSpPr>
        <dsp:cNvPr id="0" name=""/>
        <dsp:cNvSpPr/>
      </dsp:nvSpPr>
      <dsp:spPr>
        <a:xfrm>
          <a:off x="1022851" y="2366010"/>
          <a:ext cx="525780" cy="52578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AF81A-020B-4AFB-8EE1-C16C44DB5FFF}">
      <dsp:nvSpPr>
        <dsp:cNvPr id="0" name=""/>
        <dsp:cNvSpPr/>
      </dsp:nvSpPr>
      <dsp:spPr>
        <a:xfrm>
          <a:off x="2695783" y="3154680"/>
          <a:ext cx="2563713" cy="210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1984</a:t>
          </a:r>
          <a:r>
            <a:rPr lang="en-US" sz="2500" b="0" kern="1200" dirty="0"/>
            <a:t> ARPANET has more than 1,000 individual computers linked as hosts</a:t>
          </a:r>
          <a:endParaRPr lang="en-US" sz="2500" b="1" kern="1200" dirty="0"/>
        </a:p>
      </dsp:txBody>
      <dsp:txXfrm>
        <a:off x="2695783" y="3154680"/>
        <a:ext cx="2563713" cy="2103120"/>
      </dsp:txXfrm>
    </dsp:sp>
    <dsp:sp modelId="{644DFC2F-FF57-44ED-918C-53FC6E359213}">
      <dsp:nvSpPr>
        <dsp:cNvPr id="0" name=""/>
        <dsp:cNvSpPr/>
      </dsp:nvSpPr>
      <dsp:spPr>
        <a:xfrm>
          <a:off x="3714750" y="2366010"/>
          <a:ext cx="525780" cy="52578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D9166-690B-4620-AA2E-4A0296F5481B}">
      <dsp:nvSpPr>
        <dsp:cNvPr id="0" name=""/>
        <dsp:cNvSpPr/>
      </dsp:nvSpPr>
      <dsp:spPr>
        <a:xfrm>
          <a:off x="5387682" y="0"/>
          <a:ext cx="2563713" cy="210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Today</a:t>
          </a:r>
          <a:r>
            <a:rPr lang="en-US" sz="2500" b="0" kern="1200" dirty="0"/>
            <a:t> Millions of hosts connect to the Internet</a:t>
          </a:r>
          <a:endParaRPr lang="en-US" sz="2500" b="1" kern="1200" dirty="0"/>
        </a:p>
      </dsp:txBody>
      <dsp:txXfrm>
        <a:off x="5387682" y="0"/>
        <a:ext cx="2563713" cy="2103120"/>
      </dsp:txXfrm>
    </dsp:sp>
    <dsp:sp modelId="{BA2429EE-0738-420B-B7E4-0AC52057B8D9}">
      <dsp:nvSpPr>
        <dsp:cNvPr id="0" name=""/>
        <dsp:cNvSpPr/>
      </dsp:nvSpPr>
      <dsp:spPr>
        <a:xfrm>
          <a:off x="6406648" y="2366010"/>
          <a:ext cx="525780" cy="52578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7420A-EE60-4649-A83A-6394A4CA51E6}">
      <dsp:nvSpPr>
        <dsp:cNvPr id="0" name=""/>
        <dsp:cNvSpPr/>
      </dsp:nvSpPr>
      <dsp:spPr>
        <a:xfrm>
          <a:off x="43" y="61230"/>
          <a:ext cx="4130426" cy="9792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Wired</a:t>
          </a:r>
        </a:p>
      </dsp:txBody>
      <dsp:txXfrm>
        <a:off x="43" y="61230"/>
        <a:ext cx="4130426" cy="979200"/>
      </dsp:txXfrm>
    </dsp:sp>
    <dsp:sp modelId="{93C317A4-A53C-425F-9AEC-37DDEBE57097}">
      <dsp:nvSpPr>
        <dsp:cNvPr id="0" name=""/>
        <dsp:cNvSpPr/>
      </dsp:nvSpPr>
      <dsp:spPr>
        <a:xfrm>
          <a:off x="43" y="1040430"/>
          <a:ext cx="4130426" cy="354654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Cable Internet service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DSL (digital subscriber line)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Fiber to the Premises (FTTP)</a:t>
          </a:r>
        </a:p>
      </dsp:txBody>
      <dsp:txXfrm>
        <a:off x="43" y="1040430"/>
        <a:ext cx="4130426" cy="3546540"/>
      </dsp:txXfrm>
    </dsp:sp>
    <dsp:sp modelId="{204A8280-996A-4DCA-BECE-34221B09D29E}">
      <dsp:nvSpPr>
        <dsp:cNvPr id="0" name=""/>
        <dsp:cNvSpPr/>
      </dsp:nvSpPr>
      <dsp:spPr>
        <a:xfrm>
          <a:off x="4708729" y="61230"/>
          <a:ext cx="4130426" cy="9792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Wireless</a:t>
          </a:r>
        </a:p>
      </dsp:txBody>
      <dsp:txXfrm>
        <a:off x="4708729" y="61230"/>
        <a:ext cx="4130426" cy="979200"/>
      </dsp:txXfrm>
    </dsp:sp>
    <dsp:sp modelId="{3830DDF5-B010-4EE5-9726-4386A4A8E317}">
      <dsp:nvSpPr>
        <dsp:cNvPr id="0" name=""/>
        <dsp:cNvSpPr/>
      </dsp:nvSpPr>
      <dsp:spPr>
        <a:xfrm>
          <a:off x="4708729" y="1040430"/>
          <a:ext cx="4130426" cy="354654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b="1" kern="1200" dirty="0">
              <a:solidFill>
                <a:srgbClr val="5E8B46"/>
              </a:solidFill>
            </a:rPr>
            <a:t>Wi-Fi</a:t>
          </a:r>
          <a:r>
            <a:rPr lang="en-US" sz="3400" kern="1200" dirty="0"/>
            <a:t> (wireless fidelity)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Mobile broadband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Fixed wireless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Satellite Internet Service</a:t>
          </a:r>
        </a:p>
      </dsp:txBody>
      <dsp:txXfrm>
        <a:off x="4708729" y="1040430"/>
        <a:ext cx="4130426" cy="35465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D5CAA-798A-4384-82CF-7A5E986DC3B9}">
      <dsp:nvSpPr>
        <dsp:cNvPr id="0" name=""/>
        <dsp:cNvSpPr/>
      </dsp:nvSpPr>
      <dsp:spPr>
        <a:xfrm>
          <a:off x="0" y="240506"/>
          <a:ext cx="2619374" cy="15716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rgbClr val="5E8B46"/>
              </a:solidFill>
            </a:rPr>
            <a:t>Search engine</a:t>
          </a:r>
        </a:p>
      </dsp:txBody>
      <dsp:txXfrm>
        <a:off x="0" y="240506"/>
        <a:ext cx="2619374" cy="1571624"/>
      </dsp:txXfrm>
    </dsp:sp>
    <dsp:sp modelId="{23070D18-DF7A-4411-9191-C86E7DC2A018}">
      <dsp:nvSpPr>
        <dsp:cNvPr id="0" name=""/>
        <dsp:cNvSpPr/>
      </dsp:nvSpPr>
      <dsp:spPr>
        <a:xfrm>
          <a:off x="2881312" y="240506"/>
          <a:ext cx="2619374" cy="15716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rgbClr val="5E8B46"/>
              </a:solidFill>
            </a:rPr>
            <a:t>Online social network</a:t>
          </a:r>
        </a:p>
      </dsp:txBody>
      <dsp:txXfrm>
        <a:off x="2881312" y="240506"/>
        <a:ext cx="2619374" cy="1571624"/>
      </dsp:txXfrm>
    </dsp:sp>
    <dsp:sp modelId="{A64F7E31-6E4E-4425-9A86-C0BEB03AD4AA}">
      <dsp:nvSpPr>
        <dsp:cNvPr id="0" name=""/>
        <dsp:cNvSpPr/>
      </dsp:nvSpPr>
      <dsp:spPr>
        <a:xfrm>
          <a:off x="5762625" y="240506"/>
          <a:ext cx="2619374" cy="15716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kern="1200" dirty="0">
              <a:solidFill>
                <a:schemeClr val="tx1"/>
              </a:solidFill>
            </a:rPr>
            <a:t>Informational and research</a:t>
          </a:r>
        </a:p>
      </dsp:txBody>
      <dsp:txXfrm>
        <a:off x="5762625" y="240506"/>
        <a:ext cx="2619374" cy="1571624"/>
      </dsp:txXfrm>
    </dsp:sp>
    <dsp:sp modelId="{80656C7A-7101-4A56-AF39-0ED0F20B925C}">
      <dsp:nvSpPr>
        <dsp:cNvPr id="0" name=""/>
        <dsp:cNvSpPr/>
      </dsp:nvSpPr>
      <dsp:spPr>
        <a:xfrm>
          <a:off x="0" y="2074068"/>
          <a:ext cx="2619374" cy="15716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kern="1200" dirty="0">
              <a:solidFill>
                <a:schemeClr val="tx1"/>
              </a:solidFill>
            </a:rPr>
            <a:t>Media sharing</a:t>
          </a:r>
        </a:p>
      </dsp:txBody>
      <dsp:txXfrm>
        <a:off x="0" y="2074068"/>
        <a:ext cx="2619374" cy="1571624"/>
      </dsp:txXfrm>
    </dsp:sp>
    <dsp:sp modelId="{93E82E99-9098-46EB-8CEB-EB9F1ACFFE2C}">
      <dsp:nvSpPr>
        <dsp:cNvPr id="0" name=""/>
        <dsp:cNvSpPr/>
      </dsp:nvSpPr>
      <dsp:spPr>
        <a:xfrm>
          <a:off x="2881312" y="2074068"/>
          <a:ext cx="2619374" cy="15716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kern="1200" dirty="0">
              <a:solidFill>
                <a:schemeClr val="tx1"/>
              </a:solidFill>
            </a:rPr>
            <a:t>Bookmarking</a:t>
          </a:r>
        </a:p>
      </dsp:txBody>
      <dsp:txXfrm>
        <a:off x="2881312" y="2074068"/>
        <a:ext cx="2619374" cy="1571624"/>
      </dsp:txXfrm>
    </dsp:sp>
    <dsp:sp modelId="{F5028FE1-3D41-4E7F-A7BE-C673BA287AA1}">
      <dsp:nvSpPr>
        <dsp:cNvPr id="0" name=""/>
        <dsp:cNvSpPr/>
      </dsp:nvSpPr>
      <dsp:spPr>
        <a:xfrm>
          <a:off x="5762625" y="2074068"/>
          <a:ext cx="2619374" cy="15716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kern="1200" dirty="0">
              <a:solidFill>
                <a:schemeClr val="tx1"/>
              </a:solidFill>
            </a:rPr>
            <a:t>News, weather, sports, and other mass media</a:t>
          </a:r>
        </a:p>
      </dsp:txBody>
      <dsp:txXfrm>
        <a:off x="5762625" y="2074068"/>
        <a:ext cx="2619374" cy="15716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4AFE1-13F0-4B84-8A0F-C2423EB15546}">
      <dsp:nvSpPr>
        <dsp:cNvPr id="0" name=""/>
        <dsp:cNvSpPr/>
      </dsp:nvSpPr>
      <dsp:spPr>
        <a:xfrm>
          <a:off x="0" y="528637"/>
          <a:ext cx="2762250" cy="16573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solidFill>
                <a:schemeClr val="tx1"/>
              </a:solidFill>
            </a:rPr>
            <a:t>Educational</a:t>
          </a:r>
        </a:p>
      </dsp:txBody>
      <dsp:txXfrm>
        <a:off x="0" y="528637"/>
        <a:ext cx="2762250" cy="1657349"/>
      </dsp:txXfrm>
    </dsp:sp>
    <dsp:sp modelId="{2B100766-8018-4CBE-8E9B-87AC0ECEE45C}">
      <dsp:nvSpPr>
        <dsp:cNvPr id="0" name=""/>
        <dsp:cNvSpPr/>
      </dsp:nvSpPr>
      <dsp:spPr>
        <a:xfrm>
          <a:off x="3038474" y="528637"/>
          <a:ext cx="2762250" cy="16573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solidFill>
                <a:schemeClr val="tx1"/>
              </a:solidFill>
            </a:rPr>
            <a:t>Business, governmental, and organizational</a:t>
          </a:r>
        </a:p>
      </dsp:txBody>
      <dsp:txXfrm>
        <a:off x="3038474" y="528637"/>
        <a:ext cx="2762250" cy="1657349"/>
      </dsp:txXfrm>
    </dsp:sp>
    <dsp:sp modelId="{E604D230-D3DF-4989-91BF-E304BC5FABAC}">
      <dsp:nvSpPr>
        <dsp:cNvPr id="0" name=""/>
        <dsp:cNvSpPr/>
      </dsp:nvSpPr>
      <dsp:spPr>
        <a:xfrm>
          <a:off x="6076950" y="528637"/>
          <a:ext cx="2762250" cy="16573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rgbClr val="5E8B46"/>
              </a:solidFill>
            </a:rPr>
            <a:t>Blogs</a:t>
          </a:r>
        </a:p>
      </dsp:txBody>
      <dsp:txXfrm>
        <a:off x="6076950" y="528637"/>
        <a:ext cx="2762250" cy="1657349"/>
      </dsp:txXfrm>
    </dsp:sp>
    <dsp:sp modelId="{CE8DCF1B-2466-4709-AFD8-959AC5096846}">
      <dsp:nvSpPr>
        <dsp:cNvPr id="0" name=""/>
        <dsp:cNvSpPr/>
      </dsp:nvSpPr>
      <dsp:spPr>
        <a:xfrm>
          <a:off x="0" y="2462212"/>
          <a:ext cx="2762250" cy="16573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rgbClr val="5E8B46"/>
              </a:solidFill>
            </a:rPr>
            <a:t>Wiki</a:t>
          </a:r>
          <a:r>
            <a:rPr lang="en-US" sz="2600" b="0" kern="1200" dirty="0">
              <a:solidFill>
                <a:srgbClr val="5E8B46"/>
              </a:solidFill>
            </a:rPr>
            <a:t> </a:t>
          </a:r>
          <a:r>
            <a:rPr lang="en-US" sz="2600" b="0" kern="1200" dirty="0">
              <a:solidFill>
                <a:schemeClr val="tx1"/>
              </a:solidFill>
            </a:rPr>
            <a:t>and collaboration</a:t>
          </a:r>
        </a:p>
      </dsp:txBody>
      <dsp:txXfrm>
        <a:off x="0" y="2462212"/>
        <a:ext cx="2762250" cy="1657349"/>
      </dsp:txXfrm>
    </dsp:sp>
    <dsp:sp modelId="{9E19CF7B-17C8-475C-8622-1A7928D1DC3E}">
      <dsp:nvSpPr>
        <dsp:cNvPr id="0" name=""/>
        <dsp:cNvSpPr/>
      </dsp:nvSpPr>
      <dsp:spPr>
        <a:xfrm>
          <a:off x="3038474" y="2462212"/>
          <a:ext cx="2762250" cy="16573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solidFill>
                <a:schemeClr val="tx1"/>
              </a:solidFill>
            </a:rPr>
            <a:t>Health and fitness</a:t>
          </a:r>
        </a:p>
      </dsp:txBody>
      <dsp:txXfrm>
        <a:off x="3038474" y="2462212"/>
        <a:ext cx="2762250" cy="1657349"/>
      </dsp:txXfrm>
    </dsp:sp>
    <dsp:sp modelId="{5105D8A8-9B2E-42DF-88ED-CCEED4D3140F}">
      <dsp:nvSpPr>
        <dsp:cNvPr id="0" name=""/>
        <dsp:cNvSpPr/>
      </dsp:nvSpPr>
      <dsp:spPr>
        <a:xfrm>
          <a:off x="6076950" y="2462212"/>
          <a:ext cx="2762250" cy="16573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solidFill>
                <a:schemeClr val="tx1"/>
              </a:solidFill>
            </a:rPr>
            <a:t>Science</a:t>
          </a:r>
        </a:p>
      </dsp:txBody>
      <dsp:txXfrm>
        <a:off x="6076950" y="2462212"/>
        <a:ext cx="2762250" cy="16573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07A1F-0354-4184-8A54-CC7B59EB522B}">
      <dsp:nvSpPr>
        <dsp:cNvPr id="0" name=""/>
        <dsp:cNvSpPr/>
      </dsp:nvSpPr>
      <dsp:spPr>
        <a:xfrm>
          <a:off x="0" y="528637"/>
          <a:ext cx="2762250" cy="16573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Entertainment</a:t>
          </a:r>
        </a:p>
      </dsp:txBody>
      <dsp:txXfrm>
        <a:off x="0" y="528637"/>
        <a:ext cx="2762250" cy="1657349"/>
      </dsp:txXfrm>
    </dsp:sp>
    <dsp:sp modelId="{4F1C3E6D-51E8-47A8-A116-02971C317297}">
      <dsp:nvSpPr>
        <dsp:cNvPr id="0" name=""/>
        <dsp:cNvSpPr/>
      </dsp:nvSpPr>
      <dsp:spPr>
        <a:xfrm>
          <a:off x="3038474" y="528637"/>
          <a:ext cx="2762250" cy="16573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Banking and finance</a:t>
          </a:r>
        </a:p>
      </dsp:txBody>
      <dsp:txXfrm>
        <a:off x="3038474" y="528637"/>
        <a:ext cx="2762250" cy="1657349"/>
      </dsp:txXfrm>
    </dsp:sp>
    <dsp:sp modelId="{6DAA37F1-BCD7-47EC-A29D-9B0081FDEEFE}">
      <dsp:nvSpPr>
        <dsp:cNvPr id="0" name=""/>
        <dsp:cNvSpPr/>
      </dsp:nvSpPr>
      <dsp:spPr>
        <a:xfrm>
          <a:off x="6076950" y="528637"/>
          <a:ext cx="2762250" cy="16573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Travel and tourism</a:t>
          </a:r>
        </a:p>
      </dsp:txBody>
      <dsp:txXfrm>
        <a:off x="6076950" y="528637"/>
        <a:ext cx="2762250" cy="1657349"/>
      </dsp:txXfrm>
    </dsp:sp>
    <dsp:sp modelId="{E58526D8-4624-4A0D-9CDF-B6D4B114C31C}">
      <dsp:nvSpPr>
        <dsp:cNvPr id="0" name=""/>
        <dsp:cNvSpPr/>
      </dsp:nvSpPr>
      <dsp:spPr>
        <a:xfrm>
          <a:off x="1519237" y="2462212"/>
          <a:ext cx="2762250" cy="16573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Mapping</a:t>
          </a:r>
        </a:p>
      </dsp:txBody>
      <dsp:txXfrm>
        <a:off x="1519237" y="2462212"/>
        <a:ext cx="2762250" cy="1657349"/>
      </dsp:txXfrm>
    </dsp:sp>
    <dsp:sp modelId="{5708F9EA-DB09-420C-8EA3-C6FAD0405787}">
      <dsp:nvSpPr>
        <dsp:cNvPr id="0" name=""/>
        <dsp:cNvSpPr/>
      </dsp:nvSpPr>
      <dsp:spPr>
        <a:xfrm>
          <a:off x="4557712" y="2462212"/>
          <a:ext cx="2762250" cy="16573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Retail and auctions</a:t>
          </a:r>
        </a:p>
      </dsp:txBody>
      <dsp:txXfrm>
        <a:off x="4557712" y="2462212"/>
        <a:ext cx="2762250" cy="16573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07A1F-0354-4184-8A54-CC7B59EB522B}">
      <dsp:nvSpPr>
        <dsp:cNvPr id="0" name=""/>
        <dsp:cNvSpPr/>
      </dsp:nvSpPr>
      <dsp:spPr>
        <a:xfrm>
          <a:off x="0" y="528637"/>
          <a:ext cx="2762250" cy="16573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Careers and employment</a:t>
          </a:r>
        </a:p>
      </dsp:txBody>
      <dsp:txXfrm>
        <a:off x="0" y="528637"/>
        <a:ext cx="2762250" cy="1657349"/>
      </dsp:txXfrm>
    </dsp:sp>
    <dsp:sp modelId="{483E55A4-894B-4F8E-AE2E-57999715EF87}">
      <dsp:nvSpPr>
        <dsp:cNvPr id="0" name=""/>
        <dsp:cNvSpPr/>
      </dsp:nvSpPr>
      <dsp:spPr>
        <a:xfrm>
          <a:off x="3038474" y="528637"/>
          <a:ext cx="2762250" cy="16573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rgbClr val="5E8B46"/>
              </a:solidFill>
            </a:rPr>
            <a:t>E-commerce</a:t>
          </a:r>
        </a:p>
      </dsp:txBody>
      <dsp:txXfrm>
        <a:off x="3038474" y="528637"/>
        <a:ext cx="2762250" cy="1657349"/>
      </dsp:txXfrm>
    </dsp:sp>
    <dsp:sp modelId="{B1800AC6-6EF0-40B8-BE20-A3A79CE37CBB}">
      <dsp:nvSpPr>
        <dsp:cNvPr id="0" name=""/>
        <dsp:cNvSpPr/>
      </dsp:nvSpPr>
      <dsp:spPr>
        <a:xfrm>
          <a:off x="6076950" y="528637"/>
          <a:ext cx="2762250" cy="16573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rgbClr val="5E8B46"/>
              </a:solidFill>
            </a:rPr>
            <a:t>Portals</a:t>
          </a:r>
        </a:p>
      </dsp:txBody>
      <dsp:txXfrm>
        <a:off x="6076950" y="528637"/>
        <a:ext cx="2762250" cy="1657349"/>
      </dsp:txXfrm>
    </dsp:sp>
    <dsp:sp modelId="{63D6CAEC-07EE-47AA-A21E-C76E19217D15}">
      <dsp:nvSpPr>
        <dsp:cNvPr id="0" name=""/>
        <dsp:cNvSpPr/>
      </dsp:nvSpPr>
      <dsp:spPr>
        <a:xfrm>
          <a:off x="1519237" y="2462212"/>
          <a:ext cx="2762250" cy="16573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rgbClr val="5E8B46"/>
              </a:solidFill>
            </a:rPr>
            <a:t>Content aggregation</a:t>
          </a:r>
        </a:p>
      </dsp:txBody>
      <dsp:txXfrm>
        <a:off x="1519237" y="2462212"/>
        <a:ext cx="2762250" cy="1657349"/>
      </dsp:txXfrm>
    </dsp:sp>
    <dsp:sp modelId="{CCC4D818-2418-4AB1-A1C1-A491FDDBE98F}">
      <dsp:nvSpPr>
        <dsp:cNvPr id="0" name=""/>
        <dsp:cNvSpPr/>
      </dsp:nvSpPr>
      <dsp:spPr>
        <a:xfrm>
          <a:off x="4557712" y="2462212"/>
          <a:ext cx="2762250" cy="16573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Website creation and management</a:t>
          </a:r>
        </a:p>
      </dsp:txBody>
      <dsp:txXfrm>
        <a:off x="4557712" y="2462212"/>
        <a:ext cx="2762250" cy="1657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#17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#18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4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#7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#8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1ACEF-6E31-49EA-9B4B-336BC171E6AE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81F64-38B6-442F-BAD6-2D03BCFD5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61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1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54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59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22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93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98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34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67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2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87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81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41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09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59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84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768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11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0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03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193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61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36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620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805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015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832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4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86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93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11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97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73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92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4878" y="0"/>
            <a:ext cx="9148877" cy="3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-4878" y="3962400"/>
            <a:ext cx="4606138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>
              <a:defRPr sz="4800">
                <a:latin typeface="Arial Black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Chapter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Connecting and Communicating Online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6200" y="954396"/>
            <a:ext cx="8991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  <a:t>Discovering Computers 2016</a:t>
            </a:r>
          </a:p>
          <a:p>
            <a:pPr algn="ctr"/>
            <a:r>
              <a:rPr lang="en-US" sz="2000" b="0" i="0" dirty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  <a:t>Tools, Apps, Devices, and the Impact of Technology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97" y="3674640"/>
            <a:ext cx="4901303" cy="27091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0637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3048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3048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0637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1920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1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accent4">
              <a:lumMod val="75000"/>
            </a:schemeClr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64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>
                <a:solidFill>
                  <a:srgbClr val="5E8B46"/>
                </a:solidFill>
              </a:rPr>
              <a:t>hot spot </a:t>
            </a:r>
            <a:r>
              <a:rPr lang="en-US" sz="2800" dirty="0"/>
              <a:t>is a wireless network that provides Internet connections to mobile computers and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Pages 59 - 60</a:t>
            </a:r>
          </a:p>
          <a:p>
            <a:r>
              <a:rPr lang="en-US" dirty="0"/>
              <a:t>Figure 2-3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58" y="2660154"/>
            <a:ext cx="5804683" cy="35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8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Internet service provider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ISP</a:t>
            </a:r>
            <a:r>
              <a:rPr lang="en-US" dirty="0"/>
              <a:t>) is a business that provides individuals and organizations access to the Internet free or for a fee</a:t>
            </a:r>
          </a:p>
          <a:p>
            <a:r>
              <a:rPr lang="en-US" dirty="0"/>
              <a:t>Bandwidth represents the amount of data that travels over a network</a:t>
            </a:r>
          </a:p>
          <a:p>
            <a:pPr lvl="1"/>
            <a:r>
              <a:rPr lang="en-US" dirty="0"/>
              <a:t>Megabyte (MB)</a:t>
            </a:r>
          </a:p>
          <a:p>
            <a:pPr lvl="1"/>
            <a:r>
              <a:rPr lang="en-US" dirty="0"/>
              <a:t>Gigabyte (GB)</a:t>
            </a:r>
          </a:p>
        </p:txBody>
      </p:sp>
    </p:spTree>
    <p:extLst>
      <p:ext uri="{BB962C8B-B14F-4D97-AF65-F5344CB8AC3E}">
        <p14:creationId xmlns:p14="http://schemas.microsoft.com/office/powerpoint/2010/main" val="206279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62 </a:t>
            </a:r>
          </a:p>
          <a:p>
            <a:r>
              <a:rPr lang="en-US" dirty="0"/>
              <a:t>Figure 2-4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615" y="1600200"/>
            <a:ext cx="5992770" cy="4648200"/>
          </a:xfrm>
        </p:spPr>
      </p:pic>
    </p:spTree>
    <p:extLst>
      <p:ext uri="{BB962C8B-B14F-4D97-AF65-F5344CB8AC3E}">
        <p14:creationId xmlns:p14="http://schemas.microsoft.com/office/powerpoint/2010/main" val="126886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</a:t>
            </a:r>
            <a:r>
              <a:rPr lang="en-US" sz="2800" b="1" dirty="0">
                <a:solidFill>
                  <a:srgbClr val="5E8B46"/>
                </a:solidFill>
              </a:rPr>
              <a:t>IP address</a:t>
            </a:r>
            <a:r>
              <a:rPr lang="en-US" sz="2800" dirty="0">
                <a:solidFill>
                  <a:srgbClr val="5E8B46"/>
                </a:solidFill>
              </a:rPr>
              <a:t> </a:t>
            </a:r>
            <a:r>
              <a:rPr lang="en-US" sz="2800" dirty="0"/>
              <a:t>is a sequence of numbers that uniquely identifies each computer or device connected to the Internet</a:t>
            </a:r>
          </a:p>
          <a:p>
            <a:r>
              <a:rPr lang="en-US" sz="2800" dirty="0"/>
              <a:t>A </a:t>
            </a:r>
            <a:r>
              <a:rPr lang="en-US" sz="2800" b="1" dirty="0">
                <a:solidFill>
                  <a:srgbClr val="5E8B46"/>
                </a:solidFill>
              </a:rPr>
              <a:t>domain name</a:t>
            </a:r>
            <a:r>
              <a:rPr lang="en-US" sz="2800" dirty="0">
                <a:solidFill>
                  <a:srgbClr val="5E8B46"/>
                </a:solidFill>
              </a:rPr>
              <a:t> </a:t>
            </a:r>
            <a:r>
              <a:rPr lang="en-US" sz="2800" dirty="0"/>
              <a:t>is a text-based name that corresponds to the IP address</a:t>
            </a:r>
            <a:endParaRPr lang="en-US" sz="2400" dirty="0"/>
          </a:p>
          <a:p>
            <a:r>
              <a:rPr lang="en-US" sz="2800" dirty="0"/>
              <a:t>A DNS server translates the domain name into its associated IP address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Pages 62 - 64 </a:t>
            </a:r>
          </a:p>
          <a:p>
            <a:r>
              <a:rPr lang="en-US" dirty="0"/>
              <a:t>Figure 2-5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283" y="4444341"/>
            <a:ext cx="4703118" cy="17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09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63 </a:t>
            </a:r>
          </a:p>
          <a:p>
            <a:r>
              <a:rPr lang="en-US" dirty="0"/>
              <a:t>Table 2-3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39" y="1600200"/>
            <a:ext cx="7946922" cy="4648200"/>
          </a:xfrm>
        </p:spPr>
      </p:pic>
    </p:spTree>
    <p:extLst>
      <p:ext uri="{BB962C8B-B14F-4D97-AF65-F5344CB8AC3E}">
        <p14:creationId xmlns:p14="http://schemas.microsoft.com/office/powerpoint/2010/main" val="1876121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64 </a:t>
            </a:r>
          </a:p>
          <a:p>
            <a:r>
              <a:rPr lang="en-US" dirty="0"/>
              <a:t>Figure 2-6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97236"/>
            <a:ext cx="8839200" cy="4454128"/>
          </a:xfrm>
        </p:spPr>
      </p:pic>
    </p:spTree>
    <p:extLst>
      <p:ext uri="{BB962C8B-B14F-4D97-AF65-F5344CB8AC3E}">
        <p14:creationId xmlns:p14="http://schemas.microsoft.com/office/powerpoint/2010/main" val="2389428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Wide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5E8B46"/>
                </a:solidFill>
              </a:rPr>
              <a:t>World Wide Web </a:t>
            </a:r>
            <a:r>
              <a:rPr lang="en-US" dirty="0"/>
              <a:t>(</a:t>
            </a:r>
            <a:r>
              <a:rPr lang="en-US" b="1" dirty="0">
                <a:solidFill>
                  <a:srgbClr val="5E8B46"/>
                </a:solidFill>
              </a:rPr>
              <a:t>WWW</a:t>
            </a:r>
            <a:r>
              <a:rPr lang="en-US" dirty="0"/>
              <a:t>), or </a:t>
            </a:r>
            <a:r>
              <a:rPr lang="en-US" b="1" dirty="0">
                <a:solidFill>
                  <a:srgbClr val="5E8B46"/>
                </a:solidFill>
              </a:rPr>
              <a:t>web</a:t>
            </a:r>
            <a:r>
              <a:rPr lang="en-US" dirty="0"/>
              <a:t>, consists of a worldwide collection of electronic documents (</a:t>
            </a:r>
            <a:r>
              <a:rPr lang="en-US" b="1" dirty="0">
                <a:solidFill>
                  <a:srgbClr val="5E8B46"/>
                </a:solidFill>
              </a:rPr>
              <a:t>webpages</a:t>
            </a:r>
            <a:r>
              <a:rPr lang="en-US" dirty="0"/>
              <a:t>)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5E8B46"/>
                </a:solidFill>
              </a:rPr>
              <a:t>website</a:t>
            </a:r>
            <a:r>
              <a:rPr lang="en-US" dirty="0">
                <a:solidFill>
                  <a:srgbClr val="5E8B46"/>
                </a:solidFill>
              </a:rPr>
              <a:t> </a:t>
            </a:r>
            <a:r>
              <a:rPr lang="en-US" dirty="0"/>
              <a:t>is a collection of related webpages and associated items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5E8B46"/>
                </a:solidFill>
              </a:rPr>
              <a:t>web server</a:t>
            </a:r>
            <a:r>
              <a:rPr lang="en-US" dirty="0">
                <a:solidFill>
                  <a:srgbClr val="5E8B46"/>
                </a:solidFill>
              </a:rPr>
              <a:t> </a:t>
            </a:r>
            <a:r>
              <a:rPr lang="en-US" dirty="0"/>
              <a:t>is a computer that delivers requested webpages to your computer</a:t>
            </a:r>
          </a:p>
          <a:p>
            <a:r>
              <a:rPr lang="en-US" dirty="0"/>
              <a:t>Web 2.0 refers to websites that provide a means for users to share personal information, allow users to modify website content, and provide applications through a browser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65</a:t>
            </a:r>
          </a:p>
        </p:txBody>
      </p:sp>
    </p:spTree>
    <p:extLst>
      <p:ext uri="{BB962C8B-B14F-4D97-AF65-F5344CB8AC3E}">
        <p14:creationId xmlns:p14="http://schemas.microsoft.com/office/powerpoint/2010/main" val="213314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Wide Web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267200"/>
          </a:xfrm>
        </p:spPr>
        <p:txBody>
          <a:bodyPr>
            <a:noAutofit/>
          </a:bodyPr>
          <a:lstStyle/>
          <a:p>
            <a:r>
              <a:rPr lang="en-US" sz="2500" dirty="0"/>
              <a:t>A </a:t>
            </a: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</a:rPr>
              <a:t>browser</a:t>
            </a:r>
            <a:r>
              <a:rPr lang="en-US" sz="25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500" dirty="0"/>
              <a:t>is an application that enables users with an Internet connection to access and view webpages on a computer or mobile device</a:t>
            </a:r>
          </a:p>
          <a:p>
            <a:r>
              <a:rPr lang="en-US" sz="2500" dirty="0"/>
              <a:t>A </a:t>
            </a:r>
            <a:r>
              <a:rPr lang="en-US" sz="2500" b="1" dirty="0">
                <a:solidFill>
                  <a:srgbClr val="5E8B46"/>
                </a:solidFill>
              </a:rPr>
              <a:t>home page </a:t>
            </a:r>
            <a:r>
              <a:rPr lang="en-US" sz="2500" dirty="0"/>
              <a:t>is the first page that a website displays</a:t>
            </a:r>
          </a:p>
          <a:p>
            <a:r>
              <a:rPr lang="en-US" sz="2500" dirty="0"/>
              <a:t>Current browsers typically support </a:t>
            </a: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</a:rPr>
              <a:t>tabbed browsing</a:t>
            </a:r>
            <a:endParaRPr lang="en-US" sz="25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Pages 65 - 66 </a:t>
            </a:r>
          </a:p>
          <a:p>
            <a:r>
              <a:rPr lang="en-US" dirty="0"/>
              <a:t>Figure 2-7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57165"/>
            <a:ext cx="4038600" cy="2812033"/>
          </a:xfrm>
        </p:spPr>
      </p:pic>
    </p:spTree>
    <p:extLst>
      <p:ext uri="{BB962C8B-B14F-4D97-AF65-F5344CB8AC3E}">
        <p14:creationId xmlns:p14="http://schemas.microsoft.com/office/powerpoint/2010/main" val="2008717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Wide Web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webpage has a unique address, called a </a:t>
            </a:r>
            <a:r>
              <a:rPr lang="en-US" b="1" dirty="0">
                <a:solidFill>
                  <a:srgbClr val="5E8B46"/>
                </a:solidFill>
              </a:rPr>
              <a:t>web address</a:t>
            </a:r>
            <a:r>
              <a:rPr lang="en-US" dirty="0"/>
              <a:t> or URL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68 </a:t>
            </a:r>
          </a:p>
          <a:p>
            <a:r>
              <a:rPr lang="en-US" dirty="0"/>
              <a:t>Figure 2-8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19" y="2605325"/>
            <a:ext cx="5082161" cy="37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27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Wide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app is an application stored on a web server that you access through a browser</a:t>
            </a:r>
          </a:p>
          <a:p>
            <a:pPr lvl="1"/>
            <a:r>
              <a:rPr lang="en-US" dirty="0"/>
              <a:t>Web app hosts usually provide storage for users’ data and information on their servers, known as cloud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Pages 69 – 70</a:t>
            </a:r>
          </a:p>
          <a:p>
            <a:r>
              <a:rPr lang="en-US" dirty="0"/>
              <a:t>Figure 2-9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657600"/>
            <a:ext cx="5882437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9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Overview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945330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See Page 56</a:t>
            </a:r>
          </a:p>
          <a:p>
            <a:r>
              <a:rPr lang="en-US" dirty="0"/>
              <a:t>for Detailed Objectives</a:t>
            </a:r>
          </a:p>
        </p:txBody>
      </p:sp>
    </p:spTree>
    <p:extLst>
      <p:ext uri="{BB962C8B-B14F-4D97-AF65-F5344CB8AC3E}">
        <p14:creationId xmlns:p14="http://schemas.microsoft.com/office/powerpoint/2010/main" val="2506831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search engine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is software that finds websites, webpages, images, videos, news, maps, and other information related to a specific topic</a:t>
            </a:r>
          </a:p>
          <a:p>
            <a:r>
              <a:rPr lang="en-US" dirty="0"/>
              <a:t>A subject directory classifies webpages in an organized set of categories, such as sports or shopping, and related subcategories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Pages 71 - 72</a:t>
            </a:r>
          </a:p>
        </p:txBody>
      </p:sp>
    </p:spTree>
    <p:extLst>
      <p:ext uri="{BB962C8B-B14F-4D97-AF65-F5344CB8AC3E}">
        <p14:creationId xmlns:p14="http://schemas.microsoft.com/office/powerpoint/2010/main" val="3536010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operators can help to refine your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72 </a:t>
            </a:r>
          </a:p>
          <a:p>
            <a:r>
              <a:rPr lang="en-US" dirty="0"/>
              <a:t>Table 2-4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65" y="2438400"/>
            <a:ext cx="7949870" cy="358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37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types of websites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Pages 71 – 76  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18137979"/>
              </p:ext>
            </p:extLst>
          </p:nvPr>
        </p:nvGraphicFramePr>
        <p:xfrm>
          <a:off x="381000" y="2209800"/>
          <a:ext cx="83820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1062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Websites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369231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Pages 77 – 79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64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Websites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785884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Pages 79 – 82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44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Websites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892689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Pages 82 – 84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1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Web publishing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is the creation and maintenance of websites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84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37395541"/>
              </p:ext>
            </p:extLst>
          </p:nvPr>
        </p:nvGraphicFramePr>
        <p:xfrm>
          <a:off x="152400" y="2590800"/>
          <a:ext cx="8915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0025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Media on the Web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Multimedia refers to any application that combines text with media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85</a:t>
            </a:r>
          </a:p>
        </p:txBody>
      </p:sp>
      <p:graphicFrame>
        <p:nvGraphicFramePr>
          <p:cNvPr id="10" name="Diagram 9"/>
          <p:cNvGraphicFramePr/>
          <p:nvPr/>
        </p:nvGraphicFramePr>
        <p:xfrm>
          <a:off x="381000" y="2362200"/>
          <a:ext cx="86106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753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Media on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5E8B46"/>
                </a:solidFill>
              </a:rPr>
              <a:t>graphic</a:t>
            </a:r>
            <a:r>
              <a:rPr lang="en-US" dirty="0"/>
              <a:t> is a visual representation of </a:t>
            </a:r>
            <a:r>
              <a:rPr lang="en-US" dirty="0" err="1"/>
              <a:t>nontext</a:t>
            </a:r>
            <a:r>
              <a:rPr lang="en-US" dirty="0"/>
              <a:t> information</a:t>
            </a:r>
          </a:p>
          <a:p>
            <a:r>
              <a:rPr lang="en-US" dirty="0"/>
              <a:t>Graphic formats include BMP, GIF, JPEG, PNG, and TIFF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Pages 85 – 86</a:t>
            </a:r>
          </a:p>
          <a:p>
            <a:r>
              <a:rPr lang="en-US" dirty="0"/>
              <a:t>Figure 2-22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67025"/>
            <a:ext cx="4038600" cy="2792313"/>
          </a:xfrm>
        </p:spPr>
      </p:pic>
    </p:spTree>
    <p:extLst>
      <p:ext uri="{BB962C8B-B14F-4D97-AF65-F5344CB8AC3E}">
        <p14:creationId xmlns:p14="http://schemas.microsoft.com/office/powerpoint/2010/main" val="3755505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Media on the Web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infographic</a:t>
            </a:r>
            <a:r>
              <a:rPr lang="en-US" dirty="0"/>
              <a:t> is a visual representation of data and information, designed to communicate quickly, simplify complex concepts, or present patterns or trends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Page 86</a:t>
            </a:r>
          </a:p>
          <a:p>
            <a:r>
              <a:rPr lang="en-US" dirty="0"/>
              <a:t>Figure 2-23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0" y="1600200"/>
            <a:ext cx="3353219" cy="4525963"/>
          </a:xfrm>
        </p:spPr>
      </p:pic>
    </p:spTree>
    <p:extLst>
      <p:ext uri="{BB962C8B-B14F-4D97-AF65-F5344CB8AC3E}">
        <p14:creationId xmlns:p14="http://schemas.microsoft.com/office/powerpoint/2010/main" val="328672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Overview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96049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See Page 56</a:t>
            </a:r>
          </a:p>
          <a:p>
            <a:r>
              <a:rPr lang="en-US" dirty="0"/>
              <a:t>for Detailed Objectives</a:t>
            </a:r>
          </a:p>
        </p:txBody>
      </p:sp>
    </p:spTree>
    <p:extLst>
      <p:ext uri="{BB962C8B-B14F-4D97-AF65-F5344CB8AC3E}">
        <p14:creationId xmlns:p14="http://schemas.microsoft.com/office/powerpoint/2010/main" val="551987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Media on the Web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Animation is the appearance of motion created by displaying a series of still images in sequence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86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6705600" y="3657600"/>
            <a:ext cx="1447800" cy="1447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  <a:defRPr/>
            </a:pPr>
            <a:endParaRPr kumimoji="1"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791200" y="3657600"/>
            <a:ext cx="1447800" cy="1447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953000" y="3657600"/>
            <a:ext cx="1447800" cy="1447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  <a:defRPr/>
            </a:pPr>
            <a:endParaRPr kumimoji="1"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4114800" y="3657600"/>
            <a:ext cx="1447800" cy="1447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  <a:defRPr/>
            </a:pPr>
            <a:endParaRPr kumimoji="1"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3276600" y="3657600"/>
            <a:ext cx="1447800" cy="1447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en-US" sz="2000" dirty="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2286000" y="3657600"/>
            <a:ext cx="1447800" cy="1447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en-US" sz="2000" dirty="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143000" y="3657600"/>
            <a:ext cx="1447800" cy="1447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  <a:defRPr/>
            </a:pPr>
            <a:endParaRPr kumimoji="1"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143000" y="3657600"/>
            <a:ext cx="1447800" cy="1447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  <a:defRPr/>
            </a:pPr>
            <a:endParaRPr kumimoji="1"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72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 autoUpdateAnimBg="0"/>
      <p:bldP spid="11" grpId="0" animBg="1" autoUpdateAnimBg="0"/>
      <p:bldP spid="12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Media on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Audio includes music, speech, or any other sound</a:t>
            </a:r>
          </a:p>
          <a:p>
            <a:pPr lvl="1"/>
            <a:r>
              <a:rPr lang="en-US" sz="2400" dirty="0"/>
              <a:t>Compressed to reduce file size</a:t>
            </a:r>
          </a:p>
          <a:p>
            <a:r>
              <a:rPr lang="en-US" sz="2800" dirty="0"/>
              <a:t>You listen to audio on your computer using a media player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Pages 86 - 87 </a:t>
            </a:r>
          </a:p>
          <a:p>
            <a:r>
              <a:rPr lang="en-US" dirty="0"/>
              <a:t>Figure 2-24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081811"/>
            <a:ext cx="5171299" cy="328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10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Media on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Video consists of images displayed in motion</a:t>
            </a:r>
          </a:p>
          <a:p>
            <a:r>
              <a:rPr lang="en-US" sz="2800" b="1" dirty="0">
                <a:solidFill>
                  <a:srgbClr val="5E8B46"/>
                </a:solidFill>
              </a:rPr>
              <a:t>Virtual reality</a:t>
            </a:r>
            <a:r>
              <a:rPr lang="en-US" sz="2800" dirty="0">
                <a:solidFill>
                  <a:srgbClr val="5E8B46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b="1" dirty="0">
                <a:solidFill>
                  <a:srgbClr val="5E8B46"/>
                </a:solidFill>
              </a:rPr>
              <a:t>VR</a:t>
            </a:r>
            <a:r>
              <a:rPr lang="en-US" sz="2800" dirty="0"/>
              <a:t>) is the use of computers to simulate a real or imagined environment that appears as a three-dimensional space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Pages 87 - 88 </a:t>
            </a:r>
          </a:p>
          <a:p>
            <a:r>
              <a:rPr lang="en-US" dirty="0"/>
              <a:t>Figure 2-25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043518"/>
            <a:ext cx="379372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64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Media on the Web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455512"/>
              </p:ext>
            </p:extLst>
          </p:nvPr>
        </p:nvGraphicFramePr>
        <p:xfrm>
          <a:off x="838200" y="2057400"/>
          <a:ext cx="74676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88</a:t>
            </a:r>
          </a:p>
        </p:txBody>
      </p:sp>
    </p:spTree>
    <p:extLst>
      <p:ext uri="{BB962C8B-B14F-4D97-AF65-F5344CB8AC3E}">
        <p14:creationId xmlns:p14="http://schemas.microsoft.com/office/powerpoint/2010/main" val="1638588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Internet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5E8B46"/>
                </a:solidFill>
              </a:rPr>
              <a:t>Email</a:t>
            </a:r>
            <a:r>
              <a:rPr lang="en-US" b="1" dirty="0"/>
              <a:t> </a:t>
            </a:r>
            <a:r>
              <a:rPr lang="en-US" dirty="0"/>
              <a:t>is the transmission of messages and files via a computer network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rgbClr val="5E8B46"/>
                </a:solidFill>
              </a:rPr>
              <a:t>email program</a:t>
            </a:r>
            <a:r>
              <a:rPr lang="en-US" dirty="0">
                <a:solidFill>
                  <a:srgbClr val="5E8B46"/>
                </a:solidFill>
              </a:rPr>
              <a:t> </a:t>
            </a:r>
            <a:r>
              <a:rPr lang="en-US" dirty="0"/>
              <a:t>allows you to create, send, receive, forward, store, print, and delete email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/>
          <a:p>
            <a:r>
              <a:rPr lang="en-US" dirty="0"/>
              <a:t>Page 88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800288"/>
            <a:ext cx="4038600" cy="2125786"/>
          </a:xfrm>
        </p:spPr>
      </p:pic>
    </p:spTree>
    <p:extLst>
      <p:ext uri="{BB962C8B-B14F-4D97-AF65-F5344CB8AC3E}">
        <p14:creationId xmlns:p14="http://schemas.microsoft.com/office/powerpoint/2010/main" val="4186795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Internet Services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89</a:t>
            </a:r>
          </a:p>
          <a:p>
            <a:r>
              <a:rPr lang="en-US" dirty="0"/>
              <a:t>Figure 2-26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77" y="1600200"/>
            <a:ext cx="7752046" cy="4648200"/>
          </a:xfrm>
        </p:spPr>
      </p:pic>
    </p:spTree>
    <p:extLst>
      <p:ext uri="{BB962C8B-B14F-4D97-AF65-F5344CB8AC3E}">
        <p14:creationId xmlns:p14="http://schemas.microsoft.com/office/powerpoint/2010/main" val="974352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Internet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lang="en-US" sz="2800" b="1" dirty="0">
                <a:solidFill>
                  <a:srgbClr val="5E8B46"/>
                </a:solidFill>
              </a:rPr>
              <a:t>mail list</a:t>
            </a:r>
            <a:r>
              <a:rPr lang="en-US" sz="2800" dirty="0">
                <a:solidFill>
                  <a:srgbClr val="5E8B46"/>
                </a:solidFill>
              </a:rPr>
              <a:t> </a:t>
            </a:r>
            <a:r>
              <a:rPr lang="en-US" sz="2800" dirty="0"/>
              <a:t>is a group of email addresses used for mass distribution of a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90</a:t>
            </a:r>
          </a:p>
          <a:p>
            <a:r>
              <a:rPr lang="en-US" dirty="0"/>
              <a:t>Figure 2-27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02" y="2555379"/>
            <a:ext cx="7332796" cy="38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13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Internet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5E8B46"/>
                </a:solidFill>
              </a:rPr>
              <a:t>Instant messaging </a:t>
            </a:r>
            <a:r>
              <a:rPr lang="en-US" dirty="0"/>
              <a:t>services notify you when one or more of your established contacts are online and then allows you to exchange messages or files or join a private chat room with them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90</a:t>
            </a:r>
          </a:p>
          <a:p>
            <a:r>
              <a:rPr lang="en-US" dirty="0"/>
              <a:t>Figure 2-28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86" y="3650462"/>
            <a:ext cx="3590627" cy="290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43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Internet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5E8B46"/>
                </a:solidFill>
              </a:rPr>
              <a:t>chat</a:t>
            </a:r>
            <a:r>
              <a:rPr lang="en-US" dirty="0"/>
              <a:t> is a real-time typed conversation that takes place on a computer or mobile device with many other online users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5E8B46"/>
                </a:solidFill>
              </a:rPr>
              <a:t>chat room</a:t>
            </a:r>
            <a:r>
              <a:rPr lang="en-US" dirty="0">
                <a:solidFill>
                  <a:srgbClr val="5E8B46"/>
                </a:solidFill>
              </a:rPr>
              <a:t> </a:t>
            </a:r>
            <a:r>
              <a:rPr lang="en-US" dirty="0"/>
              <a:t>is a website or application that permits users to chat with others who are online at the same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Page 91</a:t>
            </a:r>
          </a:p>
          <a:p>
            <a:r>
              <a:rPr lang="en-US" dirty="0"/>
              <a:t>Figure 2-29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47305"/>
            <a:ext cx="4038600" cy="2831752"/>
          </a:xfrm>
        </p:spPr>
      </p:pic>
    </p:spTree>
    <p:extLst>
      <p:ext uri="{BB962C8B-B14F-4D97-AF65-F5344CB8AC3E}">
        <p14:creationId xmlns:p14="http://schemas.microsoft.com/office/powerpoint/2010/main" val="487425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Internet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5E8B46"/>
                </a:solidFill>
              </a:rPr>
              <a:t>online discussion </a:t>
            </a:r>
            <a:r>
              <a:rPr lang="en-US" dirty="0"/>
              <a:t>is an online area in which users have written discussions about a particular 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/>
              <a:t>Page 91</a:t>
            </a:r>
          </a:p>
          <a:p>
            <a:r>
              <a:rPr lang="en-US" dirty="0"/>
              <a:t>Figure 2-30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32" y="3221236"/>
            <a:ext cx="7345536" cy="302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4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5E8B46"/>
                </a:solidFill>
              </a:rPr>
              <a:t>Internet</a:t>
            </a:r>
            <a:r>
              <a:rPr lang="en-US" dirty="0"/>
              <a:t> is a worldwide collection of networks that connects millions of businesses, government agencies, educational institutions, and individuals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/>
              <a:t>Pages 56 - 57 </a:t>
            </a:r>
          </a:p>
          <a:p>
            <a:r>
              <a:rPr lang="en-US" dirty="0"/>
              <a:t>Figure 2-1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65" y="1600200"/>
            <a:ext cx="4001469" cy="4525963"/>
          </a:xfrm>
        </p:spPr>
      </p:pic>
    </p:spTree>
    <p:extLst>
      <p:ext uri="{BB962C8B-B14F-4D97-AF65-F5344CB8AC3E}">
        <p14:creationId xmlns:p14="http://schemas.microsoft.com/office/powerpoint/2010/main" val="885975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Internet Services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r>
              <a:rPr lang="en-US" b="1" dirty="0">
                <a:solidFill>
                  <a:srgbClr val="5E8B46"/>
                </a:solidFill>
              </a:rPr>
              <a:t>VoIP</a:t>
            </a:r>
            <a:r>
              <a:rPr lang="en-US" dirty="0"/>
              <a:t> (Voice over IP) enables users to speak to other users via their Internet connection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/>
          <a:p>
            <a:r>
              <a:rPr lang="en-US" dirty="0"/>
              <a:t>Page 92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610567"/>
            <a:ext cx="5257800" cy="3622751"/>
          </a:xfrm>
        </p:spPr>
      </p:pic>
    </p:spTree>
    <p:extLst>
      <p:ext uri="{BB962C8B-B14F-4D97-AF65-F5344CB8AC3E}">
        <p14:creationId xmlns:p14="http://schemas.microsoft.com/office/powerpoint/2010/main" val="2626373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Internet Services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5E8B46"/>
                </a:solidFill>
              </a:rPr>
              <a:t>FTP</a:t>
            </a:r>
            <a:r>
              <a:rPr lang="en-US" dirty="0"/>
              <a:t> (File Transfer Protocol) is an Internet standard that permits file uploading and downloading to and from other computers on the Internet</a:t>
            </a:r>
          </a:p>
          <a:p>
            <a:r>
              <a:rPr lang="en-US" dirty="0"/>
              <a:t>Many operating systems include FTP capabilities</a:t>
            </a:r>
          </a:p>
          <a:p>
            <a:r>
              <a:rPr lang="en-US" dirty="0"/>
              <a:t>An FTP server is a computer that allows users to upload and/or download files using FTP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92</a:t>
            </a:r>
          </a:p>
        </p:txBody>
      </p:sp>
    </p:spTree>
    <p:extLst>
      <p:ext uri="{BB962C8B-B14F-4D97-AF65-F5344CB8AC3E}">
        <p14:creationId xmlns:p14="http://schemas.microsoft.com/office/powerpoint/2010/main" val="1044436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Netiquette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5E8B46"/>
                </a:solidFill>
              </a:rPr>
              <a:t>Netiquette</a:t>
            </a:r>
            <a:r>
              <a:rPr lang="en-US" dirty="0"/>
              <a:t> is the code of acceptable Internet behavior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94</a:t>
            </a:r>
          </a:p>
          <a:p>
            <a:r>
              <a:rPr lang="en-US" dirty="0"/>
              <a:t>Figure 2-31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37" y="2315468"/>
            <a:ext cx="6111263" cy="39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709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630914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95</a:t>
            </a:r>
          </a:p>
        </p:txBody>
      </p:sp>
    </p:spTree>
    <p:extLst>
      <p:ext uri="{BB962C8B-B14F-4D97-AF65-F5344CB8AC3E}">
        <p14:creationId xmlns:p14="http://schemas.microsoft.com/office/powerpoint/2010/main" val="50329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839200" cy="1143000"/>
          </a:xfrm>
        </p:spPr>
        <p:txBody>
          <a:bodyPr/>
          <a:lstStyle/>
          <a:p>
            <a:r>
              <a:rPr lang="en-US" dirty="0"/>
              <a:t>The Internet originated as ARPANET in September 1969 and had two main goals: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56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1066800" y="2743200"/>
          <a:ext cx="73152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807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936541"/>
              </p:ext>
            </p:extLst>
          </p:nvPr>
        </p:nvGraphicFramePr>
        <p:xfrm>
          <a:off x="152400" y="1066800"/>
          <a:ext cx="8839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56</a:t>
            </a:r>
          </a:p>
        </p:txBody>
      </p:sp>
    </p:spTree>
    <p:extLst>
      <p:ext uri="{BB962C8B-B14F-4D97-AF65-F5344CB8AC3E}">
        <p14:creationId xmlns:p14="http://schemas.microsoft.com/office/powerpoint/2010/main" val="120162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wired connections, a computer or device physically attaches via a cable or wire to a communications device</a:t>
            </a:r>
          </a:p>
          <a:p>
            <a:r>
              <a:rPr lang="en-US" dirty="0"/>
              <a:t>Computers without a communications device can use a wireless modem or other communications device that enables wireless connectivity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3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58</a:t>
            </a:r>
          </a:p>
          <a:p>
            <a:r>
              <a:rPr lang="en-US" dirty="0"/>
              <a:t>Figure 2-2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72" y="1600200"/>
            <a:ext cx="7356656" cy="4648200"/>
          </a:xfrm>
        </p:spPr>
      </p:pic>
    </p:spTree>
    <p:extLst>
      <p:ext uri="{BB962C8B-B14F-4D97-AF65-F5344CB8AC3E}">
        <p14:creationId xmlns:p14="http://schemas.microsoft.com/office/powerpoint/2010/main" val="78279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470887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59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3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3929</TotalTime>
  <Words>2609</Words>
  <Application>Microsoft Office PowerPoint</Application>
  <PresentationFormat>On-screen Show (4:3)</PresentationFormat>
  <Paragraphs>336</Paragraphs>
  <Slides>43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Arial Black</vt:lpstr>
      <vt:lpstr>Calibri</vt:lpstr>
      <vt:lpstr>Times New Roman</vt:lpstr>
      <vt:lpstr>Wingdings</vt:lpstr>
      <vt:lpstr>Office Theme</vt:lpstr>
      <vt:lpstr>PowerPoint Presentation</vt:lpstr>
      <vt:lpstr>Objectives Overview</vt:lpstr>
      <vt:lpstr>Objectives Overview</vt:lpstr>
      <vt:lpstr>The Internet</vt:lpstr>
      <vt:lpstr>The Internet</vt:lpstr>
      <vt:lpstr>The Internet</vt:lpstr>
      <vt:lpstr>Connecting to the Internet</vt:lpstr>
      <vt:lpstr>Connecting to the Internet</vt:lpstr>
      <vt:lpstr>Connecting to the Internet</vt:lpstr>
      <vt:lpstr>Connecting to the Internet</vt:lpstr>
      <vt:lpstr>Connecting to the Internet</vt:lpstr>
      <vt:lpstr>Connecting to the Internet</vt:lpstr>
      <vt:lpstr>Connecting to the Internet</vt:lpstr>
      <vt:lpstr>Connecting to the Internet</vt:lpstr>
      <vt:lpstr>Connecting to the Internet</vt:lpstr>
      <vt:lpstr>The World Wide Web</vt:lpstr>
      <vt:lpstr>The World Wide Web</vt:lpstr>
      <vt:lpstr>The World Wide Web</vt:lpstr>
      <vt:lpstr>The World Wide Web</vt:lpstr>
      <vt:lpstr>Types of Websites</vt:lpstr>
      <vt:lpstr>Types of Websites</vt:lpstr>
      <vt:lpstr>Types of Websites</vt:lpstr>
      <vt:lpstr>Types of Websites</vt:lpstr>
      <vt:lpstr>Types of Websites</vt:lpstr>
      <vt:lpstr>Types of Websites</vt:lpstr>
      <vt:lpstr>Types of Websites</vt:lpstr>
      <vt:lpstr>Digital Media on the Web</vt:lpstr>
      <vt:lpstr>Digital Media on the Web</vt:lpstr>
      <vt:lpstr>Digital Media on the Web</vt:lpstr>
      <vt:lpstr>Digital Media on the Web</vt:lpstr>
      <vt:lpstr>Digital Media on the Web</vt:lpstr>
      <vt:lpstr>Digital Media on the Web</vt:lpstr>
      <vt:lpstr>Digital Media on the Web</vt:lpstr>
      <vt:lpstr>Other Internet Services</vt:lpstr>
      <vt:lpstr>Other Internet Services</vt:lpstr>
      <vt:lpstr>Other Internet Services</vt:lpstr>
      <vt:lpstr>Other Internet Services</vt:lpstr>
      <vt:lpstr>Other Internet Services</vt:lpstr>
      <vt:lpstr>Other Internet Services</vt:lpstr>
      <vt:lpstr>Other Internet Services</vt:lpstr>
      <vt:lpstr>Other Internet Services</vt:lpstr>
      <vt:lpstr>Netiquette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</dc:creator>
  <cp:lastModifiedBy>Humair Shoukat</cp:lastModifiedBy>
  <cp:revision>142</cp:revision>
  <dcterms:created xsi:type="dcterms:W3CDTF">2008-12-18T17:11:12Z</dcterms:created>
  <dcterms:modified xsi:type="dcterms:W3CDTF">2023-02-03T05:07:06Z</dcterms:modified>
</cp:coreProperties>
</file>